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19.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Lst>
  <p:notesMasterIdLst>
    <p:notesMasterId r:id="rId26"/>
  </p:notesMasterIdLst>
  <p:sldIdLst>
    <p:sldId id="256" r:id="rId6"/>
    <p:sldId id="1557" r:id="rId7"/>
    <p:sldId id="1533" r:id="rId8"/>
    <p:sldId id="4407" r:id="rId9"/>
    <p:sldId id="1076" r:id="rId10"/>
    <p:sldId id="1551" r:id="rId11"/>
    <p:sldId id="1553" r:id="rId12"/>
    <p:sldId id="4416" r:id="rId13"/>
    <p:sldId id="302" r:id="rId14"/>
    <p:sldId id="4411" r:id="rId15"/>
    <p:sldId id="4412" r:id="rId16"/>
    <p:sldId id="4420" r:id="rId17"/>
    <p:sldId id="301" r:id="rId18"/>
    <p:sldId id="4417" r:id="rId19"/>
    <p:sldId id="604" r:id="rId20"/>
    <p:sldId id="4419" r:id="rId21"/>
    <p:sldId id="4409" r:id="rId22"/>
    <p:sldId id="600" r:id="rId23"/>
    <p:sldId id="4418" r:id="rId24"/>
    <p:sldId id="4421"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Open Sans Hebrew Condensed Light Bold" panose="020B0604020202020204" charset="-79"/>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F54107-81AE-38F8-31A5-4ECBBA921C7E}" name="Demi Shaw (MLCSU)" initials="DS(" userId="S::Demi.Shaw@mlcsu.nhs.uk::aa05ba7d-dee4-4d93-98e4-5b4fec44470f" providerId="AD"/>
  <p188:author id="{56C2E63F-F23B-2CD6-D177-2ADB60B0EC43}" name="David Levy" initials="DL" userId="dc845df61aad18a2" providerId="Windows Live"/>
  <p188:author id="{2F4DBDAA-6C7C-4402-1971-CB6CFF65ADAA}" name="Michelle Atkinson (MLCSU)" initials="MA(" userId="S::Michelle.Atkinson@mlcsu.nhs.uk::3ad3d754-03b5-4efa-9afd-0d13dbdd02b9" providerId="AD"/>
  <p188:author id="{243C89B5-372B-D4AF-8A7C-CC89C17BAEF7}" name="Lucy Davies (Transformation Unit, hosted by MLCSU)" initials="LD(UhbM" userId="Lucy Davies (Transformation Unit, hosted by MLCSU)" providerId="None"/>
  <p188:author id="{B4D27FD3-3836-7A5F-6923-81EBA187B2FC}" name="David Levy" initials="DL" userId="S::dlevy1@nhs.net::d8e4f087-df60-45be-874d-d46ffee6354f" providerId="AD"/>
  <p188:author id="{6F07B2F1-242E-787B-5A59-48E19F43D2BF}" name="Cath Owen (MLCSU)" initials="C(" userId="S::cath.owen@mlcsu.nhs.uk::78c9f7ad-e78e-4b2a-aaa6-7e8b8b38d5d1" providerId="AD"/>
  <p188:author id="{DBB893F9-D116-3C77-3C27-2B87508B8AA1}" name="O'BRIEN, Sarah (LANCASHIRE AND SOUTH CUMBRIA ICS)" initials="OS(ASCI" userId="S::sarah.obrien19@nhs.net::e8ff607d-ece6-4fa8-8287-fafb910dd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013"/>
    <a:srgbClr val="00597C"/>
    <a:srgbClr val="E61B77"/>
    <a:srgbClr val="F6F6F6"/>
    <a:srgbClr val="FD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BD72D-6886-4EE0-A1FE-3DE78C87A310}" v="3" dt="2023-05-18T15:35:26.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76" autoAdjust="0"/>
    <p:restoredTop sz="93810" autoAdjust="0"/>
  </p:normalViewPr>
  <p:slideViewPr>
    <p:cSldViewPr snapToGrid="0">
      <p:cViewPr varScale="1">
        <p:scale>
          <a:sx n="69" d="100"/>
          <a:sy n="69" d="100"/>
        </p:scale>
        <p:origin x="108" y="102"/>
      </p:cViewPr>
      <p:guideLst>
        <p:guide orient="horz" pos="217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B2630-F330-4188-B934-D9D1D9CAAB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0F1E0920-DE77-4255-80A0-439DB90A4B9E}">
      <dgm:prSet phldrT="[Text]"/>
      <dgm:spPr>
        <a:solidFill>
          <a:srgbClr val="6FB74C"/>
        </a:solidFill>
      </dgm:spPr>
      <dgm:t>
        <a:bodyPr/>
        <a:lstStyle/>
        <a:p>
          <a:r>
            <a:rPr lang="en-GB"/>
            <a:t>System Level </a:t>
          </a:r>
        </a:p>
      </dgm:t>
    </dgm:pt>
    <dgm:pt modelId="{BC05ACC7-6638-4F0B-AFE1-A27896E26892}" type="parTrans" cxnId="{06C42F97-CA7B-4F33-B9BC-4EF3AAEEC441}">
      <dgm:prSet/>
      <dgm:spPr/>
      <dgm:t>
        <a:bodyPr/>
        <a:lstStyle/>
        <a:p>
          <a:endParaRPr lang="en-GB"/>
        </a:p>
      </dgm:t>
    </dgm:pt>
    <dgm:pt modelId="{991C1731-B39E-44BD-9FC1-4739C24917C8}" type="sibTrans" cxnId="{06C42F97-CA7B-4F33-B9BC-4EF3AAEEC441}">
      <dgm:prSet/>
      <dgm:spPr/>
      <dgm:t>
        <a:bodyPr/>
        <a:lstStyle/>
        <a:p>
          <a:endParaRPr lang="en-GB"/>
        </a:p>
      </dgm:t>
    </dgm:pt>
    <dgm:pt modelId="{361C212E-429D-4590-8D9D-57A85C47EED2}">
      <dgm:prSet phldrT="[Text]"/>
      <dgm:spPr>
        <a:solidFill>
          <a:srgbClr val="E61B77"/>
        </a:solidFill>
      </dgm:spPr>
      <dgm:t>
        <a:bodyPr/>
        <a:lstStyle/>
        <a:p>
          <a:r>
            <a:rPr lang="en-GB"/>
            <a:t>Chief Digital Officer </a:t>
          </a:r>
        </a:p>
      </dgm:t>
    </dgm:pt>
    <dgm:pt modelId="{5E4F201F-E311-4222-84FE-CEB03B7196AF}" type="parTrans" cxnId="{C0B0F8EC-85B6-4017-B25A-818E55843B3A}">
      <dgm:prSet/>
      <dgm:spPr/>
      <dgm:t>
        <a:bodyPr/>
        <a:lstStyle/>
        <a:p>
          <a:endParaRPr lang="en-GB"/>
        </a:p>
      </dgm:t>
    </dgm:pt>
    <dgm:pt modelId="{BEA4E9D7-12A5-49CB-BA7A-560C5B256DD6}" type="sibTrans" cxnId="{C0B0F8EC-85B6-4017-B25A-818E55843B3A}">
      <dgm:prSet/>
      <dgm:spPr/>
      <dgm:t>
        <a:bodyPr/>
        <a:lstStyle/>
        <a:p>
          <a:endParaRPr lang="en-GB"/>
        </a:p>
      </dgm:t>
    </dgm:pt>
    <dgm:pt modelId="{6AB58D03-80FF-481B-B126-47D048E1729B}">
      <dgm:prSet phldrT="[Text]"/>
      <dgm:spPr>
        <a:solidFill>
          <a:srgbClr val="E61B77"/>
        </a:solidFill>
      </dgm:spPr>
      <dgm:t>
        <a:bodyPr/>
        <a:lstStyle/>
        <a:p>
          <a:r>
            <a:rPr lang="en-GB"/>
            <a:t>Executive SROs </a:t>
          </a:r>
        </a:p>
      </dgm:t>
    </dgm:pt>
    <dgm:pt modelId="{C8E2575F-CB1B-4DC9-8E06-5E7D72345BD1}" type="parTrans" cxnId="{D0DCF3F8-FB91-4FE1-9CEB-FED56703A96F}">
      <dgm:prSet/>
      <dgm:spPr/>
      <dgm:t>
        <a:bodyPr/>
        <a:lstStyle/>
        <a:p>
          <a:endParaRPr lang="en-GB"/>
        </a:p>
      </dgm:t>
    </dgm:pt>
    <dgm:pt modelId="{6FA23DE3-2F28-41C8-B2F2-FDA1A5F7A109}" type="sibTrans" cxnId="{D0DCF3F8-FB91-4FE1-9CEB-FED56703A96F}">
      <dgm:prSet/>
      <dgm:spPr/>
      <dgm:t>
        <a:bodyPr/>
        <a:lstStyle/>
        <a:p>
          <a:endParaRPr lang="en-GB"/>
        </a:p>
      </dgm:t>
    </dgm:pt>
    <dgm:pt modelId="{A75BBF96-40B3-4A6E-A9F9-FC219E880CCB}">
      <dgm:prSet phldrT="[Text]"/>
      <dgm:spPr>
        <a:solidFill>
          <a:srgbClr val="E61B77"/>
        </a:solidFill>
      </dgm:spPr>
      <dgm:t>
        <a:bodyPr/>
        <a:lstStyle/>
        <a:p>
          <a:r>
            <a:rPr lang="en-GB"/>
            <a:t>Chief Nursing Officer </a:t>
          </a:r>
        </a:p>
      </dgm:t>
    </dgm:pt>
    <dgm:pt modelId="{ABDDD97D-8BD7-4F03-9C1E-7AEDF2D5373E}" type="parTrans" cxnId="{426BB5BF-E141-4196-9F07-B3A8B71BF10E}">
      <dgm:prSet/>
      <dgm:spPr/>
      <dgm:t>
        <a:bodyPr/>
        <a:lstStyle/>
        <a:p>
          <a:endParaRPr lang="en-GB"/>
        </a:p>
      </dgm:t>
    </dgm:pt>
    <dgm:pt modelId="{3A6F62E8-5C9B-492C-B5FE-1EBF2EFFF48A}" type="sibTrans" cxnId="{426BB5BF-E141-4196-9F07-B3A8B71BF10E}">
      <dgm:prSet/>
      <dgm:spPr/>
      <dgm:t>
        <a:bodyPr/>
        <a:lstStyle/>
        <a:p>
          <a:endParaRPr lang="en-GB"/>
        </a:p>
      </dgm:t>
    </dgm:pt>
    <dgm:pt modelId="{CE4373D0-F8F2-4D7A-82F6-199BD585E414}">
      <dgm:prSet phldrT="[Text]"/>
      <dgm:spPr>
        <a:solidFill>
          <a:srgbClr val="00597C"/>
        </a:solidFill>
      </dgm:spPr>
      <dgm:t>
        <a:bodyPr/>
        <a:lstStyle/>
        <a:p>
          <a:r>
            <a:rPr lang="en-GB"/>
            <a:t>Digital Lead - CCIO </a:t>
          </a:r>
        </a:p>
      </dgm:t>
    </dgm:pt>
    <dgm:pt modelId="{DF43A7F8-8499-4763-AD63-D4608D1860CB}" type="parTrans" cxnId="{A8870089-BD1B-479F-B709-3A4B183CAE77}">
      <dgm:prSet/>
      <dgm:spPr/>
      <dgm:t>
        <a:bodyPr/>
        <a:lstStyle/>
        <a:p>
          <a:endParaRPr lang="en-GB"/>
        </a:p>
      </dgm:t>
    </dgm:pt>
    <dgm:pt modelId="{5FFF6537-6C41-47D2-A17B-9CEFF9B3FBAE}" type="sibTrans" cxnId="{A8870089-BD1B-479F-B709-3A4B183CAE77}">
      <dgm:prSet/>
      <dgm:spPr/>
      <dgm:t>
        <a:bodyPr/>
        <a:lstStyle/>
        <a:p>
          <a:endParaRPr lang="en-GB"/>
        </a:p>
      </dgm:t>
    </dgm:pt>
    <dgm:pt modelId="{6A8FC4EB-40DD-4F96-A422-23FD0F4C31B5}">
      <dgm:prSet phldrT="[Text]"/>
      <dgm:spPr>
        <a:solidFill>
          <a:srgbClr val="00597C"/>
        </a:solidFill>
      </dgm:spPr>
      <dgm:t>
        <a:bodyPr/>
        <a:lstStyle/>
        <a:p>
          <a:r>
            <a:rPr lang="en-GB"/>
            <a:t>Digital Lead - CNIO </a:t>
          </a:r>
        </a:p>
      </dgm:t>
    </dgm:pt>
    <dgm:pt modelId="{014CCD4B-42F5-48E8-AB1C-EB95D0A52223}" type="parTrans" cxnId="{96B40E3E-2C9F-4C92-9F53-05ACC2E27BC3}">
      <dgm:prSet/>
      <dgm:spPr/>
      <dgm:t>
        <a:bodyPr/>
        <a:lstStyle/>
        <a:p>
          <a:endParaRPr lang="en-GB"/>
        </a:p>
      </dgm:t>
    </dgm:pt>
    <dgm:pt modelId="{A9918050-86D1-4BDD-8560-09FC87AA8AA5}" type="sibTrans" cxnId="{96B40E3E-2C9F-4C92-9F53-05ACC2E27BC3}">
      <dgm:prSet/>
      <dgm:spPr/>
      <dgm:t>
        <a:bodyPr/>
        <a:lstStyle/>
        <a:p>
          <a:endParaRPr lang="en-GB"/>
        </a:p>
      </dgm:t>
    </dgm:pt>
    <dgm:pt modelId="{0D61051E-BF45-4D4E-8866-175E86A344F7}">
      <dgm:prSet phldrT="[Text]"/>
      <dgm:spPr>
        <a:solidFill>
          <a:srgbClr val="00597C"/>
        </a:solidFill>
      </dgm:spPr>
      <dgm:t>
        <a:bodyPr/>
        <a:lstStyle/>
        <a:p>
          <a:r>
            <a:rPr lang="en-GB"/>
            <a:t>Programme Directors </a:t>
          </a:r>
        </a:p>
      </dgm:t>
    </dgm:pt>
    <dgm:pt modelId="{EC5B1E84-7C7C-4484-B61F-77A753D84DEE}" type="parTrans" cxnId="{5C0852DC-9BED-4B16-BD5C-FA57B01FF006}">
      <dgm:prSet/>
      <dgm:spPr/>
      <dgm:t>
        <a:bodyPr/>
        <a:lstStyle/>
        <a:p>
          <a:endParaRPr lang="en-GB"/>
        </a:p>
      </dgm:t>
    </dgm:pt>
    <dgm:pt modelId="{6C397EFF-EE38-4CAA-B9BC-0095514BA32E}" type="sibTrans" cxnId="{5C0852DC-9BED-4B16-BD5C-FA57B01FF006}">
      <dgm:prSet/>
      <dgm:spPr/>
      <dgm:t>
        <a:bodyPr/>
        <a:lstStyle/>
        <a:p>
          <a:endParaRPr lang="en-GB"/>
        </a:p>
      </dgm:t>
    </dgm:pt>
    <dgm:pt modelId="{E54E1BDD-9CE6-4B17-9209-67FDA0E0BB24}">
      <dgm:prSet phldrT="[Text]"/>
      <dgm:spPr>
        <a:solidFill>
          <a:srgbClr val="E61B77"/>
        </a:solidFill>
      </dgm:spPr>
      <dgm:t>
        <a:bodyPr/>
        <a:lstStyle/>
        <a:p>
          <a:r>
            <a:rPr lang="en-GB"/>
            <a:t>Medical Director </a:t>
          </a:r>
        </a:p>
      </dgm:t>
    </dgm:pt>
    <dgm:pt modelId="{C1E79E70-B913-41A1-B954-BCA9EEB545A7}" type="parTrans" cxnId="{5F46E605-C303-43A0-AE96-A113482604F9}">
      <dgm:prSet/>
      <dgm:spPr/>
      <dgm:t>
        <a:bodyPr/>
        <a:lstStyle/>
        <a:p>
          <a:endParaRPr lang="en-GB"/>
        </a:p>
      </dgm:t>
    </dgm:pt>
    <dgm:pt modelId="{64F403FD-B000-4E43-9F6B-8046F651D824}" type="sibTrans" cxnId="{5F46E605-C303-43A0-AE96-A113482604F9}">
      <dgm:prSet/>
      <dgm:spPr/>
      <dgm:t>
        <a:bodyPr/>
        <a:lstStyle/>
        <a:p>
          <a:endParaRPr lang="en-GB"/>
        </a:p>
      </dgm:t>
    </dgm:pt>
    <dgm:pt modelId="{5904655B-4D2F-4749-BA46-AFBBB1454D91}">
      <dgm:prSet phldrT="[Text]"/>
      <dgm:spPr>
        <a:solidFill>
          <a:srgbClr val="00597C"/>
        </a:solidFill>
      </dgm:spPr>
      <dgm:t>
        <a:bodyPr/>
        <a:lstStyle/>
        <a:p>
          <a:r>
            <a:rPr lang="en-GB"/>
            <a:t>AHP Lead </a:t>
          </a:r>
        </a:p>
      </dgm:t>
    </dgm:pt>
    <dgm:pt modelId="{CE3925CF-966A-4B04-B500-0AA2C85AE18E}" type="parTrans" cxnId="{61865E9F-36D7-4A47-B70C-29068E6412BA}">
      <dgm:prSet/>
      <dgm:spPr/>
      <dgm:t>
        <a:bodyPr/>
        <a:lstStyle/>
        <a:p>
          <a:endParaRPr lang="en-GB"/>
        </a:p>
      </dgm:t>
    </dgm:pt>
    <dgm:pt modelId="{608A5584-CE28-4BBD-8F59-56508C9F75CD}" type="sibTrans" cxnId="{61865E9F-36D7-4A47-B70C-29068E6412BA}">
      <dgm:prSet/>
      <dgm:spPr/>
      <dgm:t>
        <a:bodyPr/>
        <a:lstStyle/>
        <a:p>
          <a:endParaRPr lang="en-GB"/>
        </a:p>
      </dgm:t>
    </dgm:pt>
    <dgm:pt modelId="{BE40109A-4368-46D7-BBC9-55D96B58CA02}">
      <dgm:prSet phldrT="[Text]"/>
      <dgm:spPr>
        <a:solidFill>
          <a:srgbClr val="00597C"/>
        </a:solidFill>
      </dgm:spPr>
      <dgm:t>
        <a:bodyPr/>
        <a:lstStyle/>
        <a:p>
          <a:r>
            <a:rPr lang="en-GB"/>
            <a:t>Associate Medical Directors (x4) </a:t>
          </a:r>
        </a:p>
      </dgm:t>
    </dgm:pt>
    <dgm:pt modelId="{D4DBE093-91D9-474D-96DD-DB04E6A91586}" type="parTrans" cxnId="{8C27B880-3A84-4A9B-9F06-FC75562A3E13}">
      <dgm:prSet/>
      <dgm:spPr/>
      <dgm:t>
        <a:bodyPr/>
        <a:lstStyle/>
        <a:p>
          <a:endParaRPr lang="en-GB"/>
        </a:p>
      </dgm:t>
    </dgm:pt>
    <dgm:pt modelId="{27B36FCB-0961-4945-A82E-BD3E4ECEE017}" type="sibTrans" cxnId="{8C27B880-3A84-4A9B-9F06-FC75562A3E13}">
      <dgm:prSet/>
      <dgm:spPr/>
      <dgm:t>
        <a:bodyPr/>
        <a:lstStyle/>
        <a:p>
          <a:endParaRPr lang="en-GB"/>
        </a:p>
      </dgm:t>
    </dgm:pt>
    <dgm:pt modelId="{516033A9-9D39-4BD2-BAE5-52A2442E0B7E}">
      <dgm:prSet phldrT="[Text]"/>
      <dgm:spPr>
        <a:solidFill>
          <a:srgbClr val="00597C"/>
        </a:solidFill>
      </dgm:spPr>
      <dgm:t>
        <a:bodyPr/>
        <a:lstStyle/>
        <a:p>
          <a:r>
            <a:rPr lang="en-GB"/>
            <a:t>Chief Pharmacist </a:t>
          </a:r>
        </a:p>
      </dgm:t>
    </dgm:pt>
    <dgm:pt modelId="{534750FB-D573-4488-8617-B9E22BE4BDEF}" type="parTrans" cxnId="{BDDF48D7-8FA2-4A9E-B01E-72AD924A46A6}">
      <dgm:prSet/>
      <dgm:spPr/>
      <dgm:t>
        <a:bodyPr/>
        <a:lstStyle/>
        <a:p>
          <a:endParaRPr lang="en-GB"/>
        </a:p>
      </dgm:t>
    </dgm:pt>
    <dgm:pt modelId="{BC37B4D1-9F41-4F92-83C3-A853C76EAB2D}" type="sibTrans" cxnId="{BDDF48D7-8FA2-4A9E-B01E-72AD924A46A6}">
      <dgm:prSet/>
      <dgm:spPr/>
      <dgm:t>
        <a:bodyPr/>
        <a:lstStyle/>
        <a:p>
          <a:endParaRPr lang="en-GB"/>
        </a:p>
      </dgm:t>
    </dgm:pt>
    <dgm:pt modelId="{9E220F02-A5AE-4FE6-96EF-6D037E2FA95E}">
      <dgm:prSet phldrT="[Text]"/>
      <dgm:spPr>
        <a:solidFill>
          <a:srgbClr val="F08013"/>
        </a:solidFill>
      </dgm:spPr>
      <dgm:t>
        <a:bodyPr/>
        <a:lstStyle/>
        <a:p>
          <a:r>
            <a:rPr lang="en-GB"/>
            <a:t>Adult CHC/LD&amp;A Lead </a:t>
          </a:r>
        </a:p>
      </dgm:t>
    </dgm:pt>
    <dgm:pt modelId="{5C720B70-44B5-421C-88D5-D98EE6B0709F}" type="parTrans" cxnId="{6103CD8B-480F-49A1-94C6-A64C1BD22E73}">
      <dgm:prSet/>
      <dgm:spPr/>
      <dgm:t>
        <a:bodyPr/>
        <a:lstStyle/>
        <a:p>
          <a:endParaRPr lang="en-GB"/>
        </a:p>
      </dgm:t>
    </dgm:pt>
    <dgm:pt modelId="{5A2EDDA8-706C-4E44-8BAF-1B09C665148B}" type="sibTrans" cxnId="{6103CD8B-480F-49A1-94C6-A64C1BD22E73}">
      <dgm:prSet/>
      <dgm:spPr/>
      <dgm:t>
        <a:bodyPr/>
        <a:lstStyle/>
        <a:p>
          <a:endParaRPr lang="en-GB"/>
        </a:p>
      </dgm:t>
    </dgm:pt>
    <dgm:pt modelId="{C1F5C079-176D-477D-ACD6-4D7D52A8DC79}">
      <dgm:prSet phldrT="[Text]"/>
      <dgm:spPr>
        <a:solidFill>
          <a:srgbClr val="F08013"/>
        </a:solidFill>
      </dgm:spPr>
      <dgm:t>
        <a:bodyPr/>
        <a:lstStyle/>
        <a:p>
          <a:r>
            <a:rPr lang="en-GB"/>
            <a:t>Women's Health Lead </a:t>
          </a:r>
        </a:p>
      </dgm:t>
    </dgm:pt>
    <dgm:pt modelId="{7DE29DD4-0ECB-4329-AB62-4B88A13CB9F4}" type="parTrans" cxnId="{00F5A1F4-7855-4DFE-97E0-5645183C7448}">
      <dgm:prSet/>
      <dgm:spPr/>
      <dgm:t>
        <a:bodyPr/>
        <a:lstStyle/>
        <a:p>
          <a:endParaRPr lang="en-GB"/>
        </a:p>
      </dgm:t>
    </dgm:pt>
    <dgm:pt modelId="{F722C0AF-0662-454D-A002-C6A80B997727}" type="sibTrans" cxnId="{00F5A1F4-7855-4DFE-97E0-5645183C7448}">
      <dgm:prSet/>
      <dgm:spPr/>
      <dgm:t>
        <a:bodyPr/>
        <a:lstStyle/>
        <a:p>
          <a:endParaRPr lang="en-GB"/>
        </a:p>
      </dgm:t>
    </dgm:pt>
    <dgm:pt modelId="{29C926E3-AFFC-4157-AC8A-FF7E5A73D543}">
      <dgm:prSet phldrT="[Text]"/>
      <dgm:spPr>
        <a:solidFill>
          <a:srgbClr val="F08013"/>
        </a:solidFill>
      </dgm:spPr>
      <dgm:t>
        <a:bodyPr/>
        <a:lstStyle/>
        <a:p>
          <a:r>
            <a:rPr lang="en-GB"/>
            <a:t>Cancer Lead (Primary and Secondary) </a:t>
          </a:r>
        </a:p>
      </dgm:t>
    </dgm:pt>
    <dgm:pt modelId="{99EAD28A-68D3-48EC-AD91-8F3C5FE98430}" type="parTrans" cxnId="{CD75DCC1-3796-4801-A1BF-C22BD27460FD}">
      <dgm:prSet/>
      <dgm:spPr/>
      <dgm:t>
        <a:bodyPr/>
        <a:lstStyle/>
        <a:p>
          <a:endParaRPr lang="en-GB"/>
        </a:p>
      </dgm:t>
    </dgm:pt>
    <dgm:pt modelId="{99CC496E-FAD4-42C9-8D51-329CFA162133}" type="sibTrans" cxnId="{CD75DCC1-3796-4801-A1BF-C22BD27460FD}">
      <dgm:prSet/>
      <dgm:spPr/>
      <dgm:t>
        <a:bodyPr/>
        <a:lstStyle/>
        <a:p>
          <a:endParaRPr lang="en-GB"/>
        </a:p>
      </dgm:t>
    </dgm:pt>
    <dgm:pt modelId="{9DF655D2-CB65-4A30-BA84-F4AAB59E5DA2}">
      <dgm:prSet phldrT="[Text]"/>
      <dgm:spPr>
        <a:solidFill>
          <a:srgbClr val="F08013"/>
        </a:solidFill>
      </dgm:spPr>
      <dgm:t>
        <a:bodyPr/>
        <a:lstStyle/>
        <a:p>
          <a:r>
            <a:rPr lang="en-GB"/>
            <a:t>CYP Lead </a:t>
          </a:r>
        </a:p>
      </dgm:t>
    </dgm:pt>
    <dgm:pt modelId="{B03E83E7-3A18-445E-9FB5-A572F14D4271}" type="parTrans" cxnId="{351325A7-F57E-4BFC-88B9-90DC1909990B}">
      <dgm:prSet/>
      <dgm:spPr/>
      <dgm:t>
        <a:bodyPr/>
        <a:lstStyle/>
        <a:p>
          <a:endParaRPr lang="en-GB"/>
        </a:p>
      </dgm:t>
    </dgm:pt>
    <dgm:pt modelId="{F553E1F3-C70F-4FDE-9170-9BC84CB69DFA}" type="sibTrans" cxnId="{351325A7-F57E-4BFC-88B9-90DC1909990B}">
      <dgm:prSet/>
      <dgm:spPr/>
      <dgm:t>
        <a:bodyPr/>
        <a:lstStyle/>
        <a:p>
          <a:endParaRPr lang="en-GB"/>
        </a:p>
      </dgm:t>
    </dgm:pt>
    <dgm:pt modelId="{6E31069A-FBD2-4002-BB88-C03C6B0E8751}">
      <dgm:prSet phldrT="[Text]"/>
      <dgm:spPr>
        <a:solidFill>
          <a:srgbClr val="F08013"/>
        </a:solidFill>
      </dgm:spPr>
      <dgm:t>
        <a:bodyPr/>
        <a:lstStyle/>
        <a:p>
          <a:r>
            <a:rPr lang="en-GB"/>
            <a:t>Mental Health Lead </a:t>
          </a:r>
        </a:p>
      </dgm:t>
    </dgm:pt>
    <dgm:pt modelId="{CF5D0EA6-4247-4F53-8091-9B945141353E}" type="parTrans" cxnId="{CF103F7D-0658-4FBD-9863-B83D0F22BD74}">
      <dgm:prSet/>
      <dgm:spPr/>
      <dgm:t>
        <a:bodyPr/>
        <a:lstStyle/>
        <a:p>
          <a:endParaRPr lang="en-GB"/>
        </a:p>
      </dgm:t>
    </dgm:pt>
    <dgm:pt modelId="{7995D712-7FC6-4D2B-A9E0-42B765ED1561}" type="sibTrans" cxnId="{CF103F7D-0658-4FBD-9863-B83D0F22BD74}">
      <dgm:prSet/>
      <dgm:spPr/>
      <dgm:t>
        <a:bodyPr/>
        <a:lstStyle/>
        <a:p>
          <a:endParaRPr lang="en-GB"/>
        </a:p>
      </dgm:t>
    </dgm:pt>
    <dgm:pt modelId="{E76FBD21-AFC4-4CD4-88CF-3B7DA9DDDC56}">
      <dgm:prSet phldrT="[Text]"/>
      <dgm:spPr>
        <a:solidFill>
          <a:srgbClr val="F08013"/>
        </a:solidFill>
      </dgm:spPr>
      <dgm:t>
        <a:bodyPr/>
        <a:lstStyle/>
        <a:p>
          <a:r>
            <a:rPr lang="en-GB" dirty="0"/>
            <a:t>Ambulance Lead </a:t>
          </a:r>
        </a:p>
      </dgm:t>
    </dgm:pt>
    <dgm:pt modelId="{08F8853E-65BD-4A5E-9629-AD2E8C0D2AE8}" type="parTrans" cxnId="{50063D41-5020-4D5E-BA76-E3D5DF84FF30}">
      <dgm:prSet/>
      <dgm:spPr/>
      <dgm:t>
        <a:bodyPr/>
        <a:lstStyle/>
        <a:p>
          <a:endParaRPr lang="en-GB"/>
        </a:p>
      </dgm:t>
    </dgm:pt>
    <dgm:pt modelId="{F8D56F7D-596D-44B1-9482-0B75BEB2D5D6}" type="sibTrans" cxnId="{50063D41-5020-4D5E-BA76-E3D5DF84FF30}">
      <dgm:prSet/>
      <dgm:spPr/>
      <dgm:t>
        <a:bodyPr/>
        <a:lstStyle/>
        <a:p>
          <a:endParaRPr lang="en-GB"/>
        </a:p>
      </dgm:t>
    </dgm:pt>
    <dgm:pt modelId="{6A5F0B50-925A-4794-AB0B-13BB61E9C1CC}">
      <dgm:prSet phldrT="[Text]"/>
      <dgm:spPr>
        <a:solidFill>
          <a:srgbClr val="F08013"/>
        </a:solidFill>
      </dgm:spPr>
      <dgm:t>
        <a:bodyPr/>
        <a:lstStyle/>
        <a:p>
          <a:r>
            <a:rPr lang="en-GB" dirty="0"/>
            <a:t>Urgent and Emergency Care Lead </a:t>
          </a:r>
        </a:p>
      </dgm:t>
    </dgm:pt>
    <dgm:pt modelId="{BE91A41D-BFAC-4981-9780-A42B46444C80}" type="parTrans" cxnId="{0080F5FE-0C57-467B-8FB7-B8899CCE4612}">
      <dgm:prSet/>
      <dgm:spPr/>
      <dgm:t>
        <a:bodyPr/>
        <a:lstStyle/>
        <a:p>
          <a:endParaRPr lang="en-GB"/>
        </a:p>
      </dgm:t>
    </dgm:pt>
    <dgm:pt modelId="{4C1D87CA-F0B1-40DD-ACAE-5062C8DBEC09}" type="sibTrans" cxnId="{0080F5FE-0C57-467B-8FB7-B8899CCE4612}">
      <dgm:prSet/>
      <dgm:spPr/>
      <dgm:t>
        <a:bodyPr/>
        <a:lstStyle/>
        <a:p>
          <a:endParaRPr lang="en-GB"/>
        </a:p>
      </dgm:t>
    </dgm:pt>
    <dgm:pt modelId="{AB61055E-27A5-4B56-8A4C-92298E41F68B}">
      <dgm:prSet/>
      <dgm:spPr>
        <a:solidFill>
          <a:srgbClr val="F08013"/>
        </a:solidFill>
      </dgm:spPr>
      <dgm:t>
        <a:bodyPr/>
        <a:lstStyle/>
        <a:p>
          <a:r>
            <a:rPr lang="en-GB" dirty="0"/>
            <a:t>Safeguarding lead</a:t>
          </a:r>
        </a:p>
      </dgm:t>
    </dgm:pt>
    <dgm:pt modelId="{EDB8B32C-77AE-4EE8-8E96-BB5C3F6D668A}" type="parTrans" cxnId="{CF14838C-544D-4095-9428-727D7AD42CF9}">
      <dgm:prSet/>
      <dgm:spPr/>
      <dgm:t>
        <a:bodyPr/>
        <a:lstStyle/>
        <a:p>
          <a:endParaRPr lang="en-GB"/>
        </a:p>
      </dgm:t>
    </dgm:pt>
    <dgm:pt modelId="{B85F7B47-674A-4CA4-9B80-07485522ABDF}" type="sibTrans" cxnId="{CF14838C-544D-4095-9428-727D7AD42CF9}">
      <dgm:prSet/>
      <dgm:spPr/>
      <dgm:t>
        <a:bodyPr/>
        <a:lstStyle/>
        <a:p>
          <a:endParaRPr lang="en-GB"/>
        </a:p>
      </dgm:t>
    </dgm:pt>
    <dgm:pt modelId="{6F6F545A-8DD9-4251-9C65-5A9B4B9D0B88}" type="pres">
      <dgm:prSet presAssocID="{B75B2630-F330-4188-B934-D9D1D9CAAB22}" presName="hierChild1" presStyleCnt="0">
        <dgm:presLayoutVars>
          <dgm:orgChart val="1"/>
          <dgm:chPref val="1"/>
          <dgm:dir/>
          <dgm:animOne val="branch"/>
          <dgm:animLvl val="lvl"/>
          <dgm:resizeHandles/>
        </dgm:presLayoutVars>
      </dgm:prSet>
      <dgm:spPr/>
    </dgm:pt>
    <dgm:pt modelId="{807452DA-6AED-4EB1-93DC-BE312F3A7A9E}" type="pres">
      <dgm:prSet presAssocID="{0F1E0920-DE77-4255-80A0-439DB90A4B9E}" presName="hierRoot1" presStyleCnt="0">
        <dgm:presLayoutVars>
          <dgm:hierBranch val="init"/>
        </dgm:presLayoutVars>
      </dgm:prSet>
      <dgm:spPr/>
    </dgm:pt>
    <dgm:pt modelId="{75E56922-7639-4F9E-BD1A-1D266EAD9A0F}" type="pres">
      <dgm:prSet presAssocID="{0F1E0920-DE77-4255-80A0-439DB90A4B9E}" presName="rootComposite1" presStyleCnt="0"/>
      <dgm:spPr/>
    </dgm:pt>
    <dgm:pt modelId="{077A36DC-C16B-494A-9104-12264D8E960F}" type="pres">
      <dgm:prSet presAssocID="{0F1E0920-DE77-4255-80A0-439DB90A4B9E}" presName="rootText1" presStyleLbl="node0" presStyleIdx="0" presStyleCnt="1" custLinFactY="-90160" custLinFactNeighborX="849" custLinFactNeighborY="-100000">
        <dgm:presLayoutVars>
          <dgm:chPref val="3"/>
        </dgm:presLayoutVars>
      </dgm:prSet>
      <dgm:spPr/>
    </dgm:pt>
    <dgm:pt modelId="{7F9AB5D4-7A4A-4BC7-BCF6-103B35B39308}" type="pres">
      <dgm:prSet presAssocID="{0F1E0920-DE77-4255-80A0-439DB90A4B9E}" presName="rootConnector1" presStyleLbl="node1" presStyleIdx="0" presStyleCnt="0"/>
      <dgm:spPr/>
    </dgm:pt>
    <dgm:pt modelId="{851FA1AC-E414-4612-BD27-9D1606957D1F}" type="pres">
      <dgm:prSet presAssocID="{0F1E0920-DE77-4255-80A0-439DB90A4B9E}" presName="hierChild2" presStyleCnt="0"/>
      <dgm:spPr/>
    </dgm:pt>
    <dgm:pt modelId="{A42A466B-6A15-4BB5-B5AC-BFED14EE693D}" type="pres">
      <dgm:prSet presAssocID="{5E4F201F-E311-4222-84FE-CEB03B7196AF}" presName="Name37" presStyleLbl="parChTrans1D2" presStyleIdx="0" presStyleCnt="4"/>
      <dgm:spPr/>
    </dgm:pt>
    <dgm:pt modelId="{C7A8CA8A-B62F-445A-BD46-3E18F16A7B8D}" type="pres">
      <dgm:prSet presAssocID="{361C212E-429D-4590-8D9D-57A85C47EED2}" presName="hierRoot2" presStyleCnt="0">
        <dgm:presLayoutVars>
          <dgm:hierBranch/>
        </dgm:presLayoutVars>
      </dgm:prSet>
      <dgm:spPr/>
    </dgm:pt>
    <dgm:pt modelId="{6FBAFCED-8BD9-4A66-89D8-C594C8FE7485}" type="pres">
      <dgm:prSet presAssocID="{361C212E-429D-4590-8D9D-57A85C47EED2}" presName="rootComposite" presStyleCnt="0"/>
      <dgm:spPr/>
    </dgm:pt>
    <dgm:pt modelId="{A937A501-7A41-4C6F-B7AC-3D2ADFEAD5EB}" type="pres">
      <dgm:prSet presAssocID="{361C212E-429D-4590-8D9D-57A85C47EED2}" presName="rootText" presStyleLbl="node2" presStyleIdx="0" presStyleCnt="4" custLinFactY="-25641" custLinFactNeighborX="-90835" custLinFactNeighborY="-100000">
        <dgm:presLayoutVars>
          <dgm:chPref val="3"/>
        </dgm:presLayoutVars>
      </dgm:prSet>
      <dgm:spPr/>
    </dgm:pt>
    <dgm:pt modelId="{4D025E35-BB64-4CA5-B663-0A530D8DD33B}" type="pres">
      <dgm:prSet presAssocID="{361C212E-429D-4590-8D9D-57A85C47EED2}" presName="rootConnector" presStyleLbl="node2" presStyleIdx="0" presStyleCnt="4"/>
      <dgm:spPr/>
    </dgm:pt>
    <dgm:pt modelId="{87316022-C5B0-48FD-8E14-890D7632E5C6}" type="pres">
      <dgm:prSet presAssocID="{361C212E-429D-4590-8D9D-57A85C47EED2}" presName="hierChild4" presStyleCnt="0"/>
      <dgm:spPr/>
    </dgm:pt>
    <dgm:pt modelId="{98987E9F-3B73-4F5B-9875-7B8C9F266D66}" type="pres">
      <dgm:prSet presAssocID="{DF43A7F8-8499-4763-AD63-D4608D1860CB}" presName="Name35" presStyleLbl="parChTrans1D3" presStyleIdx="0" presStyleCnt="6"/>
      <dgm:spPr/>
    </dgm:pt>
    <dgm:pt modelId="{93C80259-0A5E-4328-B3B2-DA3336B71025}" type="pres">
      <dgm:prSet presAssocID="{CE4373D0-F8F2-4D7A-82F6-199BD585E414}" presName="hierRoot2" presStyleCnt="0">
        <dgm:presLayoutVars>
          <dgm:hierBranch/>
        </dgm:presLayoutVars>
      </dgm:prSet>
      <dgm:spPr/>
    </dgm:pt>
    <dgm:pt modelId="{6EE7139B-98D7-41DD-82F8-5B6B7699A3B9}" type="pres">
      <dgm:prSet presAssocID="{CE4373D0-F8F2-4D7A-82F6-199BD585E414}" presName="rootComposite" presStyleCnt="0"/>
      <dgm:spPr/>
    </dgm:pt>
    <dgm:pt modelId="{3FACA6A0-AB91-4EF1-8EAF-0021006B4637}" type="pres">
      <dgm:prSet presAssocID="{CE4373D0-F8F2-4D7A-82F6-199BD585E414}" presName="rootText" presStyleLbl="node3" presStyleIdx="0" presStyleCnt="6" custLinFactNeighborX="-90619" custLinFactNeighborY="-95080">
        <dgm:presLayoutVars>
          <dgm:chPref val="3"/>
        </dgm:presLayoutVars>
      </dgm:prSet>
      <dgm:spPr/>
    </dgm:pt>
    <dgm:pt modelId="{8C0C73C8-4BBB-42C8-A216-D06B9FD5CD2A}" type="pres">
      <dgm:prSet presAssocID="{CE4373D0-F8F2-4D7A-82F6-199BD585E414}" presName="rootConnector" presStyleLbl="node3" presStyleIdx="0" presStyleCnt="6"/>
      <dgm:spPr/>
    </dgm:pt>
    <dgm:pt modelId="{6B54C09F-A66A-42E7-82BD-6BB07D16FFD4}" type="pres">
      <dgm:prSet presAssocID="{CE4373D0-F8F2-4D7A-82F6-199BD585E414}" presName="hierChild4" presStyleCnt="0"/>
      <dgm:spPr/>
    </dgm:pt>
    <dgm:pt modelId="{7F214F39-FCA6-4C07-8E5B-8D414BC22509}" type="pres">
      <dgm:prSet presAssocID="{CE4373D0-F8F2-4D7A-82F6-199BD585E414}" presName="hierChild5" presStyleCnt="0"/>
      <dgm:spPr/>
    </dgm:pt>
    <dgm:pt modelId="{D93FF641-5A39-48DB-B14C-62B779397759}" type="pres">
      <dgm:prSet presAssocID="{014CCD4B-42F5-48E8-AB1C-EB95D0A52223}" presName="Name35" presStyleLbl="parChTrans1D3" presStyleIdx="1" presStyleCnt="6"/>
      <dgm:spPr/>
    </dgm:pt>
    <dgm:pt modelId="{48AA0B07-C151-421F-9C63-064FC887147E}" type="pres">
      <dgm:prSet presAssocID="{6A8FC4EB-40DD-4F96-A422-23FD0F4C31B5}" presName="hierRoot2" presStyleCnt="0">
        <dgm:presLayoutVars>
          <dgm:hierBranch/>
        </dgm:presLayoutVars>
      </dgm:prSet>
      <dgm:spPr/>
    </dgm:pt>
    <dgm:pt modelId="{563B8057-E34C-4C2A-809B-82CBF7CA5230}" type="pres">
      <dgm:prSet presAssocID="{6A8FC4EB-40DD-4F96-A422-23FD0F4C31B5}" presName="rootComposite" presStyleCnt="0"/>
      <dgm:spPr/>
    </dgm:pt>
    <dgm:pt modelId="{E2FF39DB-C0BC-4C23-981F-C8F9ACFD1738}" type="pres">
      <dgm:prSet presAssocID="{6A8FC4EB-40DD-4F96-A422-23FD0F4C31B5}" presName="rootText" presStyleLbl="node3" presStyleIdx="1" presStyleCnt="6" custLinFactNeighborX="-90619" custLinFactNeighborY="-95080">
        <dgm:presLayoutVars>
          <dgm:chPref val="3"/>
        </dgm:presLayoutVars>
      </dgm:prSet>
      <dgm:spPr/>
    </dgm:pt>
    <dgm:pt modelId="{12436F6E-7958-40C3-8753-4C56DD77BFC7}" type="pres">
      <dgm:prSet presAssocID="{6A8FC4EB-40DD-4F96-A422-23FD0F4C31B5}" presName="rootConnector" presStyleLbl="node3" presStyleIdx="1" presStyleCnt="6"/>
      <dgm:spPr/>
    </dgm:pt>
    <dgm:pt modelId="{0F4C7E62-3658-409C-8E95-775482F5B361}" type="pres">
      <dgm:prSet presAssocID="{6A8FC4EB-40DD-4F96-A422-23FD0F4C31B5}" presName="hierChild4" presStyleCnt="0"/>
      <dgm:spPr/>
    </dgm:pt>
    <dgm:pt modelId="{14088E16-DA19-4EE1-9577-57B9DFB3D014}" type="pres">
      <dgm:prSet presAssocID="{6A8FC4EB-40DD-4F96-A422-23FD0F4C31B5}" presName="hierChild5" presStyleCnt="0"/>
      <dgm:spPr/>
    </dgm:pt>
    <dgm:pt modelId="{9B273ACA-887B-4A11-A867-4CD252054CE8}" type="pres">
      <dgm:prSet presAssocID="{361C212E-429D-4590-8D9D-57A85C47EED2}" presName="hierChild5" presStyleCnt="0"/>
      <dgm:spPr/>
    </dgm:pt>
    <dgm:pt modelId="{A312B18A-85AD-47B8-BA25-B614B2EF894F}" type="pres">
      <dgm:prSet presAssocID="{C8E2575F-CB1B-4DC9-8E06-5E7D72345BD1}" presName="Name37" presStyleLbl="parChTrans1D2" presStyleIdx="1" presStyleCnt="4"/>
      <dgm:spPr/>
    </dgm:pt>
    <dgm:pt modelId="{FBB2B401-591C-4248-AFF6-C0E9B37F46B2}" type="pres">
      <dgm:prSet presAssocID="{6AB58D03-80FF-481B-B126-47D048E1729B}" presName="hierRoot2" presStyleCnt="0">
        <dgm:presLayoutVars>
          <dgm:hierBranch/>
        </dgm:presLayoutVars>
      </dgm:prSet>
      <dgm:spPr/>
    </dgm:pt>
    <dgm:pt modelId="{97DE4C06-73C0-41A7-A4B6-396467198844}" type="pres">
      <dgm:prSet presAssocID="{6AB58D03-80FF-481B-B126-47D048E1729B}" presName="rootComposite" presStyleCnt="0"/>
      <dgm:spPr/>
    </dgm:pt>
    <dgm:pt modelId="{37A53FBA-0732-46A1-AB02-4510D31B61A0}" type="pres">
      <dgm:prSet presAssocID="{6AB58D03-80FF-481B-B126-47D048E1729B}" presName="rootText" presStyleLbl="node2" presStyleIdx="1" presStyleCnt="4" custLinFactY="-25640" custLinFactNeighborX="-84892" custLinFactNeighborY="-100000">
        <dgm:presLayoutVars>
          <dgm:chPref val="3"/>
        </dgm:presLayoutVars>
      </dgm:prSet>
      <dgm:spPr/>
    </dgm:pt>
    <dgm:pt modelId="{948C63D3-32B1-40F3-9D21-5F5A7B9DA3E0}" type="pres">
      <dgm:prSet presAssocID="{6AB58D03-80FF-481B-B126-47D048E1729B}" presName="rootConnector" presStyleLbl="node2" presStyleIdx="1" presStyleCnt="4"/>
      <dgm:spPr/>
    </dgm:pt>
    <dgm:pt modelId="{A0A31B53-4AB9-4198-ACFF-4568C77F47EA}" type="pres">
      <dgm:prSet presAssocID="{6AB58D03-80FF-481B-B126-47D048E1729B}" presName="hierChild4" presStyleCnt="0"/>
      <dgm:spPr/>
    </dgm:pt>
    <dgm:pt modelId="{187CF01E-E4A0-49E9-B159-12477FB37CD3}" type="pres">
      <dgm:prSet presAssocID="{EC5B1E84-7C7C-4484-B61F-77A753D84DEE}" presName="Name35" presStyleLbl="parChTrans1D3" presStyleIdx="2" presStyleCnt="6"/>
      <dgm:spPr/>
    </dgm:pt>
    <dgm:pt modelId="{E5F0F4EC-523B-4E23-80F0-7E559B2E0034}" type="pres">
      <dgm:prSet presAssocID="{0D61051E-BF45-4D4E-8866-175E86A344F7}" presName="hierRoot2" presStyleCnt="0">
        <dgm:presLayoutVars>
          <dgm:hierBranch/>
        </dgm:presLayoutVars>
      </dgm:prSet>
      <dgm:spPr/>
    </dgm:pt>
    <dgm:pt modelId="{6A658180-EDAB-4AAA-8DE8-468B0C170A57}" type="pres">
      <dgm:prSet presAssocID="{0D61051E-BF45-4D4E-8866-175E86A344F7}" presName="rootComposite" presStyleCnt="0"/>
      <dgm:spPr/>
    </dgm:pt>
    <dgm:pt modelId="{1DC0E3F7-8E78-40A9-B7C1-074B0B9B6BC6}" type="pres">
      <dgm:prSet presAssocID="{0D61051E-BF45-4D4E-8866-175E86A344F7}" presName="rootText" presStyleLbl="node3" presStyleIdx="2" presStyleCnt="6" custLinFactNeighborX="959" custLinFactNeighborY="-94867">
        <dgm:presLayoutVars>
          <dgm:chPref val="3"/>
        </dgm:presLayoutVars>
      </dgm:prSet>
      <dgm:spPr/>
    </dgm:pt>
    <dgm:pt modelId="{B5133EC7-2E0A-47C0-BBDB-563C4D42163B}" type="pres">
      <dgm:prSet presAssocID="{0D61051E-BF45-4D4E-8866-175E86A344F7}" presName="rootConnector" presStyleLbl="node3" presStyleIdx="2" presStyleCnt="6"/>
      <dgm:spPr/>
    </dgm:pt>
    <dgm:pt modelId="{8796A304-7644-43CA-B511-42D9FD182B0D}" type="pres">
      <dgm:prSet presAssocID="{0D61051E-BF45-4D4E-8866-175E86A344F7}" presName="hierChild4" presStyleCnt="0"/>
      <dgm:spPr/>
    </dgm:pt>
    <dgm:pt modelId="{DCB3C38D-D4B4-4D92-9E15-BECDB846ADFB}" type="pres">
      <dgm:prSet presAssocID="{5C720B70-44B5-421C-88D5-D98EE6B0709F}" presName="Name35" presStyleLbl="parChTrans1D4" presStyleIdx="0" presStyleCnt="8"/>
      <dgm:spPr/>
    </dgm:pt>
    <dgm:pt modelId="{CB08307E-CFB3-48C2-841E-700A4AE865CB}" type="pres">
      <dgm:prSet presAssocID="{9E220F02-A5AE-4FE6-96EF-6D037E2FA95E}" presName="hierRoot2" presStyleCnt="0">
        <dgm:presLayoutVars>
          <dgm:hierBranch val="init"/>
        </dgm:presLayoutVars>
      </dgm:prSet>
      <dgm:spPr/>
    </dgm:pt>
    <dgm:pt modelId="{F06634B8-1F2F-4789-AD4B-7D0033F7F372}" type="pres">
      <dgm:prSet presAssocID="{9E220F02-A5AE-4FE6-96EF-6D037E2FA95E}" presName="rootComposite" presStyleCnt="0"/>
      <dgm:spPr/>
    </dgm:pt>
    <dgm:pt modelId="{13668971-4420-482B-A0B7-02C7EC76DC84}" type="pres">
      <dgm:prSet presAssocID="{9E220F02-A5AE-4FE6-96EF-6D037E2FA95E}" presName="rootText" presStyleLbl="node4" presStyleIdx="0" presStyleCnt="8" custLinFactY="1871" custLinFactNeighborX="216" custLinFactNeighborY="100000">
        <dgm:presLayoutVars>
          <dgm:chPref val="3"/>
        </dgm:presLayoutVars>
      </dgm:prSet>
      <dgm:spPr/>
    </dgm:pt>
    <dgm:pt modelId="{2D3DF5B7-0CD1-4A58-ACCD-82FA4D661F8A}" type="pres">
      <dgm:prSet presAssocID="{9E220F02-A5AE-4FE6-96EF-6D037E2FA95E}" presName="rootConnector" presStyleLbl="node4" presStyleIdx="0" presStyleCnt="8"/>
      <dgm:spPr/>
    </dgm:pt>
    <dgm:pt modelId="{AC283DD1-149F-4BC7-9283-749A4AB28D30}" type="pres">
      <dgm:prSet presAssocID="{9E220F02-A5AE-4FE6-96EF-6D037E2FA95E}" presName="hierChild4" presStyleCnt="0"/>
      <dgm:spPr/>
    </dgm:pt>
    <dgm:pt modelId="{C40E4551-3926-4ADD-8A9D-6328ED5DF1D0}" type="pres">
      <dgm:prSet presAssocID="{9E220F02-A5AE-4FE6-96EF-6D037E2FA95E}" presName="hierChild5" presStyleCnt="0"/>
      <dgm:spPr/>
    </dgm:pt>
    <dgm:pt modelId="{3A4BC09F-C165-4483-A1C4-246448FBC57D}" type="pres">
      <dgm:prSet presAssocID="{7DE29DD4-0ECB-4329-AB62-4B88A13CB9F4}" presName="Name35" presStyleLbl="parChTrans1D4" presStyleIdx="1" presStyleCnt="8"/>
      <dgm:spPr/>
    </dgm:pt>
    <dgm:pt modelId="{92B1B2DC-4CEC-4DEA-9F93-4EA63DB720C3}" type="pres">
      <dgm:prSet presAssocID="{C1F5C079-176D-477D-ACD6-4D7D52A8DC79}" presName="hierRoot2" presStyleCnt="0">
        <dgm:presLayoutVars>
          <dgm:hierBranch val="init"/>
        </dgm:presLayoutVars>
      </dgm:prSet>
      <dgm:spPr/>
    </dgm:pt>
    <dgm:pt modelId="{9C3D5E35-FDD8-4B57-8617-069B0C25FCFF}" type="pres">
      <dgm:prSet presAssocID="{C1F5C079-176D-477D-ACD6-4D7D52A8DC79}" presName="rootComposite" presStyleCnt="0"/>
      <dgm:spPr/>
    </dgm:pt>
    <dgm:pt modelId="{FC7DAFDE-894A-4CC5-9F64-528D893AADB7}" type="pres">
      <dgm:prSet presAssocID="{C1F5C079-176D-477D-ACD6-4D7D52A8DC79}" presName="rootText" presStyleLbl="node4" presStyleIdx="1" presStyleCnt="8" custLinFactY="1871" custLinFactNeighborX="216" custLinFactNeighborY="100000">
        <dgm:presLayoutVars>
          <dgm:chPref val="3"/>
        </dgm:presLayoutVars>
      </dgm:prSet>
      <dgm:spPr/>
    </dgm:pt>
    <dgm:pt modelId="{49A0F31C-8BE7-4567-B6A2-836E0072003D}" type="pres">
      <dgm:prSet presAssocID="{C1F5C079-176D-477D-ACD6-4D7D52A8DC79}" presName="rootConnector" presStyleLbl="node4" presStyleIdx="1" presStyleCnt="8"/>
      <dgm:spPr/>
    </dgm:pt>
    <dgm:pt modelId="{989929E2-F0A9-422A-8007-814F4E412931}" type="pres">
      <dgm:prSet presAssocID="{C1F5C079-176D-477D-ACD6-4D7D52A8DC79}" presName="hierChild4" presStyleCnt="0"/>
      <dgm:spPr/>
    </dgm:pt>
    <dgm:pt modelId="{34951065-74C1-4524-9E9D-37F56F7ACD94}" type="pres">
      <dgm:prSet presAssocID="{C1F5C079-176D-477D-ACD6-4D7D52A8DC79}" presName="hierChild5" presStyleCnt="0"/>
      <dgm:spPr/>
    </dgm:pt>
    <dgm:pt modelId="{14058AB7-6306-42D3-9C4B-7B5DDCAA8067}" type="pres">
      <dgm:prSet presAssocID="{99EAD28A-68D3-48EC-AD91-8F3C5FE98430}" presName="Name35" presStyleLbl="parChTrans1D4" presStyleIdx="2" presStyleCnt="8"/>
      <dgm:spPr/>
    </dgm:pt>
    <dgm:pt modelId="{98F684AB-FB29-4FDA-B2A4-8287DE549DF4}" type="pres">
      <dgm:prSet presAssocID="{29C926E3-AFFC-4157-AC8A-FF7E5A73D543}" presName="hierRoot2" presStyleCnt="0">
        <dgm:presLayoutVars>
          <dgm:hierBranch val="init"/>
        </dgm:presLayoutVars>
      </dgm:prSet>
      <dgm:spPr/>
    </dgm:pt>
    <dgm:pt modelId="{CEF087B7-42A5-43E6-8266-ED77175B523E}" type="pres">
      <dgm:prSet presAssocID="{29C926E3-AFFC-4157-AC8A-FF7E5A73D543}" presName="rootComposite" presStyleCnt="0"/>
      <dgm:spPr/>
    </dgm:pt>
    <dgm:pt modelId="{E406C2E7-91DF-4817-A529-D870152E201F}" type="pres">
      <dgm:prSet presAssocID="{29C926E3-AFFC-4157-AC8A-FF7E5A73D543}" presName="rootText" presStyleLbl="node4" presStyleIdx="2" presStyleCnt="8" custLinFactY="1871" custLinFactNeighborX="216" custLinFactNeighborY="100000">
        <dgm:presLayoutVars>
          <dgm:chPref val="3"/>
        </dgm:presLayoutVars>
      </dgm:prSet>
      <dgm:spPr/>
    </dgm:pt>
    <dgm:pt modelId="{8545E5E5-A0E0-4594-92A3-190B3ACEFDE9}" type="pres">
      <dgm:prSet presAssocID="{29C926E3-AFFC-4157-AC8A-FF7E5A73D543}" presName="rootConnector" presStyleLbl="node4" presStyleIdx="2" presStyleCnt="8"/>
      <dgm:spPr/>
    </dgm:pt>
    <dgm:pt modelId="{C79400EB-D780-4F25-B758-C900700F48B8}" type="pres">
      <dgm:prSet presAssocID="{29C926E3-AFFC-4157-AC8A-FF7E5A73D543}" presName="hierChild4" presStyleCnt="0"/>
      <dgm:spPr/>
    </dgm:pt>
    <dgm:pt modelId="{AC0E5FC2-70F0-4462-88F8-B9FC5A898478}" type="pres">
      <dgm:prSet presAssocID="{29C926E3-AFFC-4157-AC8A-FF7E5A73D543}" presName="hierChild5" presStyleCnt="0"/>
      <dgm:spPr/>
    </dgm:pt>
    <dgm:pt modelId="{FFB48676-2D9D-4779-B881-DB8CA908D839}" type="pres">
      <dgm:prSet presAssocID="{B03E83E7-3A18-445E-9FB5-A572F14D4271}" presName="Name35" presStyleLbl="parChTrans1D4" presStyleIdx="3" presStyleCnt="8"/>
      <dgm:spPr/>
    </dgm:pt>
    <dgm:pt modelId="{732B7714-B3CE-487B-BBBC-EB40EFE13F5A}" type="pres">
      <dgm:prSet presAssocID="{9DF655D2-CB65-4A30-BA84-F4AAB59E5DA2}" presName="hierRoot2" presStyleCnt="0">
        <dgm:presLayoutVars>
          <dgm:hierBranch val="init"/>
        </dgm:presLayoutVars>
      </dgm:prSet>
      <dgm:spPr/>
    </dgm:pt>
    <dgm:pt modelId="{4E765455-E82B-4583-8DDE-C72742C78EB9}" type="pres">
      <dgm:prSet presAssocID="{9DF655D2-CB65-4A30-BA84-F4AAB59E5DA2}" presName="rootComposite" presStyleCnt="0"/>
      <dgm:spPr/>
    </dgm:pt>
    <dgm:pt modelId="{AB6F6CE8-C968-4BD5-8447-B29622952754}" type="pres">
      <dgm:prSet presAssocID="{9DF655D2-CB65-4A30-BA84-F4AAB59E5DA2}" presName="rootText" presStyleLbl="node4" presStyleIdx="3" presStyleCnt="8" custLinFactY="1871" custLinFactNeighborX="216" custLinFactNeighborY="100000">
        <dgm:presLayoutVars>
          <dgm:chPref val="3"/>
        </dgm:presLayoutVars>
      </dgm:prSet>
      <dgm:spPr/>
    </dgm:pt>
    <dgm:pt modelId="{0E32860F-21A7-4FC5-B4CF-4330F450D5DF}" type="pres">
      <dgm:prSet presAssocID="{9DF655D2-CB65-4A30-BA84-F4AAB59E5DA2}" presName="rootConnector" presStyleLbl="node4" presStyleIdx="3" presStyleCnt="8"/>
      <dgm:spPr/>
    </dgm:pt>
    <dgm:pt modelId="{8FA51C05-F91C-4702-B302-99FF025222B7}" type="pres">
      <dgm:prSet presAssocID="{9DF655D2-CB65-4A30-BA84-F4AAB59E5DA2}" presName="hierChild4" presStyleCnt="0"/>
      <dgm:spPr/>
    </dgm:pt>
    <dgm:pt modelId="{CCE351F9-FCE1-4F4F-A188-8A716CBEEDF4}" type="pres">
      <dgm:prSet presAssocID="{9DF655D2-CB65-4A30-BA84-F4AAB59E5DA2}" presName="hierChild5" presStyleCnt="0"/>
      <dgm:spPr/>
    </dgm:pt>
    <dgm:pt modelId="{661B6B66-E733-4233-91A5-3DEB538A9FB9}" type="pres">
      <dgm:prSet presAssocID="{CF5D0EA6-4247-4F53-8091-9B945141353E}" presName="Name35" presStyleLbl="parChTrans1D4" presStyleIdx="4" presStyleCnt="8"/>
      <dgm:spPr/>
    </dgm:pt>
    <dgm:pt modelId="{0C355B0C-571F-4EFB-93B6-04161CEA081E}" type="pres">
      <dgm:prSet presAssocID="{6E31069A-FBD2-4002-BB88-C03C6B0E8751}" presName="hierRoot2" presStyleCnt="0">
        <dgm:presLayoutVars>
          <dgm:hierBranch val="init"/>
        </dgm:presLayoutVars>
      </dgm:prSet>
      <dgm:spPr/>
    </dgm:pt>
    <dgm:pt modelId="{C26E5EC8-6FB3-44E1-824B-10747029F1C1}" type="pres">
      <dgm:prSet presAssocID="{6E31069A-FBD2-4002-BB88-C03C6B0E8751}" presName="rootComposite" presStyleCnt="0"/>
      <dgm:spPr/>
    </dgm:pt>
    <dgm:pt modelId="{B2CAD087-51DD-4551-A923-630A2B7C2E3A}" type="pres">
      <dgm:prSet presAssocID="{6E31069A-FBD2-4002-BB88-C03C6B0E8751}" presName="rootText" presStyleLbl="node4" presStyleIdx="4" presStyleCnt="8" custLinFactY="1871" custLinFactNeighborX="216" custLinFactNeighborY="100000">
        <dgm:presLayoutVars>
          <dgm:chPref val="3"/>
        </dgm:presLayoutVars>
      </dgm:prSet>
      <dgm:spPr/>
    </dgm:pt>
    <dgm:pt modelId="{A912A371-9598-4DA5-BB6C-954C91F9B304}" type="pres">
      <dgm:prSet presAssocID="{6E31069A-FBD2-4002-BB88-C03C6B0E8751}" presName="rootConnector" presStyleLbl="node4" presStyleIdx="4" presStyleCnt="8"/>
      <dgm:spPr/>
    </dgm:pt>
    <dgm:pt modelId="{63423734-B725-46D8-9E94-FCF90C550856}" type="pres">
      <dgm:prSet presAssocID="{6E31069A-FBD2-4002-BB88-C03C6B0E8751}" presName="hierChild4" presStyleCnt="0"/>
      <dgm:spPr/>
    </dgm:pt>
    <dgm:pt modelId="{413ADC9E-0672-475A-9CA4-17F9F66A0CC9}" type="pres">
      <dgm:prSet presAssocID="{6E31069A-FBD2-4002-BB88-C03C6B0E8751}" presName="hierChild5" presStyleCnt="0"/>
      <dgm:spPr/>
    </dgm:pt>
    <dgm:pt modelId="{087CAEA6-4E74-4CF1-A24F-06B3E60A62CC}" type="pres">
      <dgm:prSet presAssocID="{08F8853E-65BD-4A5E-9629-AD2E8C0D2AE8}" presName="Name35" presStyleLbl="parChTrans1D4" presStyleIdx="5" presStyleCnt="8"/>
      <dgm:spPr/>
    </dgm:pt>
    <dgm:pt modelId="{38EC6F36-D1AF-4DDA-A8CF-074CFBADC21C}" type="pres">
      <dgm:prSet presAssocID="{E76FBD21-AFC4-4CD4-88CF-3B7DA9DDDC56}" presName="hierRoot2" presStyleCnt="0">
        <dgm:presLayoutVars>
          <dgm:hierBranch val="init"/>
        </dgm:presLayoutVars>
      </dgm:prSet>
      <dgm:spPr/>
    </dgm:pt>
    <dgm:pt modelId="{132466AF-D823-4014-8A10-57EE4CDD5A9C}" type="pres">
      <dgm:prSet presAssocID="{E76FBD21-AFC4-4CD4-88CF-3B7DA9DDDC56}" presName="rootComposite" presStyleCnt="0"/>
      <dgm:spPr/>
    </dgm:pt>
    <dgm:pt modelId="{DD8F7B97-AD17-429F-85AB-7C400C136347}" type="pres">
      <dgm:prSet presAssocID="{E76FBD21-AFC4-4CD4-88CF-3B7DA9DDDC56}" presName="rootText" presStyleLbl="node4" presStyleIdx="5" presStyleCnt="8" custLinFactY="1871" custLinFactNeighborX="216" custLinFactNeighborY="100000">
        <dgm:presLayoutVars>
          <dgm:chPref val="3"/>
        </dgm:presLayoutVars>
      </dgm:prSet>
      <dgm:spPr/>
    </dgm:pt>
    <dgm:pt modelId="{2D63BAA3-84A4-4431-8CE9-769D79D77F42}" type="pres">
      <dgm:prSet presAssocID="{E76FBD21-AFC4-4CD4-88CF-3B7DA9DDDC56}" presName="rootConnector" presStyleLbl="node4" presStyleIdx="5" presStyleCnt="8"/>
      <dgm:spPr/>
    </dgm:pt>
    <dgm:pt modelId="{FD182592-E62B-4610-BFD5-0199722FA86A}" type="pres">
      <dgm:prSet presAssocID="{E76FBD21-AFC4-4CD4-88CF-3B7DA9DDDC56}" presName="hierChild4" presStyleCnt="0"/>
      <dgm:spPr/>
    </dgm:pt>
    <dgm:pt modelId="{46D3C04A-0DF1-4E16-8749-A06099B7BF0A}" type="pres">
      <dgm:prSet presAssocID="{E76FBD21-AFC4-4CD4-88CF-3B7DA9DDDC56}" presName="hierChild5" presStyleCnt="0"/>
      <dgm:spPr/>
    </dgm:pt>
    <dgm:pt modelId="{45A26D6F-DBDC-4878-9B0D-007B49F58F10}" type="pres">
      <dgm:prSet presAssocID="{BE91A41D-BFAC-4981-9780-A42B46444C80}" presName="Name35" presStyleLbl="parChTrans1D4" presStyleIdx="6" presStyleCnt="8"/>
      <dgm:spPr/>
    </dgm:pt>
    <dgm:pt modelId="{98EE9790-DCDB-4FF1-B256-D4E67C85F27C}" type="pres">
      <dgm:prSet presAssocID="{6A5F0B50-925A-4794-AB0B-13BB61E9C1CC}" presName="hierRoot2" presStyleCnt="0">
        <dgm:presLayoutVars>
          <dgm:hierBranch val="init"/>
        </dgm:presLayoutVars>
      </dgm:prSet>
      <dgm:spPr/>
    </dgm:pt>
    <dgm:pt modelId="{AFEC091B-D33A-4C57-9613-61D4D12A4D47}" type="pres">
      <dgm:prSet presAssocID="{6A5F0B50-925A-4794-AB0B-13BB61E9C1CC}" presName="rootComposite" presStyleCnt="0"/>
      <dgm:spPr/>
    </dgm:pt>
    <dgm:pt modelId="{BEE137AD-CBA1-417A-B186-6EEBCA3575A8}" type="pres">
      <dgm:prSet presAssocID="{6A5F0B50-925A-4794-AB0B-13BB61E9C1CC}" presName="rootText" presStyleLbl="node4" presStyleIdx="6" presStyleCnt="8" custScaleX="105252" custLinFactY="1871" custLinFactNeighborX="216" custLinFactNeighborY="100000">
        <dgm:presLayoutVars>
          <dgm:chPref val="3"/>
        </dgm:presLayoutVars>
      </dgm:prSet>
      <dgm:spPr/>
    </dgm:pt>
    <dgm:pt modelId="{C4D785A0-EEB7-440B-9147-33B1118470B9}" type="pres">
      <dgm:prSet presAssocID="{6A5F0B50-925A-4794-AB0B-13BB61E9C1CC}" presName="rootConnector" presStyleLbl="node4" presStyleIdx="6" presStyleCnt="8"/>
      <dgm:spPr/>
    </dgm:pt>
    <dgm:pt modelId="{560F4F91-6B0A-4747-BC21-8109B381B885}" type="pres">
      <dgm:prSet presAssocID="{6A5F0B50-925A-4794-AB0B-13BB61E9C1CC}" presName="hierChild4" presStyleCnt="0"/>
      <dgm:spPr/>
    </dgm:pt>
    <dgm:pt modelId="{5900B8B4-FC5B-4D73-8F90-78ADC85F7FB5}" type="pres">
      <dgm:prSet presAssocID="{6A5F0B50-925A-4794-AB0B-13BB61E9C1CC}" presName="hierChild5" presStyleCnt="0"/>
      <dgm:spPr/>
    </dgm:pt>
    <dgm:pt modelId="{6AF8BABE-C20E-45E9-B94E-68E7B8C09C74}" type="pres">
      <dgm:prSet presAssocID="{EDB8B32C-77AE-4EE8-8E96-BB5C3F6D668A}" presName="Name35" presStyleLbl="parChTrans1D4" presStyleIdx="7" presStyleCnt="8"/>
      <dgm:spPr/>
    </dgm:pt>
    <dgm:pt modelId="{C679F2A1-AF19-4370-B934-F6C531832D4A}" type="pres">
      <dgm:prSet presAssocID="{AB61055E-27A5-4B56-8A4C-92298E41F68B}" presName="hierRoot2" presStyleCnt="0">
        <dgm:presLayoutVars>
          <dgm:hierBranch val="init"/>
        </dgm:presLayoutVars>
      </dgm:prSet>
      <dgm:spPr/>
    </dgm:pt>
    <dgm:pt modelId="{09715198-92A5-4CC9-A196-EF617C6E3C5A}" type="pres">
      <dgm:prSet presAssocID="{AB61055E-27A5-4B56-8A4C-92298E41F68B}" presName="rootComposite" presStyleCnt="0"/>
      <dgm:spPr/>
    </dgm:pt>
    <dgm:pt modelId="{9CA39A19-A364-413C-A9C5-8B9919D567BC}" type="pres">
      <dgm:prSet presAssocID="{AB61055E-27A5-4B56-8A4C-92298E41F68B}" presName="rootText" presStyleLbl="node4" presStyleIdx="7" presStyleCnt="8" custLinFactY="1249" custLinFactNeighborX="-4150" custLinFactNeighborY="100000">
        <dgm:presLayoutVars>
          <dgm:chPref val="3"/>
        </dgm:presLayoutVars>
      </dgm:prSet>
      <dgm:spPr/>
    </dgm:pt>
    <dgm:pt modelId="{3E896CC4-5295-4905-8F21-012460864F8F}" type="pres">
      <dgm:prSet presAssocID="{AB61055E-27A5-4B56-8A4C-92298E41F68B}" presName="rootConnector" presStyleLbl="node4" presStyleIdx="7" presStyleCnt="8"/>
      <dgm:spPr/>
    </dgm:pt>
    <dgm:pt modelId="{66714D84-88B8-4AE9-9616-38422D4FB415}" type="pres">
      <dgm:prSet presAssocID="{AB61055E-27A5-4B56-8A4C-92298E41F68B}" presName="hierChild4" presStyleCnt="0"/>
      <dgm:spPr/>
    </dgm:pt>
    <dgm:pt modelId="{DD31EBBC-3155-453F-8A19-72AEFD4318B1}" type="pres">
      <dgm:prSet presAssocID="{AB61055E-27A5-4B56-8A4C-92298E41F68B}" presName="hierChild5" presStyleCnt="0"/>
      <dgm:spPr/>
    </dgm:pt>
    <dgm:pt modelId="{A8E48F9A-7995-4178-AB5B-D3C45EAB84AD}" type="pres">
      <dgm:prSet presAssocID="{0D61051E-BF45-4D4E-8866-175E86A344F7}" presName="hierChild5" presStyleCnt="0"/>
      <dgm:spPr/>
    </dgm:pt>
    <dgm:pt modelId="{19A72B3A-E940-4FE4-A48C-19066D7EE707}" type="pres">
      <dgm:prSet presAssocID="{6AB58D03-80FF-481B-B126-47D048E1729B}" presName="hierChild5" presStyleCnt="0"/>
      <dgm:spPr/>
    </dgm:pt>
    <dgm:pt modelId="{B97598BA-303E-4C66-9298-666876CEDF96}" type="pres">
      <dgm:prSet presAssocID="{ABDDD97D-8BD7-4F03-9C1E-7AEDF2D5373E}" presName="Name37" presStyleLbl="parChTrans1D2" presStyleIdx="2" presStyleCnt="4"/>
      <dgm:spPr/>
    </dgm:pt>
    <dgm:pt modelId="{8C2BCCC6-705D-46DE-A48C-DE5B9F1EF348}" type="pres">
      <dgm:prSet presAssocID="{A75BBF96-40B3-4A6E-A9F9-FC219E880CCB}" presName="hierRoot2" presStyleCnt="0">
        <dgm:presLayoutVars>
          <dgm:hierBranch/>
        </dgm:presLayoutVars>
      </dgm:prSet>
      <dgm:spPr/>
    </dgm:pt>
    <dgm:pt modelId="{D2B142D3-0A52-488F-AEA4-EAA962FC43B4}" type="pres">
      <dgm:prSet presAssocID="{A75BBF96-40B3-4A6E-A9F9-FC219E880CCB}" presName="rootComposite" presStyleCnt="0"/>
      <dgm:spPr/>
    </dgm:pt>
    <dgm:pt modelId="{50C669D2-C8D3-40BF-A942-E78CC17E0BE4}" type="pres">
      <dgm:prSet presAssocID="{A75BBF96-40B3-4A6E-A9F9-FC219E880CCB}" presName="rootText" presStyleLbl="node2" presStyleIdx="2" presStyleCnt="4" custLinFactY="-25641" custLinFactNeighborY="-100000">
        <dgm:presLayoutVars>
          <dgm:chPref val="3"/>
        </dgm:presLayoutVars>
      </dgm:prSet>
      <dgm:spPr/>
    </dgm:pt>
    <dgm:pt modelId="{06C1625A-C20F-4492-ADCD-0B5FE130B529}" type="pres">
      <dgm:prSet presAssocID="{A75BBF96-40B3-4A6E-A9F9-FC219E880CCB}" presName="rootConnector" presStyleLbl="node2" presStyleIdx="2" presStyleCnt="4"/>
      <dgm:spPr/>
    </dgm:pt>
    <dgm:pt modelId="{719D5EA7-CCB3-4081-881E-49C80B5A2CD4}" type="pres">
      <dgm:prSet presAssocID="{A75BBF96-40B3-4A6E-A9F9-FC219E880CCB}" presName="hierChild4" presStyleCnt="0"/>
      <dgm:spPr/>
    </dgm:pt>
    <dgm:pt modelId="{42E91039-F47D-44F2-891D-2CAE35A83CE1}" type="pres">
      <dgm:prSet presAssocID="{CE3925CF-966A-4B04-B500-0AA2C85AE18E}" presName="Name35" presStyleLbl="parChTrans1D3" presStyleIdx="3" presStyleCnt="6"/>
      <dgm:spPr/>
    </dgm:pt>
    <dgm:pt modelId="{945D9B90-BECC-4784-97A0-7F62E6A35962}" type="pres">
      <dgm:prSet presAssocID="{5904655B-4D2F-4749-BA46-AFBBB1454D91}" presName="hierRoot2" presStyleCnt="0">
        <dgm:presLayoutVars>
          <dgm:hierBranch/>
        </dgm:presLayoutVars>
      </dgm:prSet>
      <dgm:spPr/>
    </dgm:pt>
    <dgm:pt modelId="{8D1400A2-D5E7-4584-B927-ACCA733C4047}" type="pres">
      <dgm:prSet presAssocID="{5904655B-4D2F-4749-BA46-AFBBB1454D91}" presName="rootComposite" presStyleCnt="0"/>
      <dgm:spPr/>
    </dgm:pt>
    <dgm:pt modelId="{0AE8EE04-8651-4E63-913F-569A0F26BDAB}" type="pres">
      <dgm:prSet presAssocID="{5904655B-4D2F-4749-BA46-AFBBB1454D91}" presName="rootText" presStyleLbl="node3" presStyleIdx="3" presStyleCnt="6" custLinFactNeighborX="216" custLinFactNeighborY="-95080">
        <dgm:presLayoutVars>
          <dgm:chPref val="3"/>
        </dgm:presLayoutVars>
      </dgm:prSet>
      <dgm:spPr/>
    </dgm:pt>
    <dgm:pt modelId="{4272E90A-B07D-46C5-AF34-E3ABFACCF73F}" type="pres">
      <dgm:prSet presAssocID="{5904655B-4D2F-4749-BA46-AFBBB1454D91}" presName="rootConnector" presStyleLbl="node3" presStyleIdx="3" presStyleCnt="6"/>
      <dgm:spPr/>
    </dgm:pt>
    <dgm:pt modelId="{5FFFFB3F-693C-4EC4-BD96-42067BC1A933}" type="pres">
      <dgm:prSet presAssocID="{5904655B-4D2F-4749-BA46-AFBBB1454D91}" presName="hierChild4" presStyleCnt="0"/>
      <dgm:spPr/>
    </dgm:pt>
    <dgm:pt modelId="{C0CA49B2-8AE2-4AEA-8056-477D042B599B}" type="pres">
      <dgm:prSet presAssocID="{5904655B-4D2F-4749-BA46-AFBBB1454D91}" presName="hierChild5" presStyleCnt="0"/>
      <dgm:spPr/>
    </dgm:pt>
    <dgm:pt modelId="{6BAB5D59-AEBE-42BF-AA3B-6CB00A79EBD7}" type="pres">
      <dgm:prSet presAssocID="{A75BBF96-40B3-4A6E-A9F9-FC219E880CCB}" presName="hierChild5" presStyleCnt="0"/>
      <dgm:spPr/>
    </dgm:pt>
    <dgm:pt modelId="{442A8A96-3272-4972-B4C0-05FA8B94B582}" type="pres">
      <dgm:prSet presAssocID="{C1E79E70-B913-41A1-B954-BCA9EEB545A7}" presName="Name37" presStyleLbl="parChTrans1D2" presStyleIdx="3" presStyleCnt="4"/>
      <dgm:spPr/>
    </dgm:pt>
    <dgm:pt modelId="{89A95213-9E9E-4521-9249-6A151930820E}" type="pres">
      <dgm:prSet presAssocID="{E54E1BDD-9CE6-4B17-9209-67FDA0E0BB24}" presName="hierRoot2" presStyleCnt="0">
        <dgm:presLayoutVars>
          <dgm:hierBranch/>
        </dgm:presLayoutVars>
      </dgm:prSet>
      <dgm:spPr/>
    </dgm:pt>
    <dgm:pt modelId="{989058E0-2380-489C-AB10-3BD724E3AFE0}" type="pres">
      <dgm:prSet presAssocID="{E54E1BDD-9CE6-4B17-9209-67FDA0E0BB24}" presName="rootComposite" presStyleCnt="0"/>
      <dgm:spPr/>
    </dgm:pt>
    <dgm:pt modelId="{93E7181A-0D90-4235-BE92-1381DC1EA775}" type="pres">
      <dgm:prSet presAssocID="{E54E1BDD-9CE6-4B17-9209-67FDA0E0BB24}" presName="rootText" presStyleLbl="node2" presStyleIdx="3" presStyleCnt="4" custLinFactY="-25641" custLinFactNeighborY="-100000">
        <dgm:presLayoutVars>
          <dgm:chPref val="3"/>
        </dgm:presLayoutVars>
      </dgm:prSet>
      <dgm:spPr/>
    </dgm:pt>
    <dgm:pt modelId="{2D708DF6-F4AD-4C4C-A33D-996EC9780219}" type="pres">
      <dgm:prSet presAssocID="{E54E1BDD-9CE6-4B17-9209-67FDA0E0BB24}" presName="rootConnector" presStyleLbl="node2" presStyleIdx="3" presStyleCnt="4"/>
      <dgm:spPr/>
    </dgm:pt>
    <dgm:pt modelId="{CC397ED4-6C9D-4B0E-8578-CBD22E592BAF}" type="pres">
      <dgm:prSet presAssocID="{E54E1BDD-9CE6-4B17-9209-67FDA0E0BB24}" presName="hierChild4" presStyleCnt="0"/>
      <dgm:spPr/>
    </dgm:pt>
    <dgm:pt modelId="{6B1EB4D2-6D18-48E0-A72D-B89373652D03}" type="pres">
      <dgm:prSet presAssocID="{D4DBE093-91D9-474D-96DD-DB04E6A91586}" presName="Name35" presStyleLbl="parChTrans1D3" presStyleIdx="4" presStyleCnt="6"/>
      <dgm:spPr/>
    </dgm:pt>
    <dgm:pt modelId="{EB921640-B9CF-452B-89D6-EB94F73CB368}" type="pres">
      <dgm:prSet presAssocID="{BE40109A-4368-46D7-BBC9-55D96B58CA02}" presName="hierRoot2" presStyleCnt="0">
        <dgm:presLayoutVars>
          <dgm:hierBranch/>
        </dgm:presLayoutVars>
      </dgm:prSet>
      <dgm:spPr/>
    </dgm:pt>
    <dgm:pt modelId="{499241C3-F25D-4F0A-A07E-896FFFD04571}" type="pres">
      <dgm:prSet presAssocID="{BE40109A-4368-46D7-BBC9-55D96B58CA02}" presName="rootComposite" presStyleCnt="0"/>
      <dgm:spPr/>
    </dgm:pt>
    <dgm:pt modelId="{C1C10480-D9BF-410C-A2ED-D29547430CE4}" type="pres">
      <dgm:prSet presAssocID="{BE40109A-4368-46D7-BBC9-55D96B58CA02}" presName="rootText" presStyleLbl="node3" presStyleIdx="4" presStyleCnt="6" custLinFactNeighborX="216" custLinFactNeighborY="-95080">
        <dgm:presLayoutVars>
          <dgm:chPref val="3"/>
        </dgm:presLayoutVars>
      </dgm:prSet>
      <dgm:spPr/>
    </dgm:pt>
    <dgm:pt modelId="{1745564A-E3AB-4228-9C7D-A05680E289C2}" type="pres">
      <dgm:prSet presAssocID="{BE40109A-4368-46D7-BBC9-55D96B58CA02}" presName="rootConnector" presStyleLbl="node3" presStyleIdx="4" presStyleCnt="6"/>
      <dgm:spPr/>
    </dgm:pt>
    <dgm:pt modelId="{255AFCC1-8AA3-455F-961E-E5A8BC236EF0}" type="pres">
      <dgm:prSet presAssocID="{BE40109A-4368-46D7-BBC9-55D96B58CA02}" presName="hierChild4" presStyleCnt="0"/>
      <dgm:spPr/>
    </dgm:pt>
    <dgm:pt modelId="{E2E98095-B1B6-4C60-B7E9-5280D011DAD7}" type="pres">
      <dgm:prSet presAssocID="{BE40109A-4368-46D7-BBC9-55D96B58CA02}" presName="hierChild5" presStyleCnt="0"/>
      <dgm:spPr/>
    </dgm:pt>
    <dgm:pt modelId="{203F6023-18AC-48CB-84DE-423B0BB193F4}" type="pres">
      <dgm:prSet presAssocID="{534750FB-D573-4488-8617-B9E22BE4BDEF}" presName="Name35" presStyleLbl="parChTrans1D3" presStyleIdx="5" presStyleCnt="6"/>
      <dgm:spPr/>
    </dgm:pt>
    <dgm:pt modelId="{8949CC84-192F-49CB-B183-0DE18872F15F}" type="pres">
      <dgm:prSet presAssocID="{516033A9-9D39-4BD2-BAE5-52A2442E0B7E}" presName="hierRoot2" presStyleCnt="0">
        <dgm:presLayoutVars>
          <dgm:hierBranch/>
        </dgm:presLayoutVars>
      </dgm:prSet>
      <dgm:spPr/>
    </dgm:pt>
    <dgm:pt modelId="{35993238-11EE-4B8B-8ED1-4D79A57DDA55}" type="pres">
      <dgm:prSet presAssocID="{516033A9-9D39-4BD2-BAE5-52A2442E0B7E}" presName="rootComposite" presStyleCnt="0"/>
      <dgm:spPr/>
    </dgm:pt>
    <dgm:pt modelId="{759D6052-6965-432F-A353-3A0270CBE78E}" type="pres">
      <dgm:prSet presAssocID="{516033A9-9D39-4BD2-BAE5-52A2442E0B7E}" presName="rootText" presStyleLbl="node3" presStyleIdx="5" presStyleCnt="6" custLinFactNeighborX="216" custLinFactNeighborY="-95080">
        <dgm:presLayoutVars>
          <dgm:chPref val="3"/>
        </dgm:presLayoutVars>
      </dgm:prSet>
      <dgm:spPr/>
    </dgm:pt>
    <dgm:pt modelId="{F0445B0F-0E9F-4A70-B970-3E7D1731ACC2}" type="pres">
      <dgm:prSet presAssocID="{516033A9-9D39-4BD2-BAE5-52A2442E0B7E}" presName="rootConnector" presStyleLbl="node3" presStyleIdx="5" presStyleCnt="6"/>
      <dgm:spPr/>
    </dgm:pt>
    <dgm:pt modelId="{BE24F108-62A0-4560-B28A-37CBC79BC0C3}" type="pres">
      <dgm:prSet presAssocID="{516033A9-9D39-4BD2-BAE5-52A2442E0B7E}" presName="hierChild4" presStyleCnt="0"/>
      <dgm:spPr/>
    </dgm:pt>
    <dgm:pt modelId="{C570F5E0-1A0C-47F1-80A1-D12104EB4A44}" type="pres">
      <dgm:prSet presAssocID="{516033A9-9D39-4BD2-BAE5-52A2442E0B7E}" presName="hierChild5" presStyleCnt="0"/>
      <dgm:spPr/>
    </dgm:pt>
    <dgm:pt modelId="{D1C1F461-E0B6-4CFF-8B3B-475154F6D862}" type="pres">
      <dgm:prSet presAssocID="{E54E1BDD-9CE6-4B17-9209-67FDA0E0BB24}" presName="hierChild5" presStyleCnt="0"/>
      <dgm:spPr/>
    </dgm:pt>
    <dgm:pt modelId="{90950F6D-EAF5-4191-9EA0-2A4F175DD26F}" type="pres">
      <dgm:prSet presAssocID="{0F1E0920-DE77-4255-80A0-439DB90A4B9E}" presName="hierChild3" presStyleCnt="0"/>
      <dgm:spPr/>
    </dgm:pt>
  </dgm:ptLst>
  <dgm:cxnLst>
    <dgm:cxn modelId="{5F46E605-C303-43A0-AE96-A113482604F9}" srcId="{0F1E0920-DE77-4255-80A0-439DB90A4B9E}" destId="{E54E1BDD-9CE6-4B17-9209-67FDA0E0BB24}" srcOrd="3" destOrd="0" parTransId="{C1E79E70-B913-41A1-B954-BCA9EEB545A7}" sibTransId="{64F403FD-B000-4E43-9F6B-8046F651D824}"/>
    <dgm:cxn modelId="{01348009-C949-445D-8B30-79E563BEC76A}" type="presOf" srcId="{E76FBD21-AFC4-4CD4-88CF-3B7DA9DDDC56}" destId="{DD8F7B97-AD17-429F-85AB-7C400C136347}" srcOrd="0" destOrd="0" presId="urn:microsoft.com/office/officeart/2005/8/layout/orgChart1"/>
    <dgm:cxn modelId="{F85DE70B-3D73-4A06-AFE7-F7A0C34DD15E}" type="presOf" srcId="{6AB58D03-80FF-481B-B126-47D048E1729B}" destId="{948C63D3-32B1-40F3-9D21-5F5A7B9DA3E0}" srcOrd="1" destOrd="0" presId="urn:microsoft.com/office/officeart/2005/8/layout/orgChart1"/>
    <dgm:cxn modelId="{A3E9D91A-2386-458C-9B57-F6728681DC9B}" type="presOf" srcId="{9E220F02-A5AE-4FE6-96EF-6D037E2FA95E}" destId="{13668971-4420-482B-A0B7-02C7EC76DC84}" srcOrd="0" destOrd="0" presId="urn:microsoft.com/office/officeart/2005/8/layout/orgChart1"/>
    <dgm:cxn modelId="{048C4D24-7A34-4E86-9708-EAEBD097C12E}" type="presOf" srcId="{CE4373D0-F8F2-4D7A-82F6-199BD585E414}" destId="{8C0C73C8-4BBB-42C8-A216-D06B9FD5CD2A}" srcOrd="1" destOrd="0" presId="urn:microsoft.com/office/officeart/2005/8/layout/orgChart1"/>
    <dgm:cxn modelId="{212F7425-2BCA-43A7-A6F6-828FF4A1EB87}" type="presOf" srcId="{C8E2575F-CB1B-4DC9-8E06-5E7D72345BD1}" destId="{A312B18A-85AD-47B8-BA25-B614B2EF894F}" srcOrd="0" destOrd="0" presId="urn:microsoft.com/office/officeart/2005/8/layout/orgChart1"/>
    <dgm:cxn modelId="{B76F9B28-98B3-4179-A2CA-FB9D979B8E18}" type="presOf" srcId="{6A5F0B50-925A-4794-AB0B-13BB61E9C1CC}" destId="{BEE137AD-CBA1-417A-B186-6EEBCA3575A8}" srcOrd="0" destOrd="0" presId="urn:microsoft.com/office/officeart/2005/8/layout/orgChart1"/>
    <dgm:cxn modelId="{D5F9892C-A42B-4B58-9D20-524C97723CE1}" type="presOf" srcId="{B75B2630-F330-4188-B934-D9D1D9CAAB22}" destId="{6F6F545A-8DD9-4251-9C65-5A9B4B9D0B88}" srcOrd="0" destOrd="0" presId="urn:microsoft.com/office/officeart/2005/8/layout/orgChart1"/>
    <dgm:cxn modelId="{6EAEA52F-AC3C-42F9-BCA2-EB5F103E139B}" type="presOf" srcId="{7DE29DD4-0ECB-4329-AB62-4B88A13CB9F4}" destId="{3A4BC09F-C165-4483-A1C4-246448FBC57D}" srcOrd="0" destOrd="0" presId="urn:microsoft.com/office/officeart/2005/8/layout/orgChart1"/>
    <dgm:cxn modelId="{FFE01630-4EE1-4323-A45C-BC3760AD78DD}" type="presOf" srcId="{B03E83E7-3A18-445E-9FB5-A572F14D4271}" destId="{FFB48676-2D9D-4779-B881-DB8CA908D839}" srcOrd="0" destOrd="0" presId="urn:microsoft.com/office/officeart/2005/8/layout/orgChart1"/>
    <dgm:cxn modelId="{789DE733-A5E7-4D40-B4D3-F2B7502A8363}" type="presOf" srcId="{ABDDD97D-8BD7-4F03-9C1E-7AEDF2D5373E}" destId="{B97598BA-303E-4C66-9298-666876CEDF96}" srcOrd="0" destOrd="0" presId="urn:microsoft.com/office/officeart/2005/8/layout/orgChart1"/>
    <dgm:cxn modelId="{BAF3F13A-A60D-4B5A-8165-2DECFACE25F7}" type="presOf" srcId="{AB61055E-27A5-4B56-8A4C-92298E41F68B}" destId="{3E896CC4-5295-4905-8F21-012460864F8F}" srcOrd="1" destOrd="0" presId="urn:microsoft.com/office/officeart/2005/8/layout/orgChart1"/>
    <dgm:cxn modelId="{94E87D3B-B22C-48BA-AFAC-56068BB52299}" type="presOf" srcId="{29C926E3-AFFC-4157-AC8A-FF7E5A73D543}" destId="{8545E5E5-A0E0-4594-92A3-190B3ACEFDE9}" srcOrd="1" destOrd="0" presId="urn:microsoft.com/office/officeart/2005/8/layout/orgChart1"/>
    <dgm:cxn modelId="{96B40E3E-2C9F-4C92-9F53-05ACC2E27BC3}" srcId="{361C212E-429D-4590-8D9D-57A85C47EED2}" destId="{6A8FC4EB-40DD-4F96-A422-23FD0F4C31B5}" srcOrd="1" destOrd="0" parTransId="{014CCD4B-42F5-48E8-AB1C-EB95D0A52223}" sibTransId="{A9918050-86D1-4BDD-8560-09FC87AA8AA5}"/>
    <dgm:cxn modelId="{F6F60F3E-3EAC-4322-91B5-C11DA68F367C}" type="presOf" srcId="{E54E1BDD-9CE6-4B17-9209-67FDA0E0BB24}" destId="{2D708DF6-F4AD-4C4C-A33D-996EC9780219}" srcOrd="1" destOrd="0" presId="urn:microsoft.com/office/officeart/2005/8/layout/orgChart1"/>
    <dgm:cxn modelId="{BF28513F-016B-4159-AE8A-6E64FCB41498}" type="presOf" srcId="{516033A9-9D39-4BD2-BAE5-52A2442E0B7E}" destId="{759D6052-6965-432F-A353-3A0270CBE78E}" srcOrd="0" destOrd="0" presId="urn:microsoft.com/office/officeart/2005/8/layout/orgChart1"/>
    <dgm:cxn modelId="{EA049E5C-8480-4025-BB17-94C457529440}" type="presOf" srcId="{5904655B-4D2F-4749-BA46-AFBBB1454D91}" destId="{4272E90A-B07D-46C5-AF34-E3ABFACCF73F}" srcOrd="1" destOrd="0" presId="urn:microsoft.com/office/officeart/2005/8/layout/orgChart1"/>
    <dgm:cxn modelId="{50063D41-5020-4D5E-BA76-E3D5DF84FF30}" srcId="{0D61051E-BF45-4D4E-8866-175E86A344F7}" destId="{E76FBD21-AFC4-4CD4-88CF-3B7DA9DDDC56}" srcOrd="5" destOrd="0" parTransId="{08F8853E-65BD-4A5E-9629-AD2E8C0D2AE8}" sibTransId="{F8D56F7D-596D-44B1-9482-0B75BEB2D5D6}"/>
    <dgm:cxn modelId="{29336B42-4B2C-4E26-902F-1AD7176DDAA7}" type="presOf" srcId="{CF5D0EA6-4247-4F53-8091-9B945141353E}" destId="{661B6B66-E733-4233-91A5-3DEB538A9FB9}" srcOrd="0" destOrd="0" presId="urn:microsoft.com/office/officeart/2005/8/layout/orgChart1"/>
    <dgm:cxn modelId="{F561CF44-A8C6-479C-8B5B-B193B9E1C5B5}" type="presOf" srcId="{29C926E3-AFFC-4157-AC8A-FF7E5A73D543}" destId="{E406C2E7-91DF-4817-A529-D870152E201F}" srcOrd="0" destOrd="0" presId="urn:microsoft.com/office/officeart/2005/8/layout/orgChart1"/>
    <dgm:cxn modelId="{34D79F65-898F-4ECE-9C43-D36F0DA087D4}" type="presOf" srcId="{9E220F02-A5AE-4FE6-96EF-6D037E2FA95E}" destId="{2D3DF5B7-0CD1-4A58-ACCD-82FA4D661F8A}" srcOrd="1" destOrd="0" presId="urn:microsoft.com/office/officeart/2005/8/layout/orgChart1"/>
    <dgm:cxn modelId="{EDBD0448-F334-4080-92B3-B6831DF7F0D3}" type="presOf" srcId="{D4DBE093-91D9-474D-96DD-DB04E6A91586}" destId="{6B1EB4D2-6D18-48E0-A72D-B89373652D03}" srcOrd="0" destOrd="0" presId="urn:microsoft.com/office/officeart/2005/8/layout/orgChart1"/>
    <dgm:cxn modelId="{2C1FBA6A-3D2B-4525-AAFE-802457F92B49}" type="presOf" srcId="{6E31069A-FBD2-4002-BB88-C03C6B0E8751}" destId="{A912A371-9598-4DA5-BB6C-954C91F9B304}" srcOrd="1" destOrd="0" presId="urn:microsoft.com/office/officeart/2005/8/layout/orgChart1"/>
    <dgm:cxn modelId="{CBB1C76B-314A-4BC6-AC4B-7795608067C4}" type="presOf" srcId="{CE4373D0-F8F2-4D7A-82F6-199BD585E414}" destId="{3FACA6A0-AB91-4EF1-8EAF-0021006B4637}" srcOrd="0" destOrd="0" presId="urn:microsoft.com/office/officeart/2005/8/layout/orgChart1"/>
    <dgm:cxn modelId="{1833BF4F-8E01-4F55-B20C-0BA69304097E}" type="presOf" srcId="{0F1E0920-DE77-4255-80A0-439DB90A4B9E}" destId="{7F9AB5D4-7A4A-4BC7-BCF6-103B35B39308}" srcOrd="1" destOrd="0" presId="urn:microsoft.com/office/officeart/2005/8/layout/orgChart1"/>
    <dgm:cxn modelId="{C518F170-4E50-4327-B672-70840A80152E}" type="presOf" srcId="{9DF655D2-CB65-4A30-BA84-F4AAB59E5DA2}" destId="{0E32860F-21A7-4FC5-B4CF-4330F450D5DF}" srcOrd="1" destOrd="0" presId="urn:microsoft.com/office/officeart/2005/8/layout/orgChart1"/>
    <dgm:cxn modelId="{C0BC3A52-E378-4EF0-9E65-6FACE9CBD20F}" type="presOf" srcId="{AB61055E-27A5-4B56-8A4C-92298E41F68B}" destId="{9CA39A19-A364-413C-A9C5-8B9919D567BC}" srcOrd="0" destOrd="0" presId="urn:microsoft.com/office/officeart/2005/8/layout/orgChart1"/>
    <dgm:cxn modelId="{E9C20574-4F5B-4A22-82F2-FFF350C351EF}" type="presOf" srcId="{014CCD4B-42F5-48E8-AB1C-EB95D0A52223}" destId="{D93FF641-5A39-48DB-B14C-62B779397759}" srcOrd="0" destOrd="0" presId="urn:microsoft.com/office/officeart/2005/8/layout/orgChart1"/>
    <dgm:cxn modelId="{9B978454-E2AD-4C81-8905-3DBD276E1A21}" type="presOf" srcId="{C1E79E70-B913-41A1-B954-BCA9EEB545A7}" destId="{442A8A96-3272-4972-B4C0-05FA8B94B582}" srcOrd="0" destOrd="0" presId="urn:microsoft.com/office/officeart/2005/8/layout/orgChart1"/>
    <dgm:cxn modelId="{7AF03675-C83E-443D-8EF7-C8D9DEF04D42}" type="presOf" srcId="{99EAD28A-68D3-48EC-AD91-8F3C5FE98430}" destId="{14058AB7-6306-42D3-9C4B-7B5DDCAA8067}" srcOrd="0" destOrd="0" presId="urn:microsoft.com/office/officeart/2005/8/layout/orgChart1"/>
    <dgm:cxn modelId="{CF103F7D-0658-4FBD-9863-B83D0F22BD74}" srcId="{0D61051E-BF45-4D4E-8866-175E86A344F7}" destId="{6E31069A-FBD2-4002-BB88-C03C6B0E8751}" srcOrd="4" destOrd="0" parTransId="{CF5D0EA6-4247-4F53-8091-9B945141353E}" sibTransId="{7995D712-7FC6-4D2B-A9E0-42B765ED1561}"/>
    <dgm:cxn modelId="{8C27B880-3A84-4A9B-9F06-FC75562A3E13}" srcId="{E54E1BDD-9CE6-4B17-9209-67FDA0E0BB24}" destId="{BE40109A-4368-46D7-BBC9-55D96B58CA02}" srcOrd="0" destOrd="0" parTransId="{D4DBE093-91D9-474D-96DD-DB04E6A91586}" sibTransId="{27B36FCB-0961-4945-A82E-BD3E4ECEE017}"/>
    <dgm:cxn modelId="{3A4AF185-0593-4CC4-A967-728991F6E934}" type="presOf" srcId="{A75BBF96-40B3-4A6E-A9F9-FC219E880CCB}" destId="{50C669D2-C8D3-40BF-A942-E78CC17E0BE4}" srcOrd="0" destOrd="0" presId="urn:microsoft.com/office/officeart/2005/8/layout/orgChart1"/>
    <dgm:cxn modelId="{62F98387-406B-4914-B38D-752623BA2332}" type="presOf" srcId="{5904655B-4D2F-4749-BA46-AFBBB1454D91}" destId="{0AE8EE04-8651-4E63-913F-569A0F26BDAB}" srcOrd="0" destOrd="0" presId="urn:microsoft.com/office/officeart/2005/8/layout/orgChart1"/>
    <dgm:cxn modelId="{A8870089-BD1B-479F-B709-3A4B183CAE77}" srcId="{361C212E-429D-4590-8D9D-57A85C47EED2}" destId="{CE4373D0-F8F2-4D7A-82F6-199BD585E414}" srcOrd="0" destOrd="0" parTransId="{DF43A7F8-8499-4763-AD63-D4608D1860CB}" sibTransId="{5FFF6537-6C41-47D2-A17B-9CEFF9B3FBAE}"/>
    <dgm:cxn modelId="{31609289-8445-4435-9BC7-8D77803568E1}" type="presOf" srcId="{08F8853E-65BD-4A5E-9629-AD2E8C0D2AE8}" destId="{087CAEA6-4E74-4CF1-A24F-06B3E60A62CC}" srcOrd="0" destOrd="0" presId="urn:microsoft.com/office/officeart/2005/8/layout/orgChart1"/>
    <dgm:cxn modelId="{6103CD8B-480F-49A1-94C6-A64C1BD22E73}" srcId="{0D61051E-BF45-4D4E-8866-175E86A344F7}" destId="{9E220F02-A5AE-4FE6-96EF-6D037E2FA95E}" srcOrd="0" destOrd="0" parTransId="{5C720B70-44B5-421C-88D5-D98EE6B0709F}" sibTransId="{5A2EDDA8-706C-4E44-8BAF-1B09C665148B}"/>
    <dgm:cxn modelId="{CF14838C-544D-4095-9428-727D7AD42CF9}" srcId="{0D61051E-BF45-4D4E-8866-175E86A344F7}" destId="{AB61055E-27A5-4B56-8A4C-92298E41F68B}" srcOrd="7" destOrd="0" parTransId="{EDB8B32C-77AE-4EE8-8E96-BB5C3F6D668A}" sibTransId="{B85F7B47-674A-4CA4-9B80-07485522ABDF}"/>
    <dgm:cxn modelId="{082E8F8C-7858-45D0-9592-2F62338CF985}" type="presOf" srcId="{CE3925CF-966A-4B04-B500-0AA2C85AE18E}" destId="{42E91039-F47D-44F2-891D-2CAE35A83CE1}" srcOrd="0" destOrd="0" presId="urn:microsoft.com/office/officeart/2005/8/layout/orgChart1"/>
    <dgm:cxn modelId="{9F5B4694-FCEF-4910-9F96-290A2421396D}" type="presOf" srcId="{516033A9-9D39-4BD2-BAE5-52A2442E0B7E}" destId="{F0445B0F-0E9F-4A70-B970-3E7D1731ACC2}" srcOrd="1" destOrd="0" presId="urn:microsoft.com/office/officeart/2005/8/layout/orgChart1"/>
    <dgm:cxn modelId="{06C42F97-CA7B-4F33-B9BC-4EF3AAEEC441}" srcId="{B75B2630-F330-4188-B934-D9D1D9CAAB22}" destId="{0F1E0920-DE77-4255-80A0-439DB90A4B9E}" srcOrd="0" destOrd="0" parTransId="{BC05ACC7-6638-4F0B-AFE1-A27896E26892}" sibTransId="{991C1731-B39E-44BD-9FC1-4739C24917C8}"/>
    <dgm:cxn modelId="{4E86109A-1F8B-4758-8B6A-AA234733BD95}" type="presOf" srcId="{6A8FC4EB-40DD-4F96-A422-23FD0F4C31B5}" destId="{12436F6E-7958-40C3-8753-4C56DD77BFC7}" srcOrd="1" destOrd="0" presId="urn:microsoft.com/office/officeart/2005/8/layout/orgChart1"/>
    <dgm:cxn modelId="{BDF7B99D-F869-4B6F-8175-CF3F3DC495B2}" type="presOf" srcId="{C1F5C079-176D-477D-ACD6-4D7D52A8DC79}" destId="{FC7DAFDE-894A-4CC5-9F64-528D893AADB7}" srcOrd="0" destOrd="0" presId="urn:microsoft.com/office/officeart/2005/8/layout/orgChart1"/>
    <dgm:cxn modelId="{3469829E-C222-4DBB-82DF-A8144A1E0978}" type="presOf" srcId="{EDB8B32C-77AE-4EE8-8E96-BB5C3F6D668A}" destId="{6AF8BABE-C20E-45E9-B94E-68E7B8C09C74}" srcOrd="0" destOrd="0" presId="urn:microsoft.com/office/officeart/2005/8/layout/orgChart1"/>
    <dgm:cxn modelId="{0264329F-CF00-4559-9871-ED23E2164B80}" type="presOf" srcId="{DF43A7F8-8499-4763-AD63-D4608D1860CB}" destId="{98987E9F-3B73-4F5B-9875-7B8C9F266D66}" srcOrd="0" destOrd="0" presId="urn:microsoft.com/office/officeart/2005/8/layout/orgChart1"/>
    <dgm:cxn modelId="{61865E9F-36D7-4A47-B70C-29068E6412BA}" srcId="{A75BBF96-40B3-4A6E-A9F9-FC219E880CCB}" destId="{5904655B-4D2F-4749-BA46-AFBBB1454D91}" srcOrd="0" destOrd="0" parTransId="{CE3925CF-966A-4B04-B500-0AA2C85AE18E}" sibTransId="{608A5584-CE28-4BBD-8F59-56508C9F75CD}"/>
    <dgm:cxn modelId="{65F9FB9F-A08D-437A-AF86-8413F5F34A79}" type="presOf" srcId="{C1F5C079-176D-477D-ACD6-4D7D52A8DC79}" destId="{49A0F31C-8BE7-4567-B6A2-836E0072003D}" srcOrd="1" destOrd="0" presId="urn:microsoft.com/office/officeart/2005/8/layout/orgChart1"/>
    <dgm:cxn modelId="{FC27F9A0-EBC9-4CD7-9A97-190AA979D22B}" type="presOf" srcId="{361C212E-429D-4590-8D9D-57A85C47EED2}" destId="{A937A501-7A41-4C6F-B7AC-3D2ADFEAD5EB}" srcOrd="0" destOrd="0" presId="urn:microsoft.com/office/officeart/2005/8/layout/orgChart1"/>
    <dgm:cxn modelId="{0CB968A2-485A-4142-A637-074E77446FB3}" type="presOf" srcId="{6E31069A-FBD2-4002-BB88-C03C6B0E8751}" destId="{B2CAD087-51DD-4551-A923-630A2B7C2E3A}" srcOrd="0" destOrd="0" presId="urn:microsoft.com/office/officeart/2005/8/layout/orgChart1"/>
    <dgm:cxn modelId="{4D8C86A3-940E-4F7F-9E40-8CB5C9639412}" type="presOf" srcId="{6A8FC4EB-40DD-4F96-A422-23FD0F4C31B5}" destId="{E2FF39DB-C0BC-4C23-981F-C8F9ACFD1738}" srcOrd="0" destOrd="0" presId="urn:microsoft.com/office/officeart/2005/8/layout/orgChart1"/>
    <dgm:cxn modelId="{127E37A6-2DAC-4571-90C3-D25139A7116D}" type="presOf" srcId="{361C212E-429D-4590-8D9D-57A85C47EED2}" destId="{4D025E35-BB64-4CA5-B663-0A530D8DD33B}" srcOrd="1" destOrd="0" presId="urn:microsoft.com/office/officeart/2005/8/layout/orgChart1"/>
    <dgm:cxn modelId="{351325A7-F57E-4BFC-88B9-90DC1909990B}" srcId="{0D61051E-BF45-4D4E-8866-175E86A344F7}" destId="{9DF655D2-CB65-4A30-BA84-F4AAB59E5DA2}" srcOrd="3" destOrd="0" parTransId="{B03E83E7-3A18-445E-9FB5-A572F14D4271}" sibTransId="{F553E1F3-C70F-4FDE-9170-9BC84CB69DFA}"/>
    <dgm:cxn modelId="{3596E6AD-C9B9-41EC-BE93-7942EC433CE3}" type="presOf" srcId="{9DF655D2-CB65-4A30-BA84-F4AAB59E5DA2}" destId="{AB6F6CE8-C968-4BD5-8447-B29622952754}" srcOrd="0" destOrd="0" presId="urn:microsoft.com/office/officeart/2005/8/layout/orgChart1"/>
    <dgm:cxn modelId="{15D2DCB1-0D4E-4838-902A-370280C8AC0E}" type="presOf" srcId="{E76FBD21-AFC4-4CD4-88CF-3B7DA9DDDC56}" destId="{2D63BAA3-84A4-4431-8CE9-769D79D77F42}" srcOrd="1" destOrd="0" presId="urn:microsoft.com/office/officeart/2005/8/layout/orgChart1"/>
    <dgm:cxn modelId="{DB3DD2BA-788E-45EB-B94A-5257C787CD80}" type="presOf" srcId="{5E4F201F-E311-4222-84FE-CEB03B7196AF}" destId="{A42A466B-6A15-4BB5-B5AC-BFED14EE693D}" srcOrd="0" destOrd="0" presId="urn:microsoft.com/office/officeart/2005/8/layout/orgChart1"/>
    <dgm:cxn modelId="{485F47BF-28A9-486F-8A79-201DC4132A17}" type="presOf" srcId="{6A5F0B50-925A-4794-AB0B-13BB61E9C1CC}" destId="{C4D785A0-EEB7-440B-9147-33B1118470B9}" srcOrd="1" destOrd="0" presId="urn:microsoft.com/office/officeart/2005/8/layout/orgChart1"/>
    <dgm:cxn modelId="{426BB5BF-E141-4196-9F07-B3A8B71BF10E}" srcId="{0F1E0920-DE77-4255-80A0-439DB90A4B9E}" destId="{A75BBF96-40B3-4A6E-A9F9-FC219E880CCB}" srcOrd="2" destOrd="0" parTransId="{ABDDD97D-8BD7-4F03-9C1E-7AEDF2D5373E}" sibTransId="{3A6F62E8-5C9B-492C-B5FE-1EBF2EFFF48A}"/>
    <dgm:cxn modelId="{CD75DCC1-3796-4801-A1BF-C22BD27460FD}" srcId="{0D61051E-BF45-4D4E-8866-175E86A344F7}" destId="{29C926E3-AFFC-4157-AC8A-FF7E5A73D543}" srcOrd="2" destOrd="0" parTransId="{99EAD28A-68D3-48EC-AD91-8F3C5FE98430}" sibTransId="{99CC496E-FAD4-42C9-8D51-329CFA162133}"/>
    <dgm:cxn modelId="{6B72EAC1-2043-4428-AD6D-792B96D0ADCC}" type="presOf" srcId="{5C720B70-44B5-421C-88D5-D98EE6B0709F}" destId="{DCB3C38D-D4B4-4D92-9E15-BECDB846ADFB}" srcOrd="0" destOrd="0" presId="urn:microsoft.com/office/officeart/2005/8/layout/orgChart1"/>
    <dgm:cxn modelId="{DAC24FC3-F7F2-48B5-83DA-1A057DD69C79}" type="presOf" srcId="{0D61051E-BF45-4D4E-8866-175E86A344F7}" destId="{B5133EC7-2E0A-47C0-BBDB-563C4D42163B}" srcOrd="1" destOrd="0" presId="urn:microsoft.com/office/officeart/2005/8/layout/orgChart1"/>
    <dgm:cxn modelId="{2444CACC-1957-4E7C-A657-123AD3C84D0D}" type="presOf" srcId="{0F1E0920-DE77-4255-80A0-439DB90A4B9E}" destId="{077A36DC-C16B-494A-9104-12264D8E960F}" srcOrd="0" destOrd="0" presId="urn:microsoft.com/office/officeart/2005/8/layout/orgChart1"/>
    <dgm:cxn modelId="{74B0EBD0-0BCA-43D4-A094-E561CB46E751}" type="presOf" srcId="{6AB58D03-80FF-481B-B126-47D048E1729B}" destId="{37A53FBA-0732-46A1-AB02-4510D31B61A0}" srcOrd="0" destOrd="0" presId="urn:microsoft.com/office/officeart/2005/8/layout/orgChart1"/>
    <dgm:cxn modelId="{BDDF48D7-8FA2-4A9E-B01E-72AD924A46A6}" srcId="{E54E1BDD-9CE6-4B17-9209-67FDA0E0BB24}" destId="{516033A9-9D39-4BD2-BAE5-52A2442E0B7E}" srcOrd="1" destOrd="0" parTransId="{534750FB-D573-4488-8617-B9E22BE4BDEF}" sibTransId="{BC37B4D1-9F41-4F92-83C3-A853C76EAB2D}"/>
    <dgm:cxn modelId="{31EE5BD8-BB6E-4DBD-913E-5C4EC89EE645}" type="presOf" srcId="{EC5B1E84-7C7C-4484-B61F-77A753D84DEE}" destId="{187CF01E-E4A0-49E9-B159-12477FB37CD3}" srcOrd="0" destOrd="0" presId="urn:microsoft.com/office/officeart/2005/8/layout/orgChart1"/>
    <dgm:cxn modelId="{5C0852DC-9BED-4B16-BD5C-FA57B01FF006}" srcId="{6AB58D03-80FF-481B-B126-47D048E1729B}" destId="{0D61051E-BF45-4D4E-8866-175E86A344F7}" srcOrd="0" destOrd="0" parTransId="{EC5B1E84-7C7C-4484-B61F-77A753D84DEE}" sibTransId="{6C397EFF-EE38-4CAA-B9BC-0095514BA32E}"/>
    <dgm:cxn modelId="{524167E1-1B70-466F-9B46-B1E881EC1BFA}" type="presOf" srcId="{BE40109A-4368-46D7-BBC9-55D96B58CA02}" destId="{1745564A-E3AB-4228-9C7D-A05680E289C2}" srcOrd="1" destOrd="0" presId="urn:microsoft.com/office/officeart/2005/8/layout/orgChart1"/>
    <dgm:cxn modelId="{CDC994E2-0FB7-4243-A99E-E415BD3BB125}" type="presOf" srcId="{BE91A41D-BFAC-4981-9780-A42B46444C80}" destId="{45A26D6F-DBDC-4878-9B0D-007B49F58F10}" srcOrd="0" destOrd="0" presId="urn:microsoft.com/office/officeart/2005/8/layout/orgChart1"/>
    <dgm:cxn modelId="{C0B0F8EC-85B6-4017-B25A-818E55843B3A}" srcId="{0F1E0920-DE77-4255-80A0-439DB90A4B9E}" destId="{361C212E-429D-4590-8D9D-57A85C47EED2}" srcOrd="0" destOrd="0" parTransId="{5E4F201F-E311-4222-84FE-CEB03B7196AF}" sibTransId="{BEA4E9D7-12A5-49CB-BA7A-560C5B256DD6}"/>
    <dgm:cxn modelId="{D1167AF1-A219-40F2-A214-28E85FB22AEE}" type="presOf" srcId="{A75BBF96-40B3-4A6E-A9F9-FC219E880CCB}" destId="{06C1625A-C20F-4492-ADCD-0B5FE130B529}" srcOrd="1" destOrd="0" presId="urn:microsoft.com/office/officeart/2005/8/layout/orgChart1"/>
    <dgm:cxn modelId="{9A3CB4F1-59DE-4C9A-8B10-0EADFE873D34}" type="presOf" srcId="{534750FB-D573-4488-8617-B9E22BE4BDEF}" destId="{203F6023-18AC-48CB-84DE-423B0BB193F4}" srcOrd="0" destOrd="0" presId="urn:microsoft.com/office/officeart/2005/8/layout/orgChart1"/>
    <dgm:cxn modelId="{00F5A1F4-7855-4DFE-97E0-5645183C7448}" srcId="{0D61051E-BF45-4D4E-8866-175E86A344F7}" destId="{C1F5C079-176D-477D-ACD6-4D7D52A8DC79}" srcOrd="1" destOrd="0" parTransId="{7DE29DD4-0ECB-4329-AB62-4B88A13CB9F4}" sibTransId="{F722C0AF-0662-454D-A002-C6A80B997727}"/>
    <dgm:cxn modelId="{0E0345F5-440F-4144-9921-250CAA68446B}" type="presOf" srcId="{0D61051E-BF45-4D4E-8866-175E86A344F7}" destId="{1DC0E3F7-8E78-40A9-B7C1-074B0B9B6BC6}" srcOrd="0" destOrd="0" presId="urn:microsoft.com/office/officeart/2005/8/layout/orgChart1"/>
    <dgm:cxn modelId="{D0DCF3F8-FB91-4FE1-9CEB-FED56703A96F}" srcId="{0F1E0920-DE77-4255-80A0-439DB90A4B9E}" destId="{6AB58D03-80FF-481B-B126-47D048E1729B}" srcOrd="1" destOrd="0" parTransId="{C8E2575F-CB1B-4DC9-8E06-5E7D72345BD1}" sibTransId="{6FA23DE3-2F28-41C8-B2F2-FDA1A5F7A109}"/>
    <dgm:cxn modelId="{109A8CFB-2C66-4DE5-8713-50A85904C8AE}" type="presOf" srcId="{BE40109A-4368-46D7-BBC9-55D96B58CA02}" destId="{C1C10480-D9BF-410C-A2ED-D29547430CE4}" srcOrd="0" destOrd="0" presId="urn:microsoft.com/office/officeart/2005/8/layout/orgChart1"/>
    <dgm:cxn modelId="{DDB6A0FD-8F24-4BF0-84D0-C4D33899C57B}" type="presOf" srcId="{E54E1BDD-9CE6-4B17-9209-67FDA0E0BB24}" destId="{93E7181A-0D90-4235-BE92-1381DC1EA775}" srcOrd="0" destOrd="0" presId="urn:microsoft.com/office/officeart/2005/8/layout/orgChart1"/>
    <dgm:cxn modelId="{0080F5FE-0C57-467B-8FB7-B8899CCE4612}" srcId="{0D61051E-BF45-4D4E-8866-175E86A344F7}" destId="{6A5F0B50-925A-4794-AB0B-13BB61E9C1CC}" srcOrd="6" destOrd="0" parTransId="{BE91A41D-BFAC-4981-9780-A42B46444C80}" sibTransId="{4C1D87CA-F0B1-40DD-ACAE-5062C8DBEC09}"/>
    <dgm:cxn modelId="{AC2D322D-6798-4351-8F01-C488306C4BB8}" type="presParOf" srcId="{6F6F545A-8DD9-4251-9C65-5A9B4B9D0B88}" destId="{807452DA-6AED-4EB1-93DC-BE312F3A7A9E}" srcOrd="0" destOrd="0" presId="urn:microsoft.com/office/officeart/2005/8/layout/orgChart1"/>
    <dgm:cxn modelId="{7E48E411-CD80-4DE6-B226-04AB1EA70C82}" type="presParOf" srcId="{807452DA-6AED-4EB1-93DC-BE312F3A7A9E}" destId="{75E56922-7639-4F9E-BD1A-1D266EAD9A0F}" srcOrd="0" destOrd="0" presId="urn:microsoft.com/office/officeart/2005/8/layout/orgChart1"/>
    <dgm:cxn modelId="{CE263DA0-8BD8-41BE-B387-CC168134B1D8}" type="presParOf" srcId="{75E56922-7639-4F9E-BD1A-1D266EAD9A0F}" destId="{077A36DC-C16B-494A-9104-12264D8E960F}" srcOrd="0" destOrd="0" presId="urn:microsoft.com/office/officeart/2005/8/layout/orgChart1"/>
    <dgm:cxn modelId="{270F7C44-E467-4CE4-A156-6526AEB69F61}" type="presParOf" srcId="{75E56922-7639-4F9E-BD1A-1D266EAD9A0F}" destId="{7F9AB5D4-7A4A-4BC7-BCF6-103B35B39308}" srcOrd="1" destOrd="0" presId="urn:microsoft.com/office/officeart/2005/8/layout/orgChart1"/>
    <dgm:cxn modelId="{93251BB8-8656-414C-8DE6-A5DCF107282E}" type="presParOf" srcId="{807452DA-6AED-4EB1-93DC-BE312F3A7A9E}" destId="{851FA1AC-E414-4612-BD27-9D1606957D1F}" srcOrd="1" destOrd="0" presId="urn:microsoft.com/office/officeart/2005/8/layout/orgChart1"/>
    <dgm:cxn modelId="{73AC3A5B-525F-40FD-8731-3DD50D2CE7A4}" type="presParOf" srcId="{851FA1AC-E414-4612-BD27-9D1606957D1F}" destId="{A42A466B-6A15-4BB5-B5AC-BFED14EE693D}" srcOrd="0" destOrd="0" presId="urn:microsoft.com/office/officeart/2005/8/layout/orgChart1"/>
    <dgm:cxn modelId="{37BB0EFB-9EA7-4FCD-B503-00C0D52B081E}" type="presParOf" srcId="{851FA1AC-E414-4612-BD27-9D1606957D1F}" destId="{C7A8CA8A-B62F-445A-BD46-3E18F16A7B8D}" srcOrd="1" destOrd="0" presId="urn:microsoft.com/office/officeart/2005/8/layout/orgChart1"/>
    <dgm:cxn modelId="{ECA8350A-20A5-4DC2-AD1B-D67D9A35AF06}" type="presParOf" srcId="{C7A8CA8A-B62F-445A-BD46-3E18F16A7B8D}" destId="{6FBAFCED-8BD9-4A66-89D8-C594C8FE7485}" srcOrd="0" destOrd="0" presId="urn:microsoft.com/office/officeart/2005/8/layout/orgChart1"/>
    <dgm:cxn modelId="{2FCDE6B7-03BF-48B2-830D-2BAFCBAFB0C1}" type="presParOf" srcId="{6FBAFCED-8BD9-4A66-89D8-C594C8FE7485}" destId="{A937A501-7A41-4C6F-B7AC-3D2ADFEAD5EB}" srcOrd="0" destOrd="0" presId="urn:microsoft.com/office/officeart/2005/8/layout/orgChart1"/>
    <dgm:cxn modelId="{854353AE-C86B-4CBC-B2A7-CB94D79E168B}" type="presParOf" srcId="{6FBAFCED-8BD9-4A66-89D8-C594C8FE7485}" destId="{4D025E35-BB64-4CA5-B663-0A530D8DD33B}" srcOrd="1" destOrd="0" presId="urn:microsoft.com/office/officeart/2005/8/layout/orgChart1"/>
    <dgm:cxn modelId="{68E9278A-62A5-4FA4-B0B8-60DDD0CFC19C}" type="presParOf" srcId="{C7A8CA8A-B62F-445A-BD46-3E18F16A7B8D}" destId="{87316022-C5B0-48FD-8E14-890D7632E5C6}" srcOrd="1" destOrd="0" presId="urn:microsoft.com/office/officeart/2005/8/layout/orgChart1"/>
    <dgm:cxn modelId="{81A12B23-2159-45F0-A013-4E1A5E9B379C}" type="presParOf" srcId="{87316022-C5B0-48FD-8E14-890D7632E5C6}" destId="{98987E9F-3B73-4F5B-9875-7B8C9F266D66}" srcOrd="0" destOrd="0" presId="urn:microsoft.com/office/officeart/2005/8/layout/orgChart1"/>
    <dgm:cxn modelId="{6543B7E7-E3AB-484A-B9E3-4B2E824349E5}" type="presParOf" srcId="{87316022-C5B0-48FD-8E14-890D7632E5C6}" destId="{93C80259-0A5E-4328-B3B2-DA3336B71025}" srcOrd="1" destOrd="0" presId="urn:microsoft.com/office/officeart/2005/8/layout/orgChart1"/>
    <dgm:cxn modelId="{D71F2547-8EDD-47AE-97A3-43135545A419}" type="presParOf" srcId="{93C80259-0A5E-4328-B3B2-DA3336B71025}" destId="{6EE7139B-98D7-41DD-82F8-5B6B7699A3B9}" srcOrd="0" destOrd="0" presId="urn:microsoft.com/office/officeart/2005/8/layout/orgChart1"/>
    <dgm:cxn modelId="{48FACA52-40EC-46EC-8264-34C00324FC64}" type="presParOf" srcId="{6EE7139B-98D7-41DD-82F8-5B6B7699A3B9}" destId="{3FACA6A0-AB91-4EF1-8EAF-0021006B4637}" srcOrd="0" destOrd="0" presId="urn:microsoft.com/office/officeart/2005/8/layout/orgChart1"/>
    <dgm:cxn modelId="{F7926383-C515-40DB-94A4-8A2977097C91}" type="presParOf" srcId="{6EE7139B-98D7-41DD-82F8-5B6B7699A3B9}" destId="{8C0C73C8-4BBB-42C8-A216-D06B9FD5CD2A}" srcOrd="1" destOrd="0" presId="urn:microsoft.com/office/officeart/2005/8/layout/orgChart1"/>
    <dgm:cxn modelId="{9A7B84D6-CC0E-4C82-A616-7F11A4450D63}" type="presParOf" srcId="{93C80259-0A5E-4328-B3B2-DA3336B71025}" destId="{6B54C09F-A66A-42E7-82BD-6BB07D16FFD4}" srcOrd="1" destOrd="0" presId="urn:microsoft.com/office/officeart/2005/8/layout/orgChart1"/>
    <dgm:cxn modelId="{EC85E039-03C9-4EAD-803C-73F9E9A51A05}" type="presParOf" srcId="{93C80259-0A5E-4328-B3B2-DA3336B71025}" destId="{7F214F39-FCA6-4C07-8E5B-8D414BC22509}" srcOrd="2" destOrd="0" presId="urn:microsoft.com/office/officeart/2005/8/layout/orgChart1"/>
    <dgm:cxn modelId="{501A8265-0B63-4AC0-8623-3293E2BD33E4}" type="presParOf" srcId="{87316022-C5B0-48FD-8E14-890D7632E5C6}" destId="{D93FF641-5A39-48DB-B14C-62B779397759}" srcOrd="2" destOrd="0" presId="urn:microsoft.com/office/officeart/2005/8/layout/orgChart1"/>
    <dgm:cxn modelId="{5B00087D-A15B-4CC8-9A98-329B8E1D8919}" type="presParOf" srcId="{87316022-C5B0-48FD-8E14-890D7632E5C6}" destId="{48AA0B07-C151-421F-9C63-064FC887147E}" srcOrd="3" destOrd="0" presId="urn:microsoft.com/office/officeart/2005/8/layout/orgChart1"/>
    <dgm:cxn modelId="{DBED6E5E-8779-4EB2-AF66-A6B47B1B9D27}" type="presParOf" srcId="{48AA0B07-C151-421F-9C63-064FC887147E}" destId="{563B8057-E34C-4C2A-809B-82CBF7CA5230}" srcOrd="0" destOrd="0" presId="urn:microsoft.com/office/officeart/2005/8/layout/orgChart1"/>
    <dgm:cxn modelId="{EB0F40DA-E0DA-4B4E-BF21-597C084785E5}" type="presParOf" srcId="{563B8057-E34C-4C2A-809B-82CBF7CA5230}" destId="{E2FF39DB-C0BC-4C23-981F-C8F9ACFD1738}" srcOrd="0" destOrd="0" presId="urn:microsoft.com/office/officeart/2005/8/layout/orgChart1"/>
    <dgm:cxn modelId="{F60669C4-1471-4D90-BB9D-0A89A84F626B}" type="presParOf" srcId="{563B8057-E34C-4C2A-809B-82CBF7CA5230}" destId="{12436F6E-7958-40C3-8753-4C56DD77BFC7}" srcOrd="1" destOrd="0" presId="urn:microsoft.com/office/officeart/2005/8/layout/orgChart1"/>
    <dgm:cxn modelId="{D4C1CC71-83D8-4EBE-ADF2-EF13489175F8}" type="presParOf" srcId="{48AA0B07-C151-421F-9C63-064FC887147E}" destId="{0F4C7E62-3658-409C-8E95-775482F5B361}" srcOrd="1" destOrd="0" presId="urn:microsoft.com/office/officeart/2005/8/layout/orgChart1"/>
    <dgm:cxn modelId="{E3F2ACE2-D508-4AAC-96AE-0C27A140311C}" type="presParOf" srcId="{48AA0B07-C151-421F-9C63-064FC887147E}" destId="{14088E16-DA19-4EE1-9577-57B9DFB3D014}" srcOrd="2" destOrd="0" presId="urn:microsoft.com/office/officeart/2005/8/layout/orgChart1"/>
    <dgm:cxn modelId="{91892D98-6121-4465-B6AD-04C981F66C3C}" type="presParOf" srcId="{C7A8CA8A-B62F-445A-BD46-3E18F16A7B8D}" destId="{9B273ACA-887B-4A11-A867-4CD252054CE8}" srcOrd="2" destOrd="0" presId="urn:microsoft.com/office/officeart/2005/8/layout/orgChart1"/>
    <dgm:cxn modelId="{9B96F15B-5B97-4CBD-BDB0-8D91A9E3F58A}" type="presParOf" srcId="{851FA1AC-E414-4612-BD27-9D1606957D1F}" destId="{A312B18A-85AD-47B8-BA25-B614B2EF894F}" srcOrd="2" destOrd="0" presId="urn:microsoft.com/office/officeart/2005/8/layout/orgChart1"/>
    <dgm:cxn modelId="{E3E26DBC-18FB-4FAA-B172-1DDDBB49A894}" type="presParOf" srcId="{851FA1AC-E414-4612-BD27-9D1606957D1F}" destId="{FBB2B401-591C-4248-AFF6-C0E9B37F46B2}" srcOrd="3" destOrd="0" presId="urn:microsoft.com/office/officeart/2005/8/layout/orgChart1"/>
    <dgm:cxn modelId="{2E5B86F0-4125-4B7B-B5E8-01ABA3256A10}" type="presParOf" srcId="{FBB2B401-591C-4248-AFF6-C0E9B37F46B2}" destId="{97DE4C06-73C0-41A7-A4B6-396467198844}" srcOrd="0" destOrd="0" presId="urn:microsoft.com/office/officeart/2005/8/layout/orgChart1"/>
    <dgm:cxn modelId="{9A81DC1F-566A-473D-A189-E01B4190B96E}" type="presParOf" srcId="{97DE4C06-73C0-41A7-A4B6-396467198844}" destId="{37A53FBA-0732-46A1-AB02-4510D31B61A0}" srcOrd="0" destOrd="0" presId="urn:microsoft.com/office/officeart/2005/8/layout/orgChart1"/>
    <dgm:cxn modelId="{FAD45925-1FCC-42D0-B98E-D6DCBEEB96AF}" type="presParOf" srcId="{97DE4C06-73C0-41A7-A4B6-396467198844}" destId="{948C63D3-32B1-40F3-9D21-5F5A7B9DA3E0}" srcOrd="1" destOrd="0" presId="urn:microsoft.com/office/officeart/2005/8/layout/orgChart1"/>
    <dgm:cxn modelId="{02C0E776-AF71-4915-8F17-8B82FEDC9872}" type="presParOf" srcId="{FBB2B401-591C-4248-AFF6-C0E9B37F46B2}" destId="{A0A31B53-4AB9-4198-ACFF-4568C77F47EA}" srcOrd="1" destOrd="0" presId="urn:microsoft.com/office/officeart/2005/8/layout/orgChart1"/>
    <dgm:cxn modelId="{1117CDB5-28B9-4EDD-8007-4C443E6052E5}" type="presParOf" srcId="{A0A31B53-4AB9-4198-ACFF-4568C77F47EA}" destId="{187CF01E-E4A0-49E9-B159-12477FB37CD3}" srcOrd="0" destOrd="0" presId="urn:microsoft.com/office/officeart/2005/8/layout/orgChart1"/>
    <dgm:cxn modelId="{CDE1FAFB-A410-48A0-A0E0-F545A56ECAAF}" type="presParOf" srcId="{A0A31B53-4AB9-4198-ACFF-4568C77F47EA}" destId="{E5F0F4EC-523B-4E23-80F0-7E559B2E0034}" srcOrd="1" destOrd="0" presId="urn:microsoft.com/office/officeart/2005/8/layout/orgChart1"/>
    <dgm:cxn modelId="{8A35A96E-2CA3-456E-9D71-65CA0151AC69}" type="presParOf" srcId="{E5F0F4EC-523B-4E23-80F0-7E559B2E0034}" destId="{6A658180-EDAB-4AAA-8DE8-468B0C170A57}" srcOrd="0" destOrd="0" presId="urn:microsoft.com/office/officeart/2005/8/layout/orgChart1"/>
    <dgm:cxn modelId="{50C11B09-43AC-4B29-A465-CEB8FFCF106C}" type="presParOf" srcId="{6A658180-EDAB-4AAA-8DE8-468B0C170A57}" destId="{1DC0E3F7-8E78-40A9-B7C1-074B0B9B6BC6}" srcOrd="0" destOrd="0" presId="urn:microsoft.com/office/officeart/2005/8/layout/orgChart1"/>
    <dgm:cxn modelId="{E187B9BC-1AFD-4EAB-ADDA-4DC0501C7090}" type="presParOf" srcId="{6A658180-EDAB-4AAA-8DE8-468B0C170A57}" destId="{B5133EC7-2E0A-47C0-BBDB-563C4D42163B}" srcOrd="1" destOrd="0" presId="urn:microsoft.com/office/officeart/2005/8/layout/orgChart1"/>
    <dgm:cxn modelId="{1B7018DE-04D8-4921-9204-A8825FA975A3}" type="presParOf" srcId="{E5F0F4EC-523B-4E23-80F0-7E559B2E0034}" destId="{8796A304-7644-43CA-B511-42D9FD182B0D}" srcOrd="1" destOrd="0" presId="urn:microsoft.com/office/officeart/2005/8/layout/orgChart1"/>
    <dgm:cxn modelId="{05FA602F-A7A4-4389-9792-323828EE209D}" type="presParOf" srcId="{8796A304-7644-43CA-B511-42D9FD182B0D}" destId="{DCB3C38D-D4B4-4D92-9E15-BECDB846ADFB}" srcOrd="0" destOrd="0" presId="urn:microsoft.com/office/officeart/2005/8/layout/orgChart1"/>
    <dgm:cxn modelId="{689C80D7-322A-4E04-B9CB-65735CAA0A17}" type="presParOf" srcId="{8796A304-7644-43CA-B511-42D9FD182B0D}" destId="{CB08307E-CFB3-48C2-841E-700A4AE865CB}" srcOrd="1" destOrd="0" presId="urn:microsoft.com/office/officeart/2005/8/layout/orgChart1"/>
    <dgm:cxn modelId="{7F748815-EBCC-4452-950D-7112964B398D}" type="presParOf" srcId="{CB08307E-CFB3-48C2-841E-700A4AE865CB}" destId="{F06634B8-1F2F-4789-AD4B-7D0033F7F372}" srcOrd="0" destOrd="0" presId="urn:microsoft.com/office/officeart/2005/8/layout/orgChart1"/>
    <dgm:cxn modelId="{BD6EE033-0605-4ADB-B49F-745B96260DAD}" type="presParOf" srcId="{F06634B8-1F2F-4789-AD4B-7D0033F7F372}" destId="{13668971-4420-482B-A0B7-02C7EC76DC84}" srcOrd="0" destOrd="0" presId="urn:microsoft.com/office/officeart/2005/8/layout/orgChart1"/>
    <dgm:cxn modelId="{114787D7-2E21-4FCB-ABDB-772182A4B158}" type="presParOf" srcId="{F06634B8-1F2F-4789-AD4B-7D0033F7F372}" destId="{2D3DF5B7-0CD1-4A58-ACCD-82FA4D661F8A}" srcOrd="1" destOrd="0" presId="urn:microsoft.com/office/officeart/2005/8/layout/orgChart1"/>
    <dgm:cxn modelId="{0C214FFF-B1AD-42B6-B18B-88164F810EDD}" type="presParOf" srcId="{CB08307E-CFB3-48C2-841E-700A4AE865CB}" destId="{AC283DD1-149F-4BC7-9283-749A4AB28D30}" srcOrd="1" destOrd="0" presId="urn:microsoft.com/office/officeart/2005/8/layout/orgChart1"/>
    <dgm:cxn modelId="{F048C969-6092-4521-8C49-B83513BFD4D6}" type="presParOf" srcId="{CB08307E-CFB3-48C2-841E-700A4AE865CB}" destId="{C40E4551-3926-4ADD-8A9D-6328ED5DF1D0}" srcOrd="2" destOrd="0" presId="urn:microsoft.com/office/officeart/2005/8/layout/orgChart1"/>
    <dgm:cxn modelId="{C9D1695A-0895-476B-8E6F-BA3B10D9DD96}" type="presParOf" srcId="{8796A304-7644-43CA-B511-42D9FD182B0D}" destId="{3A4BC09F-C165-4483-A1C4-246448FBC57D}" srcOrd="2" destOrd="0" presId="urn:microsoft.com/office/officeart/2005/8/layout/orgChart1"/>
    <dgm:cxn modelId="{D474C067-653A-462A-B2F1-079C50CD21C3}" type="presParOf" srcId="{8796A304-7644-43CA-B511-42D9FD182B0D}" destId="{92B1B2DC-4CEC-4DEA-9F93-4EA63DB720C3}" srcOrd="3" destOrd="0" presId="urn:microsoft.com/office/officeart/2005/8/layout/orgChart1"/>
    <dgm:cxn modelId="{3C2AA84D-212A-4F1C-8D85-BF5866176E82}" type="presParOf" srcId="{92B1B2DC-4CEC-4DEA-9F93-4EA63DB720C3}" destId="{9C3D5E35-FDD8-4B57-8617-069B0C25FCFF}" srcOrd="0" destOrd="0" presId="urn:microsoft.com/office/officeart/2005/8/layout/orgChart1"/>
    <dgm:cxn modelId="{B7D94EA1-63CA-41A4-B921-87C75DEC8C53}" type="presParOf" srcId="{9C3D5E35-FDD8-4B57-8617-069B0C25FCFF}" destId="{FC7DAFDE-894A-4CC5-9F64-528D893AADB7}" srcOrd="0" destOrd="0" presId="urn:microsoft.com/office/officeart/2005/8/layout/orgChart1"/>
    <dgm:cxn modelId="{98A2AE27-39FA-4DFD-845C-4731FBB186CC}" type="presParOf" srcId="{9C3D5E35-FDD8-4B57-8617-069B0C25FCFF}" destId="{49A0F31C-8BE7-4567-B6A2-836E0072003D}" srcOrd="1" destOrd="0" presId="urn:microsoft.com/office/officeart/2005/8/layout/orgChart1"/>
    <dgm:cxn modelId="{CB41131E-75DF-4A9A-8F60-ED2217429831}" type="presParOf" srcId="{92B1B2DC-4CEC-4DEA-9F93-4EA63DB720C3}" destId="{989929E2-F0A9-422A-8007-814F4E412931}" srcOrd="1" destOrd="0" presId="urn:microsoft.com/office/officeart/2005/8/layout/orgChart1"/>
    <dgm:cxn modelId="{E8E6E2F0-0DDB-4A62-A6BD-5CC988AA353C}" type="presParOf" srcId="{92B1B2DC-4CEC-4DEA-9F93-4EA63DB720C3}" destId="{34951065-74C1-4524-9E9D-37F56F7ACD94}" srcOrd="2" destOrd="0" presId="urn:microsoft.com/office/officeart/2005/8/layout/orgChart1"/>
    <dgm:cxn modelId="{4A123708-6A20-431F-A5C9-BBD0C8B87506}" type="presParOf" srcId="{8796A304-7644-43CA-B511-42D9FD182B0D}" destId="{14058AB7-6306-42D3-9C4B-7B5DDCAA8067}" srcOrd="4" destOrd="0" presId="urn:microsoft.com/office/officeart/2005/8/layout/orgChart1"/>
    <dgm:cxn modelId="{5F70FBDE-47A2-44D6-85E0-34E280BFDA1D}" type="presParOf" srcId="{8796A304-7644-43CA-B511-42D9FD182B0D}" destId="{98F684AB-FB29-4FDA-B2A4-8287DE549DF4}" srcOrd="5" destOrd="0" presId="urn:microsoft.com/office/officeart/2005/8/layout/orgChart1"/>
    <dgm:cxn modelId="{434C1A7A-43E7-49B5-B8C4-02F6BE501595}" type="presParOf" srcId="{98F684AB-FB29-4FDA-B2A4-8287DE549DF4}" destId="{CEF087B7-42A5-43E6-8266-ED77175B523E}" srcOrd="0" destOrd="0" presId="urn:microsoft.com/office/officeart/2005/8/layout/orgChart1"/>
    <dgm:cxn modelId="{71783810-3703-4A52-8ECE-479176F72136}" type="presParOf" srcId="{CEF087B7-42A5-43E6-8266-ED77175B523E}" destId="{E406C2E7-91DF-4817-A529-D870152E201F}" srcOrd="0" destOrd="0" presId="urn:microsoft.com/office/officeart/2005/8/layout/orgChart1"/>
    <dgm:cxn modelId="{C850F882-2743-4068-914B-584D0707B003}" type="presParOf" srcId="{CEF087B7-42A5-43E6-8266-ED77175B523E}" destId="{8545E5E5-A0E0-4594-92A3-190B3ACEFDE9}" srcOrd="1" destOrd="0" presId="urn:microsoft.com/office/officeart/2005/8/layout/orgChart1"/>
    <dgm:cxn modelId="{ECB289BC-C722-4538-B92B-C33691E12F1B}" type="presParOf" srcId="{98F684AB-FB29-4FDA-B2A4-8287DE549DF4}" destId="{C79400EB-D780-4F25-B758-C900700F48B8}" srcOrd="1" destOrd="0" presId="urn:microsoft.com/office/officeart/2005/8/layout/orgChart1"/>
    <dgm:cxn modelId="{2FAFF99D-C9ED-42DB-957D-09B8A0325FD7}" type="presParOf" srcId="{98F684AB-FB29-4FDA-B2A4-8287DE549DF4}" destId="{AC0E5FC2-70F0-4462-88F8-B9FC5A898478}" srcOrd="2" destOrd="0" presId="urn:microsoft.com/office/officeart/2005/8/layout/orgChart1"/>
    <dgm:cxn modelId="{356806FA-51E5-474E-8A67-F849BE2A82CC}" type="presParOf" srcId="{8796A304-7644-43CA-B511-42D9FD182B0D}" destId="{FFB48676-2D9D-4779-B881-DB8CA908D839}" srcOrd="6" destOrd="0" presId="urn:microsoft.com/office/officeart/2005/8/layout/orgChart1"/>
    <dgm:cxn modelId="{90305BDD-BF68-4A4C-BF03-C4843A67A0CA}" type="presParOf" srcId="{8796A304-7644-43CA-B511-42D9FD182B0D}" destId="{732B7714-B3CE-487B-BBBC-EB40EFE13F5A}" srcOrd="7" destOrd="0" presId="urn:microsoft.com/office/officeart/2005/8/layout/orgChart1"/>
    <dgm:cxn modelId="{C32BF80B-FF8F-4787-8E58-D9D4E20EE5E3}" type="presParOf" srcId="{732B7714-B3CE-487B-BBBC-EB40EFE13F5A}" destId="{4E765455-E82B-4583-8DDE-C72742C78EB9}" srcOrd="0" destOrd="0" presId="urn:microsoft.com/office/officeart/2005/8/layout/orgChart1"/>
    <dgm:cxn modelId="{7ACC3895-2892-4AD7-B49B-14D801FDD083}" type="presParOf" srcId="{4E765455-E82B-4583-8DDE-C72742C78EB9}" destId="{AB6F6CE8-C968-4BD5-8447-B29622952754}" srcOrd="0" destOrd="0" presId="urn:microsoft.com/office/officeart/2005/8/layout/orgChart1"/>
    <dgm:cxn modelId="{90FED3D7-C5CD-4538-88BF-028BD1B26671}" type="presParOf" srcId="{4E765455-E82B-4583-8DDE-C72742C78EB9}" destId="{0E32860F-21A7-4FC5-B4CF-4330F450D5DF}" srcOrd="1" destOrd="0" presId="urn:microsoft.com/office/officeart/2005/8/layout/orgChart1"/>
    <dgm:cxn modelId="{FD6C93AC-E51B-45B2-ADBF-1D7A80C10D1E}" type="presParOf" srcId="{732B7714-B3CE-487B-BBBC-EB40EFE13F5A}" destId="{8FA51C05-F91C-4702-B302-99FF025222B7}" srcOrd="1" destOrd="0" presId="urn:microsoft.com/office/officeart/2005/8/layout/orgChart1"/>
    <dgm:cxn modelId="{934B665D-759C-452E-AF81-0D5B881F67B2}" type="presParOf" srcId="{732B7714-B3CE-487B-BBBC-EB40EFE13F5A}" destId="{CCE351F9-FCE1-4F4F-A188-8A716CBEEDF4}" srcOrd="2" destOrd="0" presId="urn:microsoft.com/office/officeart/2005/8/layout/orgChart1"/>
    <dgm:cxn modelId="{212103B4-8F91-4356-B963-E294AB428DE7}" type="presParOf" srcId="{8796A304-7644-43CA-B511-42D9FD182B0D}" destId="{661B6B66-E733-4233-91A5-3DEB538A9FB9}" srcOrd="8" destOrd="0" presId="urn:microsoft.com/office/officeart/2005/8/layout/orgChart1"/>
    <dgm:cxn modelId="{3EC7AC3E-C2B4-4597-9539-FA07404C1B80}" type="presParOf" srcId="{8796A304-7644-43CA-B511-42D9FD182B0D}" destId="{0C355B0C-571F-4EFB-93B6-04161CEA081E}" srcOrd="9" destOrd="0" presId="urn:microsoft.com/office/officeart/2005/8/layout/orgChart1"/>
    <dgm:cxn modelId="{4E7614EB-0BDB-4C09-87AC-5D2C169F0681}" type="presParOf" srcId="{0C355B0C-571F-4EFB-93B6-04161CEA081E}" destId="{C26E5EC8-6FB3-44E1-824B-10747029F1C1}" srcOrd="0" destOrd="0" presId="urn:microsoft.com/office/officeart/2005/8/layout/orgChart1"/>
    <dgm:cxn modelId="{9CC79ABD-5BE2-43F5-8AC1-FBECCDECC6E4}" type="presParOf" srcId="{C26E5EC8-6FB3-44E1-824B-10747029F1C1}" destId="{B2CAD087-51DD-4551-A923-630A2B7C2E3A}" srcOrd="0" destOrd="0" presId="urn:microsoft.com/office/officeart/2005/8/layout/orgChart1"/>
    <dgm:cxn modelId="{366DA7FA-04C0-41BD-94C6-6191582E556F}" type="presParOf" srcId="{C26E5EC8-6FB3-44E1-824B-10747029F1C1}" destId="{A912A371-9598-4DA5-BB6C-954C91F9B304}" srcOrd="1" destOrd="0" presId="urn:microsoft.com/office/officeart/2005/8/layout/orgChart1"/>
    <dgm:cxn modelId="{C01AAA56-0895-4CDD-8B07-F238360DBC15}" type="presParOf" srcId="{0C355B0C-571F-4EFB-93B6-04161CEA081E}" destId="{63423734-B725-46D8-9E94-FCF90C550856}" srcOrd="1" destOrd="0" presId="urn:microsoft.com/office/officeart/2005/8/layout/orgChart1"/>
    <dgm:cxn modelId="{2960B9D5-EE4A-4F8A-B918-B002FF4B0DAF}" type="presParOf" srcId="{0C355B0C-571F-4EFB-93B6-04161CEA081E}" destId="{413ADC9E-0672-475A-9CA4-17F9F66A0CC9}" srcOrd="2" destOrd="0" presId="urn:microsoft.com/office/officeart/2005/8/layout/orgChart1"/>
    <dgm:cxn modelId="{041AD44D-C4BE-4182-899B-3ADAE3895FDD}" type="presParOf" srcId="{8796A304-7644-43CA-B511-42D9FD182B0D}" destId="{087CAEA6-4E74-4CF1-A24F-06B3E60A62CC}" srcOrd="10" destOrd="0" presId="urn:microsoft.com/office/officeart/2005/8/layout/orgChart1"/>
    <dgm:cxn modelId="{5C66EB31-0AE0-4710-9783-822C6648D3D5}" type="presParOf" srcId="{8796A304-7644-43CA-B511-42D9FD182B0D}" destId="{38EC6F36-D1AF-4DDA-A8CF-074CFBADC21C}" srcOrd="11" destOrd="0" presId="urn:microsoft.com/office/officeart/2005/8/layout/orgChart1"/>
    <dgm:cxn modelId="{ACC1A6F0-1B67-4EC1-9B06-C5ABDDF73848}" type="presParOf" srcId="{38EC6F36-D1AF-4DDA-A8CF-074CFBADC21C}" destId="{132466AF-D823-4014-8A10-57EE4CDD5A9C}" srcOrd="0" destOrd="0" presId="urn:microsoft.com/office/officeart/2005/8/layout/orgChart1"/>
    <dgm:cxn modelId="{BF974DA4-B3EC-4289-BCD4-162DE2FD6D08}" type="presParOf" srcId="{132466AF-D823-4014-8A10-57EE4CDD5A9C}" destId="{DD8F7B97-AD17-429F-85AB-7C400C136347}" srcOrd="0" destOrd="0" presId="urn:microsoft.com/office/officeart/2005/8/layout/orgChart1"/>
    <dgm:cxn modelId="{B4A38493-04BA-4DE5-9197-829A1CF0BD72}" type="presParOf" srcId="{132466AF-D823-4014-8A10-57EE4CDD5A9C}" destId="{2D63BAA3-84A4-4431-8CE9-769D79D77F42}" srcOrd="1" destOrd="0" presId="urn:microsoft.com/office/officeart/2005/8/layout/orgChart1"/>
    <dgm:cxn modelId="{D25BD4C9-96E2-4C7C-B542-BA9A82593A23}" type="presParOf" srcId="{38EC6F36-D1AF-4DDA-A8CF-074CFBADC21C}" destId="{FD182592-E62B-4610-BFD5-0199722FA86A}" srcOrd="1" destOrd="0" presId="urn:microsoft.com/office/officeart/2005/8/layout/orgChart1"/>
    <dgm:cxn modelId="{B0B9E950-8A17-4A1D-B1FD-3DD2D89BFCD5}" type="presParOf" srcId="{38EC6F36-D1AF-4DDA-A8CF-074CFBADC21C}" destId="{46D3C04A-0DF1-4E16-8749-A06099B7BF0A}" srcOrd="2" destOrd="0" presId="urn:microsoft.com/office/officeart/2005/8/layout/orgChart1"/>
    <dgm:cxn modelId="{5DFBC31B-31FE-4D6A-A50E-2F5773AC35E5}" type="presParOf" srcId="{8796A304-7644-43CA-B511-42D9FD182B0D}" destId="{45A26D6F-DBDC-4878-9B0D-007B49F58F10}" srcOrd="12" destOrd="0" presId="urn:microsoft.com/office/officeart/2005/8/layout/orgChart1"/>
    <dgm:cxn modelId="{CEA2CE5D-1303-416B-8601-A24803A7EDFF}" type="presParOf" srcId="{8796A304-7644-43CA-B511-42D9FD182B0D}" destId="{98EE9790-DCDB-4FF1-B256-D4E67C85F27C}" srcOrd="13" destOrd="0" presId="urn:microsoft.com/office/officeart/2005/8/layout/orgChart1"/>
    <dgm:cxn modelId="{2839C312-D363-4B7C-A477-BEB18CFFD2E9}" type="presParOf" srcId="{98EE9790-DCDB-4FF1-B256-D4E67C85F27C}" destId="{AFEC091B-D33A-4C57-9613-61D4D12A4D47}" srcOrd="0" destOrd="0" presId="urn:microsoft.com/office/officeart/2005/8/layout/orgChart1"/>
    <dgm:cxn modelId="{0DAAC434-E70A-472B-926B-85D716FBEADC}" type="presParOf" srcId="{AFEC091B-D33A-4C57-9613-61D4D12A4D47}" destId="{BEE137AD-CBA1-417A-B186-6EEBCA3575A8}" srcOrd="0" destOrd="0" presId="urn:microsoft.com/office/officeart/2005/8/layout/orgChart1"/>
    <dgm:cxn modelId="{217B5184-DC41-41CA-82E7-329B5D5865A3}" type="presParOf" srcId="{AFEC091B-D33A-4C57-9613-61D4D12A4D47}" destId="{C4D785A0-EEB7-440B-9147-33B1118470B9}" srcOrd="1" destOrd="0" presId="urn:microsoft.com/office/officeart/2005/8/layout/orgChart1"/>
    <dgm:cxn modelId="{2AFC2CED-3CD3-4E5F-B318-DE380883909C}" type="presParOf" srcId="{98EE9790-DCDB-4FF1-B256-D4E67C85F27C}" destId="{560F4F91-6B0A-4747-BC21-8109B381B885}" srcOrd="1" destOrd="0" presId="urn:microsoft.com/office/officeart/2005/8/layout/orgChart1"/>
    <dgm:cxn modelId="{4093E288-B7CB-4FB2-8855-8A95FA2A2685}" type="presParOf" srcId="{98EE9790-DCDB-4FF1-B256-D4E67C85F27C}" destId="{5900B8B4-FC5B-4D73-8F90-78ADC85F7FB5}" srcOrd="2" destOrd="0" presId="urn:microsoft.com/office/officeart/2005/8/layout/orgChart1"/>
    <dgm:cxn modelId="{19A6931B-CE47-42DE-9546-8FEBCC754345}" type="presParOf" srcId="{8796A304-7644-43CA-B511-42D9FD182B0D}" destId="{6AF8BABE-C20E-45E9-B94E-68E7B8C09C74}" srcOrd="14" destOrd="0" presId="urn:microsoft.com/office/officeart/2005/8/layout/orgChart1"/>
    <dgm:cxn modelId="{CDAA99D0-DB2B-47E2-8E8F-C2F07A645144}" type="presParOf" srcId="{8796A304-7644-43CA-B511-42D9FD182B0D}" destId="{C679F2A1-AF19-4370-B934-F6C531832D4A}" srcOrd="15" destOrd="0" presId="urn:microsoft.com/office/officeart/2005/8/layout/orgChart1"/>
    <dgm:cxn modelId="{11DBE999-7173-4EC3-8D8F-B37F21E3A812}" type="presParOf" srcId="{C679F2A1-AF19-4370-B934-F6C531832D4A}" destId="{09715198-92A5-4CC9-A196-EF617C6E3C5A}" srcOrd="0" destOrd="0" presId="urn:microsoft.com/office/officeart/2005/8/layout/orgChart1"/>
    <dgm:cxn modelId="{7EB4148A-F100-4DC3-B37F-C92C2122AFD3}" type="presParOf" srcId="{09715198-92A5-4CC9-A196-EF617C6E3C5A}" destId="{9CA39A19-A364-413C-A9C5-8B9919D567BC}" srcOrd="0" destOrd="0" presId="urn:microsoft.com/office/officeart/2005/8/layout/orgChart1"/>
    <dgm:cxn modelId="{FBF43D0B-68D9-42D0-A7CB-42160145502B}" type="presParOf" srcId="{09715198-92A5-4CC9-A196-EF617C6E3C5A}" destId="{3E896CC4-5295-4905-8F21-012460864F8F}" srcOrd="1" destOrd="0" presId="urn:microsoft.com/office/officeart/2005/8/layout/orgChart1"/>
    <dgm:cxn modelId="{3394D589-8FB4-4213-8AF7-C4C35F9C31A4}" type="presParOf" srcId="{C679F2A1-AF19-4370-B934-F6C531832D4A}" destId="{66714D84-88B8-4AE9-9616-38422D4FB415}" srcOrd="1" destOrd="0" presId="urn:microsoft.com/office/officeart/2005/8/layout/orgChart1"/>
    <dgm:cxn modelId="{9AD43D83-AC46-460C-A616-AC07261909AB}" type="presParOf" srcId="{C679F2A1-AF19-4370-B934-F6C531832D4A}" destId="{DD31EBBC-3155-453F-8A19-72AEFD4318B1}" srcOrd="2" destOrd="0" presId="urn:microsoft.com/office/officeart/2005/8/layout/orgChart1"/>
    <dgm:cxn modelId="{1F831871-2B05-4F5E-A204-0FF95F4AA8E6}" type="presParOf" srcId="{E5F0F4EC-523B-4E23-80F0-7E559B2E0034}" destId="{A8E48F9A-7995-4178-AB5B-D3C45EAB84AD}" srcOrd="2" destOrd="0" presId="urn:microsoft.com/office/officeart/2005/8/layout/orgChart1"/>
    <dgm:cxn modelId="{9E0A591B-2DF3-4F06-95F4-3601A8845E59}" type="presParOf" srcId="{FBB2B401-591C-4248-AFF6-C0E9B37F46B2}" destId="{19A72B3A-E940-4FE4-A48C-19066D7EE707}" srcOrd="2" destOrd="0" presId="urn:microsoft.com/office/officeart/2005/8/layout/orgChart1"/>
    <dgm:cxn modelId="{5FEC3008-5EE3-4329-AECF-80981DB0DA16}" type="presParOf" srcId="{851FA1AC-E414-4612-BD27-9D1606957D1F}" destId="{B97598BA-303E-4C66-9298-666876CEDF96}" srcOrd="4" destOrd="0" presId="urn:microsoft.com/office/officeart/2005/8/layout/orgChart1"/>
    <dgm:cxn modelId="{7072156B-7A21-41E0-8B0F-0E4EAAC02346}" type="presParOf" srcId="{851FA1AC-E414-4612-BD27-9D1606957D1F}" destId="{8C2BCCC6-705D-46DE-A48C-DE5B9F1EF348}" srcOrd="5" destOrd="0" presId="urn:microsoft.com/office/officeart/2005/8/layout/orgChart1"/>
    <dgm:cxn modelId="{E366C887-34D3-410C-86A9-DE3BF223A0F9}" type="presParOf" srcId="{8C2BCCC6-705D-46DE-A48C-DE5B9F1EF348}" destId="{D2B142D3-0A52-488F-AEA4-EAA962FC43B4}" srcOrd="0" destOrd="0" presId="urn:microsoft.com/office/officeart/2005/8/layout/orgChart1"/>
    <dgm:cxn modelId="{87DEA37D-D6BE-4EBF-B081-2F5E9723120A}" type="presParOf" srcId="{D2B142D3-0A52-488F-AEA4-EAA962FC43B4}" destId="{50C669D2-C8D3-40BF-A942-E78CC17E0BE4}" srcOrd="0" destOrd="0" presId="urn:microsoft.com/office/officeart/2005/8/layout/orgChart1"/>
    <dgm:cxn modelId="{A0AEEFB0-2A9D-4AB9-B6B6-585AE3314EED}" type="presParOf" srcId="{D2B142D3-0A52-488F-AEA4-EAA962FC43B4}" destId="{06C1625A-C20F-4492-ADCD-0B5FE130B529}" srcOrd="1" destOrd="0" presId="urn:microsoft.com/office/officeart/2005/8/layout/orgChart1"/>
    <dgm:cxn modelId="{8C2C98AF-B1FE-4EA1-94D6-64ACFE75731E}" type="presParOf" srcId="{8C2BCCC6-705D-46DE-A48C-DE5B9F1EF348}" destId="{719D5EA7-CCB3-4081-881E-49C80B5A2CD4}" srcOrd="1" destOrd="0" presId="urn:microsoft.com/office/officeart/2005/8/layout/orgChart1"/>
    <dgm:cxn modelId="{07DF81C6-ABD7-4DF1-874F-A54CC0537DFC}" type="presParOf" srcId="{719D5EA7-CCB3-4081-881E-49C80B5A2CD4}" destId="{42E91039-F47D-44F2-891D-2CAE35A83CE1}" srcOrd="0" destOrd="0" presId="urn:microsoft.com/office/officeart/2005/8/layout/orgChart1"/>
    <dgm:cxn modelId="{B0663DD9-AB50-40BD-A7C7-045612278091}" type="presParOf" srcId="{719D5EA7-CCB3-4081-881E-49C80B5A2CD4}" destId="{945D9B90-BECC-4784-97A0-7F62E6A35962}" srcOrd="1" destOrd="0" presId="urn:microsoft.com/office/officeart/2005/8/layout/orgChart1"/>
    <dgm:cxn modelId="{1E53281F-DE35-4EB1-844E-1C30B5197C27}" type="presParOf" srcId="{945D9B90-BECC-4784-97A0-7F62E6A35962}" destId="{8D1400A2-D5E7-4584-B927-ACCA733C4047}" srcOrd="0" destOrd="0" presId="urn:microsoft.com/office/officeart/2005/8/layout/orgChart1"/>
    <dgm:cxn modelId="{E5778C44-C9EC-43B0-A741-E818BAD56FC1}" type="presParOf" srcId="{8D1400A2-D5E7-4584-B927-ACCA733C4047}" destId="{0AE8EE04-8651-4E63-913F-569A0F26BDAB}" srcOrd="0" destOrd="0" presId="urn:microsoft.com/office/officeart/2005/8/layout/orgChart1"/>
    <dgm:cxn modelId="{C2496E37-ACF9-4F09-9C4E-E42C24D9F968}" type="presParOf" srcId="{8D1400A2-D5E7-4584-B927-ACCA733C4047}" destId="{4272E90A-B07D-46C5-AF34-E3ABFACCF73F}" srcOrd="1" destOrd="0" presId="urn:microsoft.com/office/officeart/2005/8/layout/orgChart1"/>
    <dgm:cxn modelId="{A827E3FD-392E-4A8F-B0A2-ADF9A4467037}" type="presParOf" srcId="{945D9B90-BECC-4784-97A0-7F62E6A35962}" destId="{5FFFFB3F-693C-4EC4-BD96-42067BC1A933}" srcOrd="1" destOrd="0" presId="urn:microsoft.com/office/officeart/2005/8/layout/orgChart1"/>
    <dgm:cxn modelId="{1F5038CD-6954-460E-A623-71951C0C6602}" type="presParOf" srcId="{945D9B90-BECC-4784-97A0-7F62E6A35962}" destId="{C0CA49B2-8AE2-4AEA-8056-477D042B599B}" srcOrd="2" destOrd="0" presId="urn:microsoft.com/office/officeart/2005/8/layout/orgChart1"/>
    <dgm:cxn modelId="{BF79A79F-2C19-4FC9-BD66-0EF9CC4364C3}" type="presParOf" srcId="{8C2BCCC6-705D-46DE-A48C-DE5B9F1EF348}" destId="{6BAB5D59-AEBE-42BF-AA3B-6CB00A79EBD7}" srcOrd="2" destOrd="0" presId="urn:microsoft.com/office/officeart/2005/8/layout/orgChart1"/>
    <dgm:cxn modelId="{6A8B0F20-5556-4EAD-99D8-C105BAC213A7}" type="presParOf" srcId="{851FA1AC-E414-4612-BD27-9D1606957D1F}" destId="{442A8A96-3272-4972-B4C0-05FA8B94B582}" srcOrd="6" destOrd="0" presId="urn:microsoft.com/office/officeart/2005/8/layout/orgChart1"/>
    <dgm:cxn modelId="{DF7FA68B-1CC6-40E7-B3FA-715C73A77A98}" type="presParOf" srcId="{851FA1AC-E414-4612-BD27-9D1606957D1F}" destId="{89A95213-9E9E-4521-9249-6A151930820E}" srcOrd="7" destOrd="0" presId="urn:microsoft.com/office/officeart/2005/8/layout/orgChart1"/>
    <dgm:cxn modelId="{8EB59B6B-8DF6-45E5-8B05-436BD78ED4F1}" type="presParOf" srcId="{89A95213-9E9E-4521-9249-6A151930820E}" destId="{989058E0-2380-489C-AB10-3BD724E3AFE0}" srcOrd="0" destOrd="0" presId="urn:microsoft.com/office/officeart/2005/8/layout/orgChart1"/>
    <dgm:cxn modelId="{980A4885-1B01-40F3-8C2A-3D16D8871726}" type="presParOf" srcId="{989058E0-2380-489C-AB10-3BD724E3AFE0}" destId="{93E7181A-0D90-4235-BE92-1381DC1EA775}" srcOrd="0" destOrd="0" presId="urn:microsoft.com/office/officeart/2005/8/layout/orgChart1"/>
    <dgm:cxn modelId="{6F4D8628-856C-4C9A-BD89-CE21F6CDDD7C}" type="presParOf" srcId="{989058E0-2380-489C-AB10-3BD724E3AFE0}" destId="{2D708DF6-F4AD-4C4C-A33D-996EC9780219}" srcOrd="1" destOrd="0" presId="urn:microsoft.com/office/officeart/2005/8/layout/orgChart1"/>
    <dgm:cxn modelId="{F8B90B05-F04C-473A-89D9-63DB4707150B}" type="presParOf" srcId="{89A95213-9E9E-4521-9249-6A151930820E}" destId="{CC397ED4-6C9D-4B0E-8578-CBD22E592BAF}" srcOrd="1" destOrd="0" presId="urn:microsoft.com/office/officeart/2005/8/layout/orgChart1"/>
    <dgm:cxn modelId="{6DC7DA09-89BD-4B46-8893-2A5856BBBB54}" type="presParOf" srcId="{CC397ED4-6C9D-4B0E-8578-CBD22E592BAF}" destId="{6B1EB4D2-6D18-48E0-A72D-B89373652D03}" srcOrd="0" destOrd="0" presId="urn:microsoft.com/office/officeart/2005/8/layout/orgChart1"/>
    <dgm:cxn modelId="{CA42A764-6BCF-4B31-822B-1F812F982690}" type="presParOf" srcId="{CC397ED4-6C9D-4B0E-8578-CBD22E592BAF}" destId="{EB921640-B9CF-452B-89D6-EB94F73CB368}" srcOrd="1" destOrd="0" presId="urn:microsoft.com/office/officeart/2005/8/layout/orgChart1"/>
    <dgm:cxn modelId="{D5A13DA6-D880-459E-B0E6-71D6A2E58AAE}" type="presParOf" srcId="{EB921640-B9CF-452B-89D6-EB94F73CB368}" destId="{499241C3-F25D-4F0A-A07E-896FFFD04571}" srcOrd="0" destOrd="0" presId="urn:microsoft.com/office/officeart/2005/8/layout/orgChart1"/>
    <dgm:cxn modelId="{AAA07758-BA75-400C-97B1-7BE44AA62932}" type="presParOf" srcId="{499241C3-F25D-4F0A-A07E-896FFFD04571}" destId="{C1C10480-D9BF-410C-A2ED-D29547430CE4}" srcOrd="0" destOrd="0" presId="urn:microsoft.com/office/officeart/2005/8/layout/orgChart1"/>
    <dgm:cxn modelId="{9D837146-0C5C-43ED-8905-F297745211EC}" type="presParOf" srcId="{499241C3-F25D-4F0A-A07E-896FFFD04571}" destId="{1745564A-E3AB-4228-9C7D-A05680E289C2}" srcOrd="1" destOrd="0" presId="urn:microsoft.com/office/officeart/2005/8/layout/orgChart1"/>
    <dgm:cxn modelId="{7793E17B-244E-448A-BFFF-4EAE7A9B9742}" type="presParOf" srcId="{EB921640-B9CF-452B-89D6-EB94F73CB368}" destId="{255AFCC1-8AA3-455F-961E-E5A8BC236EF0}" srcOrd="1" destOrd="0" presId="urn:microsoft.com/office/officeart/2005/8/layout/orgChart1"/>
    <dgm:cxn modelId="{59C70EEC-BB37-4B3D-AF85-957D16FA9CFC}" type="presParOf" srcId="{EB921640-B9CF-452B-89D6-EB94F73CB368}" destId="{E2E98095-B1B6-4C60-B7E9-5280D011DAD7}" srcOrd="2" destOrd="0" presId="urn:microsoft.com/office/officeart/2005/8/layout/orgChart1"/>
    <dgm:cxn modelId="{6DE0B9BB-7AFF-45B7-8EFE-3B98BB490E82}" type="presParOf" srcId="{CC397ED4-6C9D-4B0E-8578-CBD22E592BAF}" destId="{203F6023-18AC-48CB-84DE-423B0BB193F4}" srcOrd="2" destOrd="0" presId="urn:microsoft.com/office/officeart/2005/8/layout/orgChart1"/>
    <dgm:cxn modelId="{F8AB5F4B-EAB5-4130-B272-A51EEB21D5DC}" type="presParOf" srcId="{CC397ED4-6C9D-4B0E-8578-CBD22E592BAF}" destId="{8949CC84-192F-49CB-B183-0DE18872F15F}" srcOrd="3" destOrd="0" presId="urn:microsoft.com/office/officeart/2005/8/layout/orgChart1"/>
    <dgm:cxn modelId="{53E8A31A-D588-40CC-AC55-5C920C2C5D14}" type="presParOf" srcId="{8949CC84-192F-49CB-B183-0DE18872F15F}" destId="{35993238-11EE-4B8B-8ED1-4D79A57DDA55}" srcOrd="0" destOrd="0" presId="urn:microsoft.com/office/officeart/2005/8/layout/orgChart1"/>
    <dgm:cxn modelId="{33672519-16EE-4F24-84A4-24049EF64332}" type="presParOf" srcId="{35993238-11EE-4B8B-8ED1-4D79A57DDA55}" destId="{759D6052-6965-432F-A353-3A0270CBE78E}" srcOrd="0" destOrd="0" presId="urn:microsoft.com/office/officeart/2005/8/layout/orgChart1"/>
    <dgm:cxn modelId="{BB489B5A-2A7D-466F-BA39-72537B095EC3}" type="presParOf" srcId="{35993238-11EE-4B8B-8ED1-4D79A57DDA55}" destId="{F0445B0F-0E9F-4A70-B970-3E7D1731ACC2}" srcOrd="1" destOrd="0" presId="urn:microsoft.com/office/officeart/2005/8/layout/orgChart1"/>
    <dgm:cxn modelId="{668D4081-F9A9-4617-8B3D-BC325E1F0BA9}" type="presParOf" srcId="{8949CC84-192F-49CB-B183-0DE18872F15F}" destId="{BE24F108-62A0-4560-B28A-37CBC79BC0C3}" srcOrd="1" destOrd="0" presId="urn:microsoft.com/office/officeart/2005/8/layout/orgChart1"/>
    <dgm:cxn modelId="{A3F09A6D-BDAE-47E3-B70B-C2266F2C491E}" type="presParOf" srcId="{8949CC84-192F-49CB-B183-0DE18872F15F}" destId="{C570F5E0-1A0C-47F1-80A1-D12104EB4A44}" srcOrd="2" destOrd="0" presId="urn:microsoft.com/office/officeart/2005/8/layout/orgChart1"/>
    <dgm:cxn modelId="{23C0A0F4-82F4-48A3-BC9A-0DACDA59D654}" type="presParOf" srcId="{89A95213-9E9E-4521-9249-6A151930820E}" destId="{D1C1F461-E0B6-4CFF-8B3B-475154F6D862}" srcOrd="2" destOrd="0" presId="urn:microsoft.com/office/officeart/2005/8/layout/orgChart1"/>
    <dgm:cxn modelId="{27F2A47E-F47F-4597-8AEB-7BF588139C24}" type="presParOf" srcId="{807452DA-6AED-4EB1-93DC-BE312F3A7A9E}" destId="{90950F6D-EAF5-4191-9EA0-2A4F175DD2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D3952-E04B-4E02-9097-30F3CD8E631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F3626B4-DFDF-48C7-A927-1705AAF268AB}">
      <dgm:prSet phldrT="[Text]"/>
      <dgm:spPr>
        <a:solidFill>
          <a:srgbClr val="6FB74C"/>
        </a:solidFill>
      </dgm:spPr>
      <dgm:t>
        <a:bodyPr/>
        <a:lstStyle/>
        <a:p>
          <a:r>
            <a:rPr lang="en-GB"/>
            <a:t>Place Level </a:t>
          </a:r>
        </a:p>
      </dgm:t>
    </dgm:pt>
    <dgm:pt modelId="{8F77E32F-0CE1-4FF2-902C-6F9F0371682C}" type="parTrans" cxnId="{B9F95D7F-C2DE-4898-BCB1-2B968DE816B3}">
      <dgm:prSet/>
      <dgm:spPr/>
      <dgm:t>
        <a:bodyPr/>
        <a:lstStyle/>
        <a:p>
          <a:endParaRPr lang="en-GB"/>
        </a:p>
      </dgm:t>
    </dgm:pt>
    <dgm:pt modelId="{4AF6DBDE-959F-49E6-AD5E-D4F537CB1088}" type="sibTrans" cxnId="{B9F95D7F-C2DE-4898-BCB1-2B968DE816B3}">
      <dgm:prSet/>
      <dgm:spPr/>
      <dgm:t>
        <a:bodyPr/>
        <a:lstStyle/>
        <a:p>
          <a:endParaRPr lang="en-GB"/>
        </a:p>
      </dgm:t>
    </dgm:pt>
    <dgm:pt modelId="{2BC9ACE0-33A5-407F-84C5-D8D01BDBEE47}">
      <dgm:prSet phldrT="[Text]"/>
      <dgm:spPr>
        <a:solidFill>
          <a:srgbClr val="E61B77"/>
        </a:solidFill>
      </dgm:spPr>
      <dgm:t>
        <a:bodyPr/>
        <a:lstStyle/>
        <a:p>
          <a:r>
            <a:rPr lang="en-GB"/>
            <a:t>Director of Health and Care Integration (1 per place) </a:t>
          </a:r>
        </a:p>
      </dgm:t>
    </dgm:pt>
    <dgm:pt modelId="{9D90BEEE-0D6F-49A1-81A3-AC0700C51B93}" type="parTrans" cxnId="{FB4CAE0A-EF5B-479D-A19D-ABDDDA79F444}">
      <dgm:prSet/>
      <dgm:spPr/>
      <dgm:t>
        <a:bodyPr/>
        <a:lstStyle/>
        <a:p>
          <a:endParaRPr lang="en-GB"/>
        </a:p>
      </dgm:t>
    </dgm:pt>
    <dgm:pt modelId="{35F8DF4C-803F-4D90-AF4C-5D18640A6636}" type="sibTrans" cxnId="{FB4CAE0A-EF5B-479D-A19D-ABDDDA79F444}">
      <dgm:prSet/>
      <dgm:spPr/>
      <dgm:t>
        <a:bodyPr/>
        <a:lstStyle/>
        <a:p>
          <a:endParaRPr lang="en-GB"/>
        </a:p>
      </dgm:t>
    </dgm:pt>
    <dgm:pt modelId="{4465A09E-3C07-44D1-AA50-16F67699B882}">
      <dgm:prSet phldrT="[Text]"/>
      <dgm:spPr>
        <a:solidFill>
          <a:srgbClr val="00597C"/>
        </a:solidFill>
      </dgm:spPr>
      <dgm:t>
        <a:bodyPr/>
        <a:lstStyle/>
        <a:p>
          <a:r>
            <a:rPr lang="en-GB" dirty="0"/>
            <a:t>Place Based Clinical and Care Professional Lead (3 in </a:t>
          </a:r>
          <a:r>
            <a:rPr lang="en-GB" dirty="0" err="1"/>
            <a:t>lancs</a:t>
          </a:r>
          <a:r>
            <a:rPr lang="en-GB" dirty="0"/>
            <a:t>) </a:t>
          </a:r>
        </a:p>
      </dgm:t>
    </dgm:pt>
    <dgm:pt modelId="{916DF337-7FC5-45CF-A70A-BCCA1EB3FB93}" type="parTrans" cxnId="{E8074B34-2459-4865-ACB8-2636872065C3}">
      <dgm:prSet/>
      <dgm:spPr/>
      <dgm:t>
        <a:bodyPr/>
        <a:lstStyle/>
        <a:p>
          <a:endParaRPr lang="en-GB"/>
        </a:p>
      </dgm:t>
    </dgm:pt>
    <dgm:pt modelId="{DA646DC4-5C3F-49EA-B451-EEF7BE232B5C}" type="sibTrans" cxnId="{E8074B34-2459-4865-ACB8-2636872065C3}">
      <dgm:prSet/>
      <dgm:spPr/>
      <dgm:t>
        <a:bodyPr/>
        <a:lstStyle/>
        <a:p>
          <a:endParaRPr lang="en-GB"/>
        </a:p>
      </dgm:t>
    </dgm:pt>
    <dgm:pt modelId="{AADED779-69AC-402D-9635-6D4D91E5948E}">
      <dgm:prSet phldrT="[Text]"/>
      <dgm:spPr>
        <a:solidFill>
          <a:srgbClr val="F08013"/>
        </a:solidFill>
      </dgm:spPr>
      <dgm:t>
        <a:bodyPr/>
        <a:lstStyle/>
        <a:p>
          <a:r>
            <a:rPr lang="en-GB"/>
            <a:t>Place Cancer Lead </a:t>
          </a:r>
        </a:p>
      </dgm:t>
    </dgm:pt>
    <dgm:pt modelId="{AA0685D3-8529-45FB-81B3-0745491152DF}" type="parTrans" cxnId="{97CCB9A4-AD6F-4EEA-9054-B290414A4374}">
      <dgm:prSet/>
      <dgm:spPr/>
      <dgm:t>
        <a:bodyPr/>
        <a:lstStyle/>
        <a:p>
          <a:endParaRPr lang="en-GB"/>
        </a:p>
      </dgm:t>
    </dgm:pt>
    <dgm:pt modelId="{6A6C6507-9385-4E45-ACE5-EBF2D196D3AD}" type="sibTrans" cxnId="{97CCB9A4-AD6F-4EEA-9054-B290414A4374}">
      <dgm:prSet/>
      <dgm:spPr/>
      <dgm:t>
        <a:bodyPr/>
        <a:lstStyle/>
        <a:p>
          <a:endParaRPr lang="en-GB"/>
        </a:p>
      </dgm:t>
    </dgm:pt>
    <dgm:pt modelId="{89F007D1-0998-4DB2-A47C-7E76C04D996C}">
      <dgm:prSet phldrT="[Text]"/>
      <dgm:spPr>
        <a:solidFill>
          <a:srgbClr val="F08013"/>
        </a:solidFill>
      </dgm:spPr>
      <dgm:t>
        <a:bodyPr/>
        <a:lstStyle/>
        <a:p>
          <a:r>
            <a:rPr lang="en-GB"/>
            <a:t>Place Digital Lead </a:t>
          </a:r>
        </a:p>
      </dgm:t>
    </dgm:pt>
    <dgm:pt modelId="{67538A30-6BDF-4814-A753-1E747D00608B}" type="parTrans" cxnId="{7BC78066-27E8-4A76-8B1D-91E520AFA741}">
      <dgm:prSet/>
      <dgm:spPr/>
      <dgm:t>
        <a:bodyPr/>
        <a:lstStyle/>
        <a:p>
          <a:endParaRPr lang="en-GB"/>
        </a:p>
      </dgm:t>
    </dgm:pt>
    <dgm:pt modelId="{672131A1-7802-47D0-B7BF-925D4A8D8480}" type="sibTrans" cxnId="{7BC78066-27E8-4A76-8B1D-91E520AFA741}">
      <dgm:prSet/>
      <dgm:spPr/>
      <dgm:t>
        <a:bodyPr/>
        <a:lstStyle/>
        <a:p>
          <a:endParaRPr lang="en-GB"/>
        </a:p>
      </dgm:t>
    </dgm:pt>
    <dgm:pt modelId="{036B43A3-36B7-4637-9B8F-239DC533F6F0}">
      <dgm:prSet phldrT="[Text]"/>
      <dgm:spPr>
        <a:solidFill>
          <a:srgbClr val="F08013"/>
        </a:solidFill>
      </dgm:spPr>
      <dgm:t>
        <a:bodyPr/>
        <a:lstStyle/>
        <a:p>
          <a:r>
            <a:rPr lang="en-GB"/>
            <a:t>Place Quality Lead </a:t>
          </a:r>
        </a:p>
      </dgm:t>
    </dgm:pt>
    <dgm:pt modelId="{DDA137E0-DA76-4FD7-BADC-0ABD2A9C977B}" type="parTrans" cxnId="{4B13F496-E5E5-4F66-8086-1B07EA8B7264}">
      <dgm:prSet/>
      <dgm:spPr/>
      <dgm:t>
        <a:bodyPr/>
        <a:lstStyle/>
        <a:p>
          <a:endParaRPr lang="en-GB"/>
        </a:p>
      </dgm:t>
    </dgm:pt>
    <dgm:pt modelId="{41DFC1BC-A850-431B-BF44-E432F0CB3B48}" type="sibTrans" cxnId="{4B13F496-E5E5-4F66-8086-1B07EA8B7264}">
      <dgm:prSet/>
      <dgm:spPr/>
      <dgm:t>
        <a:bodyPr/>
        <a:lstStyle/>
        <a:p>
          <a:endParaRPr lang="en-GB"/>
        </a:p>
      </dgm:t>
    </dgm:pt>
    <dgm:pt modelId="{D1E4A590-47A4-42D0-93A9-0C3BBAA269B2}">
      <dgm:prSet phldrT="[Text]"/>
      <dgm:spPr>
        <a:solidFill>
          <a:srgbClr val="F08013"/>
        </a:solidFill>
      </dgm:spPr>
      <dgm:t>
        <a:bodyPr/>
        <a:lstStyle/>
        <a:p>
          <a:r>
            <a:rPr lang="en-GB" dirty="0"/>
            <a:t>Place Mental Health Lead </a:t>
          </a:r>
        </a:p>
      </dgm:t>
    </dgm:pt>
    <dgm:pt modelId="{2CD9AF41-2857-4E30-A339-4B815F25A7D7}" type="parTrans" cxnId="{9A2EADD7-9E62-443A-BB0E-8FC2E9D947B9}">
      <dgm:prSet/>
      <dgm:spPr/>
      <dgm:t>
        <a:bodyPr/>
        <a:lstStyle/>
        <a:p>
          <a:endParaRPr lang="en-GB"/>
        </a:p>
      </dgm:t>
    </dgm:pt>
    <dgm:pt modelId="{02E2420F-DB3F-4D11-BC43-379D3F9517B3}" type="sibTrans" cxnId="{9A2EADD7-9E62-443A-BB0E-8FC2E9D947B9}">
      <dgm:prSet/>
      <dgm:spPr/>
      <dgm:t>
        <a:bodyPr/>
        <a:lstStyle/>
        <a:p>
          <a:endParaRPr lang="en-GB"/>
        </a:p>
      </dgm:t>
    </dgm:pt>
    <dgm:pt modelId="{55543047-1BC0-40B1-8BEE-B43DC47CCFBA}">
      <dgm:prSet/>
      <dgm:spPr>
        <a:solidFill>
          <a:srgbClr val="F08013"/>
        </a:solidFill>
      </dgm:spPr>
      <dgm:t>
        <a:bodyPr/>
        <a:lstStyle/>
        <a:p>
          <a:r>
            <a:rPr lang="en-GB" dirty="0"/>
            <a:t>Safeguarding lead</a:t>
          </a:r>
        </a:p>
      </dgm:t>
    </dgm:pt>
    <dgm:pt modelId="{62B76152-240E-4B7A-85EA-F68E162600DF}" type="parTrans" cxnId="{1EFAA896-EF01-48F4-A292-32C373E011B4}">
      <dgm:prSet/>
      <dgm:spPr/>
      <dgm:t>
        <a:bodyPr/>
        <a:lstStyle/>
        <a:p>
          <a:endParaRPr lang="en-GB"/>
        </a:p>
      </dgm:t>
    </dgm:pt>
    <dgm:pt modelId="{A4619573-726D-4EC2-AE69-C12FBA2D239D}" type="sibTrans" cxnId="{1EFAA896-EF01-48F4-A292-32C373E011B4}">
      <dgm:prSet/>
      <dgm:spPr/>
      <dgm:t>
        <a:bodyPr/>
        <a:lstStyle/>
        <a:p>
          <a:endParaRPr lang="en-GB"/>
        </a:p>
      </dgm:t>
    </dgm:pt>
    <dgm:pt modelId="{E59F6BBE-C6D2-4158-8E21-B088152A79B9}" type="pres">
      <dgm:prSet presAssocID="{357D3952-E04B-4E02-9097-30F3CD8E631E}" presName="hierChild1" presStyleCnt="0">
        <dgm:presLayoutVars>
          <dgm:orgChart val="1"/>
          <dgm:chPref val="1"/>
          <dgm:dir/>
          <dgm:animOne val="branch"/>
          <dgm:animLvl val="lvl"/>
          <dgm:resizeHandles/>
        </dgm:presLayoutVars>
      </dgm:prSet>
      <dgm:spPr/>
    </dgm:pt>
    <dgm:pt modelId="{27DF1711-0BD1-4C44-AFEF-C7AE6496E79F}" type="pres">
      <dgm:prSet presAssocID="{EF3626B4-DFDF-48C7-A927-1705AAF268AB}" presName="hierRoot1" presStyleCnt="0">
        <dgm:presLayoutVars>
          <dgm:hierBranch val="init"/>
        </dgm:presLayoutVars>
      </dgm:prSet>
      <dgm:spPr/>
    </dgm:pt>
    <dgm:pt modelId="{FD7F2EED-9F5A-4D88-ADC4-317DAE3B76B0}" type="pres">
      <dgm:prSet presAssocID="{EF3626B4-DFDF-48C7-A927-1705AAF268AB}" presName="rootComposite1" presStyleCnt="0"/>
      <dgm:spPr/>
    </dgm:pt>
    <dgm:pt modelId="{74A1DC69-23C6-4C03-8D39-BC914B7FC87D}" type="pres">
      <dgm:prSet presAssocID="{EF3626B4-DFDF-48C7-A927-1705AAF268AB}" presName="rootText1" presStyleLbl="node0" presStyleIdx="0" presStyleCnt="1" custLinFactNeighborX="0" custLinFactNeighborY="-79181">
        <dgm:presLayoutVars>
          <dgm:chPref val="3"/>
        </dgm:presLayoutVars>
      </dgm:prSet>
      <dgm:spPr/>
    </dgm:pt>
    <dgm:pt modelId="{25BD52D6-142D-4891-A9E1-8A3A82AFA9F3}" type="pres">
      <dgm:prSet presAssocID="{EF3626B4-DFDF-48C7-A927-1705AAF268AB}" presName="rootConnector1" presStyleLbl="node1" presStyleIdx="0" presStyleCnt="0"/>
      <dgm:spPr/>
    </dgm:pt>
    <dgm:pt modelId="{AA321170-F478-48C6-92FC-D385925F11AF}" type="pres">
      <dgm:prSet presAssocID="{EF3626B4-DFDF-48C7-A927-1705AAF268AB}" presName="hierChild2" presStyleCnt="0"/>
      <dgm:spPr/>
    </dgm:pt>
    <dgm:pt modelId="{D1EB93BB-AB46-4687-AFE8-683948CFBEE9}" type="pres">
      <dgm:prSet presAssocID="{9D90BEEE-0D6F-49A1-81A3-AC0700C51B93}" presName="Name37" presStyleLbl="parChTrans1D2" presStyleIdx="0" presStyleCnt="1"/>
      <dgm:spPr/>
    </dgm:pt>
    <dgm:pt modelId="{7B3CD393-6602-4422-A9B7-AC56684C696D}" type="pres">
      <dgm:prSet presAssocID="{2BC9ACE0-33A5-407F-84C5-D8D01BDBEE47}" presName="hierRoot2" presStyleCnt="0">
        <dgm:presLayoutVars>
          <dgm:hierBranch val="init"/>
        </dgm:presLayoutVars>
      </dgm:prSet>
      <dgm:spPr/>
    </dgm:pt>
    <dgm:pt modelId="{2E4AB563-4B95-43AC-B4FF-4ADCF764F55D}" type="pres">
      <dgm:prSet presAssocID="{2BC9ACE0-33A5-407F-84C5-D8D01BDBEE47}" presName="rootComposite" presStyleCnt="0"/>
      <dgm:spPr/>
    </dgm:pt>
    <dgm:pt modelId="{152C2B30-5817-4AAD-B10B-8797BB917AB5}" type="pres">
      <dgm:prSet presAssocID="{2BC9ACE0-33A5-407F-84C5-D8D01BDBEE47}" presName="rootText" presStyleLbl="node2" presStyleIdx="0" presStyleCnt="1" custLinFactNeighborY="-37881">
        <dgm:presLayoutVars>
          <dgm:chPref val="3"/>
        </dgm:presLayoutVars>
      </dgm:prSet>
      <dgm:spPr/>
    </dgm:pt>
    <dgm:pt modelId="{89063497-11D9-4797-B5C9-505875F347D0}" type="pres">
      <dgm:prSet presAssocID="{2BC9ACE0-33A5-407F-84C5-D8D01BDBEE47}" presName="rootConnector" presStyleLbl="node2" presStyleIdx="0" presStyleCnt="1"/>
      <dgm:spPr/>
    </dgm:pt>
    <dgm:pt modelId="{266169C4-4222-4099-8A0A-CFFC8663C101}" type="pres">
      <dgm:prSet presAssocID="{2BC9ACE0-33A5-407F-84C5-D8D01BDBEE47}" presName="hierChild4" presStyleCnt="0"/>
      <dgm:spPr/>
    </dgm:pt>
    <dgm:pt modelId="{4E1BD8A0-4CA2-47A3-8EDC-D504AE9078BF}" type="pres">
      <dgm:prSet presAssocID="{916DF337-7FC5-45CF-A70A-BCCA1EB3FB93}" presName="Name37" presStyleLbl="parChTrans1D3" presStyleIdx="0" presStyleCnt="1"/>
      <dgm:spPr/>
    </dgm:pt>
    <dgm:pt modelId="{DEA1B9A9-5BF9-40EE-9CC4-C1CDBB9EDC0F}" type="pres">
      <dgm:prSet presAssocID="{4465A09E-3C07-44D1-AA50-16F67699B882}" presName="hierRoot2" presStyleCnt="0">
        <dgm:presLayoutVars>
          <dgm:hierBranch/>
        </dgm:presLayoutVars>
      </dgm:prSet>
      <dgm:spPr/>
    </dgm:pt>
    <dgm:pt modelId="{011DF69A-B1B3-4069-B2AE-44AE067EB6A0}" type="pres">
      <dgm:prSet presAssocID="{4465A09E-3C07-44D1-AA50-16F67699B882}" presName="rootComposite" presStyleCnt="0"/>
      <dgm:spPr/>
    </dgm:pt>
    <dgm:pt modelId="{4374144E-4AA5-4800-9F9B-0356B6DC88C1}" type="pres">
      <dgm:prSet presAssocID="{4465A09E-3C07-44D1-AA50-16F67699B882}" presName="rootText" presStyleLbl="node3" presStyleIdx="0" presStyleCnt="1" custLinFactNeighborX="0" custLinFactNeighborY="-30530">
        <dgm:presLayoutVars>
          <dgm:chPref val="3"/>
        </dgm:presLayoutVars>
      </dgm:prSet>
      <dgm:spPr/>
    </dgm:pt>
    <dgm:pt modelId="{922C9056-48B8-49E2-86EC-8A4B8B354FC5}" type="pres">
      <dgm:prSet presAssocID="{4465A09E-3C07-44D1-AA50-16F67699B882}" presName="rootConnector" presStyleLbl="node3" presStyleIdx="0" presStyleCnt="1"/>
      <dgm:spPr/>
    </dgm:pt>
    <dgm:pt modelId="{142D0439-CEF2-42E2-AB89-69978A3BD41C}" type="pres">
      <dgm:prSet presAssocID="{4465A09E-3C07-44D1-AA50-16F67699B882}" presName="hierChild4" presStyleCnt="0"/>
      <dgm:spPr/>
    </dgm:pt>
    <dgm:pt modelId="{106AF3C2-7EC7-42E5-8740-D15E51072D93}" type="pres">
      <dgm:prSet presAssocID="{AA0685D3-8529-45FB-81B3-0745491152DF}" presName="Name35" presStyleLbl="parChTrans1D4" presStyleIdx="0" presStyleCnt="5"/>
      <dgm:spPr/>
    </dgm:pt>
    <dgm:pt modelId="{C96B2DE9-63D8-4DBD-8329-5CFD7D44E9DB}" type="pres">
      <dgm:prSet presAssocID="{AADED779-69AC-402D-9635-6D4D91E5948E}" presName="hierRoot2" presStyleCnt="0">
        <dgm:presLayoutVars>
          <dgm:hierBranch/>
        </dgm:presLayoutVars>
      </dgm:prSet>
      <dgm:spPr/>
    </dgm:pt>
    <dgm:pt modelId="{51FC818A-4B45-4658-8DB4-2EFF2DCE68D7}" type="pres">
      <dgm:prSet presAssocID="{AADED779-69AC-402D-9635-6D4D91E5948E}" presName="rootComposite" presStyleCnt="0"/>
      <dgm:spPr/>
    </dgm:pt>
    <dgm:pt modelId="{A1FD58B4-32DC-4BD0-B62C-570A224359DA}" type="pres">
      <dgm:prSet presAssocID="{AADED779-69AC-402D-9635-6D4D91E5948E}" presName="rootText" presStyleLbl="node4" presStyleIdx="0" presStyleCnt="5">
        <dgm:presLayoutVars>
          <dgm:chPref val="3"/>
        </dgm:presLayoutVars>
      </dgm:prSet>
      <dgm:spPr/>
    </dgm:pt>
    <dgm:pt modelId="{F6099C8D-8B52-41C0-8B7F-32D835F6A119}" type="pres">
      <dgm:prSet presAssocID="{AADED779-69AC-402D-9635-6D4D91E5948E}" presName="rootConnector" presStyleLbl="node4" presStyleIdx="0" presStyleCnt="5"/>
      <dgm:spPr/>
    </dgm:pt>
    <dgm:pt modelId="{E422DCF9-E72A-4D37-9363-233D44C5880D}" type="pres">
      <dgm:prSet presAssocID="{AADED779-69AC-402D-9635-6D4D91E5948E}" presName="hierChild4" presStyleCnt="0"/>
      <dgm:spPr/>
    </dgm:pt>
    <dgm:pt modelId="{0DA276D2-3D7D-4A22-803C-24CB0BD1E739}" type="pres">
      <dgm:prSet presAssocID="{AADED779-69AC-402D-9635-6D4D91E5948E}" presName="hierChild5" presStyleCnt="0"/>
      <dgm:spPr/>
    </dgm:pt>
    <dgm:pt modelId="{9FB7B6CE-DA53-4390-9848-52B556ED4163}" type="pres">
      <dgm:prSet presAssocID="{67538A30-6BDF-4814-A753-1E747D00608B}" presName="Name35" presStyleLbl="parChTrans1D4" presStyleIdx="1" presStyleCnt="5"/>
      <dgm:spPr/>
    </dgm:pt>
    <dgm:pt modelId="{BE18F8D4-EB3E-43D5-A79F-1FD46CD91116}" type="pres">
      <dgm:prSet presAssocID="{89F007D1-0998-4DB2-A47C-7E76C04D996C}" presName="hierRoot2" presStyleCnt="0">
        <dgm:presLayoutVars>
          <dgm:hierBranch/>
        </dgm:presLayoutVars>
      </dgm:prSet>
      <dgm:spPr/>
    </dgm:pt>
    <dgm:pt modelId="{B7032330-81B8-4954-8479-F0770110E6C9}" type="pres">
      <dgm:prSet presAssocID="{89F007D1-0998-4DB2-A47C-7E76C04D996C}" presName="rootComposite" presStyleCnt="0"/>
      <dgm:spPr/>
    </dgm:pt>
    <dgm:pt modelId="{FDF87188-4DEA-4437-88D4-34F726E90D73}" type="pres">
      <dgm:prSet presAssocID="{89F007D1-0998-4DB2-A47C-7E76C04D996C}" presName="rootText" presStyleLbl="node4" presStyleIdx="1" presStyleCnt="5">
        <dgm:presLayoutVars>
          <dgm:chPref val="3"/>
        </dgm:presLayoutVars>
      </dgm:prSet>
      <dgm:spPr/>
    </dgm:pt>
    <dgm:pt modelId="{56FB09CB-5680-4B65-884A-979A73777EF0}" type="pres">
      <dgm:prSet presAssocID="{89F007D1-0998-4DB2-A47C-7E76C04D996C}" presName="rootConnector" presStyleLbl="node4" presStyleIdx="1" presStyleCnt="5"/>
      <dgm:spPr/>
    </dgm:pt>
    <dgm:pt modelId="{237F930A-2F1B-49F9-A766-27EA634B6D73}" type="pres">
      <dgm:prSet presAssocID="{89F007D1-0998-4DB2-A47C-7E76C04D996C}" presName="hierChild4" presStyleCnt="0"/>
      <dgm:spPr/>
    </dgm:pt>
    <dgm:pt modelId="{CB520E37-1F9A-4111-AAFF-032CCBAD290B}" type="pres">
      <dgm:prSet presAssocID="{89F007D1-0998-4DB2-A47C-7E76C04D996C}" presName="hierChild5" presStyleCnt="0"/>
      <dgm:spPr/>
    </dgm:pt>
    <dgm:pt modelId="{823DE9EF-1E83-45C0-BECD-2749C6F8886F}" type="pres">
      <dgm:prSet presAssocID="{DDA137E0-DA76-4FD7-BADC-0ABD2A9C977B}" presName="Name35" presStyleLbl="parChTrans1D4" presStyleIdx="2" presStyleCnt="5"/>
      <dgm:spPr/>
    </dgm:pt>
    <dgm:pt modelId="{E1768B50-5C29-41AE-BD09-7227F709F559}" type="pres">
      <dgm:prSet presAssocID="{036B43A3-36B7-4637-9B8F-239DC533F6F0}" presName="hierRoot2" presStyleCnt="0">
        <dgm:presLayoutVars>
          <dgm:hierBranch/>
        </dgm:presLayoutVars>
      </dgm:prSet>
      <dgm:spPr/>
    </dgm:pt>
    <dgm:pt modelId="{3CF81B54-C5BD-4B42-B2C1-2D87A6A52871}" type="pres">
      <dgm:prSet presAssocID="{036B43A3-36B7-4637-9B8F-239DC533F6F0}" presName="rootComposite" presStyleCnt="0"/>
      <dgm:spPr/>
    </dgm:pt>
    <dgm:pt modelId="{67CC7FBF-3DA0-40C0-AAB5-F01DC16658A9}" type="pres">
      <dgm:prSet presAssocID="{036B43A3-36B7-4637-9B8F-239DC533F6F0}" presName="rootText" presStyleLbl="node4" presStyleIdx="2" presStyleCnt="5">
        <dgm:presLayoutVars>
          <dgm:chPref val="3"/>
        </dgm:presLayoutVars>
      </dgm:prSet>
      <dgm:spPr/>
    </dgm:pt>
    <dgm:pt modelId="{A298AAD2-401C-4F5A-A804-05515B5C073E}" type="pres">
      <dgm:prSet presAssocID="{036B43A3-36B7-4637-9B8F-239DC533F6F0}" presName="rootConnector" presStyleLbl="node4" presStyleIdx="2" presStyleCnt="5"/>
      <dgm:spPr/>
    </dgm:pt>
    <dgm:pt modelId="{44A7E54D-667B-479E-862F-539814AF0921}" type="pres">
      <dgm:prSet presAssocID="{036B43A3-36B7-4637-9B8F-239DC533F6F0}" presName="hierChild4" presStyleCnt="0"/>
      <dgm:spPr/>
    </dgm:pt>
    <dgm:pt modelId="{F678EFB7-CD5F-4F7E-9C29-EBBB9FE22E06}" type="pres">
      <dgm:prSet presAssocID="{036B43A3-36B7-4637-9B8F-239DC533F6F0}" presName="hierChild5" presStyleCnt="0"/>
      <dgm:spPr/>
    </dgm:pt>
    <dgm:pt modelId="{C1A510AE-9BB1-4974-8072-200890AC9307}" type="pres">
      <dgm:prSet presAssocID="{2CD9AF41-2857-4E30-A339-4B815F25A7D7}" presName="Name35" presStyleLbl="parChTrans1D4" presStyleIdx="3" presStyleCnt="5"/>
      <dgm:spPr/>
    </dgm:pt>
    <dgm:pt modelId="{2D13241F-54C7-4B3F-82B2-AA4A9F8F74D9}" type="pres">
      <dgm:prSet presAssocID="{D1E4A590-47A4-42D0-93A9-0C3BBAA269B2}" presName="hierRoot2" presStyleCnt="0">
        <dgm:presLayoutVars>
          <dgm:hierBranch/>
        </dgm:presLayoutVars>
      </dgm:prSet>
      <dgm:spPr/>
    </dgm:pt>
    <dgm:pt modelId="{855E58BC-D490-4ED7-9CC7-45C4D28214BE}" type="pres">
      <dgm:prSet presAssocID="{D1E4A590-47A4-42D0-93A9-0C3BBAA269B2}" presName="rootComposite" presStyleCnt="0"/>
      <dgm:spPr/>
    </dgm:pt>
    <dgm:pt modelId="{ABABB667-9A4C-4E2D-9C1A-95C4DEF24BAC}" type="pres">
      <dgm:prSet presAssocID="{D1E4A590-47A4-42D0-93A9-0C3BBAA269B2}" presName="rootText" presStyleLbl="node4" presStyleIdx="3" presStyleCnt="5">
        <dgm:presLayoutVars>
          <dgm:chPref val="3"/>
        </dgm:presLayoutVars>
      </dgm:prSet>
      <dgm:spPr/>
    </dgm:pt>
    <dgm:pt modelId="{5975E9CC-F7B4-4E35-909B-F25FAAA5194A}" type="pres">
      <dgm:prSet presAssocID="{D1E4A590-47A4-42D0-93A9-0C3BBAA269B2}" presName="rootConnector" presStyleLbl="node4" presStyleIdx="3" presStyleCnt="5"/>
      <dgm:spPr/>
    </dgm:pt>
    <dgm:pt modelId="{487C5CFA-683A-419A-9E34-6E0F0BB3A4F9}" type="pres">
      <dgm:prSet presAssocID="{D1E4A590-47A4-42D0-93A9-0C3BBAA269B2}" presName="hierChild4" presStyleCnt="0"/>
      <dgm:spPr/>
    </dgm:pt>
    <dgm:pt modelId="{18DE7E7F-7AF9-43E3-97FA-C1B62901793A}" type="pres">
      <dgm:prSet presAssocID="{D1E4A590-47A4-42D0-93A9-0C3BBAA269B2}" presName="hierChild5" presStyleCnt="0"/>
      <dgm:spPr/>
    </dgm:pt>
    <dgm:pt modelId="{9BBDA47A-79C6-445F-B2EA-DF684607B1D0}" type="pres">
      <dgm:prSet presAssocID="{62B76152-240E-4B7A-85EA-F68E162600DF}" presName="Name35" presStyleLbl="parChTrans1D4" presStyleIdx="4" presStyleCnt="5"/>
      <dgm:spPr/>
    </dgm:pt>
    <dgm:pt modelId="{4BBA1F30-40AA-4F92-9EFC-7F6367FBD381}" type="pres">
      <dgm:prSet presAssocID="{55543047-1BC0-40B1-8BEE-B43DC47CCFBA}" presName="hierRoot2" presStyleCnt="0">
        <dgm:presLayoutVars>
          <dgm:hierBranch val="init"/>
        </dgm:presLayoutVars>
      </dgm:prSet>
      <dgm:spPr/>
    </dgm:pt>
    <dgm:pt modelId="{AA17E424-DC9D-4BC2-B250-3833B676E468}" type="pres">
      <dgm:prSet presAssocID="{55543047-1BC0-40B1-8BEE-B43DC47CCFBA}" presName="rootComposite" presStyleCnt="0"/>
      <dgm:spPr/>
    </dgm:pt>
    <dgm:pt modelId="{7B6AA185-669D-42DD-9713-68DB2E5D2AB3}" type="pres">
      <dgm:prSet presAssocID="{55543047-1BC0-40B1-8BEE-B43DC47CCFBA}" presName="rootText" presStyleLbl="node4" presStyleIdx="4" presStyleCnt="5">
        <dgm:presLayoutVars>
          <dgm:chPref val="3"/>
        </dgm:presLayoutVars>
      </dgm:prSet>
      <dgm:spPr/>
    </dgm:pt>
    <dgm:pt modelId="{AEA92BF3-DC41-4579-98CB-3B5CDD9EBBF9}" type="pres">
      <dgm:prSet presAssocID="{55543047-1BC0-40B1-8BEE-B43DC47CCFBA}" presName="rootConnector" presStyleLbl="node4" presStyleIdx="4" presStyleCnt="5"/>
      <dgm:spPr/>
    </dgm:pt>
    <dgm:pt modelId="{FA1BD313-E79E-4229-BF99-12B423EAA558}" type="pres">
      <dgm:prSet presAssocID="{55543047-1BC0-40B1-8BEE-B43DC47CCFBA}" presName="hierChild4" presStyleCnt="0"/>
      <dgm:spPr/>
    </dgm:pt>
    <dgm:pt modelId="{13B6ECA2-09DB-4D57-AA50-7463A1D0C8B7}" type="pres">
      <dgm:prSet presAssocID="{55543047-1BC0-40B1-8BEE-B43DC47CCFBA}" presName="hierChild5" presStyleCnt="0"/>
      <dgm:spPr/>
    </dgm:pt>
    <dgm:pt modelId="{A9E64EA6-CEC3-4D34-89A0-B316D0685175}" type="pres">
      <dgm:prSet presAssocID="{4465A09E-3C07-44D1-AA50-16F67699B882}" presName="hierChild5" presStyleCnt="0"/>
      <dgm:spPr/>
    </dgm:pt>
    <dgm:pt modelId="{DC67F045-D0E0-4165-AC99-A58416DE5DF2}" type="pres">
      <dgm:prSet presAssocID="{2BC9ACE0-33A5-407F-84C5-D8D01BDBEE47}" presName="hierChild5" presStyleCnt="0"/>
      <dgm:spPr/>
    </dgm:pt>
    <dgm:pt modelId="{5CE6FCCE-9812-4C5C-AC90-42CFDF49E4F0}" type="pres">
      <dgm:prSet presAssocID="{EF3626B4-DFDF-48C7-A927-1705AAF268AB}" presName="hierChild3" presStyleCnt="0"/>
      <dgm:spPr/>
    </dgm:pt>
  </dgm:ptLst>
  <dgm:cxnLst>
    <dgm:cxn modelId="{1CDF5405-3FD3-4DF2-B0B9-9E8850F64291}" type="presOf" srcId="{2BC9ACE0-33A5-407F-84C5-D8D01BDBEE47}" destId="{89063497-11D9-4797-B5C9-505875F347D0}" srcOrd="1" destOrd="0" presId="urn:microsoft.com/office/officeart/2005/8/layout/orgChart1"/>
    <dgm:cxn modelId="{FB4CAE0A-EF5B-479D-A19D-ABDDDA79F444}" srcId="{EF3626B4-DFDF-48C7-A927-1705AAF268AB}" destId="{2BC9ACE0-33A5-407F-84C5-D8D01BDBEE47}" srcOrd="0" destOrd="0" parTransId="{9D90BEEE-0D6F-49A1-81A3-AC0700C51B93}" sibTransId="{35F8DF4C-803F-4D90-AF4C-5D18640A6636}"/>
    <dgm:cxn modelId="{235BA924-B394-46E3-9EBB-CC5492A0F1BF}" type="presOf" srcId="{916DF337-7FC5-45CF-A70A-BCCA1EB3FB93}" destId="{4E1BD8A0-4CA2-47A3-8EDC-D504AE9078BF}" srcOrd="0" destOrd="0" presId="urn:microsoft.com/office/officeart/2005/8/layout/orgChart1"/>
    <dgm:cxn modelId="{E8074B34-2459-4865-ACB8-2636872065C3}" srcId="{2BC9ACE0-33A5-407F-84C5-D8D01BDBEE47}" destId="{4465A09E-3C07-44D1-AA50-16F67699B882}" srcOrd="0" destOrd="0" parTransId="{916DF337-7FC5-45CF-A70A-BCCA1EB3FB93}" sibTransId="{DA646DC4-5C3F-49EA-B451-EEF7BE232B5C}"/>
    <dgm:cxn modelId="{1A591D5E-C254-4F1B-8D27-E93E52F03BFD}" type="presOf" srcId="{55543047-1BC0-40B1-8BEE-B43DC47CCFBA}" destId="{AEA92BF3-DC41-4579-98CB-3B5CDD9EBBF9}" srcOrd="1" destOrd="0" presId="urn:microsoft.com/office/officeart/2005/8/layout/orgChart1"/>
    <dgm:cxn modelId="{7BC78066-27E8-4A76-8B1D-91E520AFA741}" srcId="{4465A09E-3C07-44D1-AA50-16F67699B882}" destId="{89F007D1-0998-4DB2-A47C-7E76C04D996C}" srcOrd="1" destOrd="0" parTransId="{67538A30-6BDF-4814-A753-1E747D00608B}" sibTransId="{672131A1-7802-47D0-B7BF-925D4A8D8480}"/>
    <dgm:cxn modelId="{28627154-A9D9-40E4-A97C-B221C76F849A}" type="presOf" srcId="{89F007D1-0998-4DB2-A47C-7E76C04D996C}" destId="{FDF87188-4DEA-4437-88D4-34F726E90D73}" srcOrd="0" destOrd="0" presId="urn:microsoft.com/office/officeart/2005/8/layout/orgChart1"/>
    <dgm:cxn modelId="{B9F95D7F-C2DE-4898-BCB1-2B968DE816B3}" srcId="{357D3952-E04B-4E02-9097-30F3CD8E631E}" destId="{EF3626B4-DFDF-48C7-A927-1705AAF268AB}" srcOrd="0" destOrd="0" parTransId="{8F77E32F-0CE1-4FF2-902C-6F9F0371682C}" sibTransId="{4AF6DBDE-959F-49E6-AD5E-D4F537CB1088}"/>
    <dgm:cxn modelId="{B5281584-D781-4DF0-BBFE-494AC57E573C}" type="presOf" srcId="{4465A09E-3C07-44D1-AA50-16F67699B882}" destId="{922C9056-48B8-49E2-86EC-8A4B8B354FC5}" srcOrd="1" destOrd="0" presId="urn:microsoft.com/office/officeart/2005/8/layout/orgChart1"/>
    <dgm:cxn modelId="{92D21E8B-2298-4CC9-AEE4-CA8454148DD3}" type="presOf" srcId="{2BC9ACE0-33A5-407F-84C5-D8D01BDBEE47}" destId="{152C2B30-5817-4AAD-B10B-8797BB917AB5}" srcOrd="0" destOrd="0" presId="urn:microsoft.com/office/officeart/2005/8/layout/orgChart1"/>
    <dgm:cxn modelId="{84FC938C-AE93-4026-A068-79A54766360D}" type="presOf" srcId="{D1E4A590-47A4-42D0-93A9-0C3BBAA269B2}" destId="{ABABB667-9A4C-4E2D-9C1A-95C4DEF24BAC}" srcOrd="0" destOrd="0" presId="urn:microsoft.com/office/officeart/2005/8/layout/orgChart1"/>
    <dgm:cxn modelId="{EB7A8392-B8C5-4F0B-B1B3-7671B178B18F}" type="presOf" srcId="{67538A30-6BDF-4814-A753-1E747D00608B}" destId="{9FB7B6CE-DA53-4390-9848-52B556ED4163}" srcOrd="0" destOrd="0" presId="urn:microsoft.com/office/officeart/2005/8/layout/orgChart1"/>
    <dgm:cxn modelId="{1EFAA896-EF01-48F4-A292-32C373E011B4}" srcId="{4465A09E-3C07-44D1-AA50-16F67699B882}" destId="{55543047-1BC0-40B1-8BEE-B43DC47CCFBA}" srcOrd="4" destOrd="0" parTransId="{62B76152-240E-4B7A-85EA-F68E162600DF}" sibTransId="{A4619573-726D-4EC2-AE69-C12FBA2D239D}"/>
    <dgm:cxn modelId="{4B13F496-E5E5-4F66-8086-1B07EA8B7264}" srcId="{4465A09E-3C07-44D1-AA50-16F67699B882}" destId="{036B43A3-36B7-4637-9B8F-239DC533F6F0}" srcOrd="2" destOrd="0" parTransId="{DDA137E0-DA76-4FD7-BADC-0ABD2A9C977B}" sibTransId="{41DFC1BC-A850-431B-BF44-E432F0CB3B48}"/>
    <dgm:cxn modelId="{1098ED9A-CD2C-4FBA-9857-907EE9619E85}" type="presOf" srcId="{55543047-1BC0-40B1-8BEE-B43DC47CCFBA}" destId="{7B6AA185-669D-42DD-9713-68DB2E5D2AB3}" srcOrd="0" destOrd="0" presId="urn:microsoft.com/office/officeart/2005/8/layout/orgChart1"/>
    <dgm:cxn modelId="{97CCB9A4-AD6F-4EEA-9054-B290414A4374}" srcId="{4465A09E-3C07-44D1-AA50-16F67699B882}" destId="{AADED779-69AC-402D-9635-6D4D91E5948E}" srcOrd="0" destOrd="0" parTransId="{AA0685D3-8529-45FB-81B3-0745491152DF}" sibTransId="{6A6C6507-9385-4E45-ACE5-EBF2D196D3AD}"/>
    <dgm:cxn modelId="{2156B3AB-0725-42C4-BB6A-8BF964AAE4CF}" type="presOf" srcId="{DDA137E0-DA76-4FD7-BADC-0ABD2A9C977B}" destId="{823DE9EF-1E83-45C0-BECD-2749C6F8886F}" srcOrd="0" destOrd="0" presId="urn:microsoft.com/office/officeart/2005/8/layout/orgChart1"/>
    <dgm:cxn modelId="{6A68B3AF-0836-4D77-9658-2E829E2036D0}" type="presOf" srcId="{036B43A3-36B7-4637-9B8F-239DC533F6F0}" destId="{67CC7FBF-3DA0-40C0-AAB5-F01DC16658A9}" srcOrd="0" destOrd="0" presId="urn:microsoft.com/office/officeart/2005/8/layout/orgChart1"/>
    <dgm:cxn modelId="{DA602EB1-3837-4647-9B93-80C706A9C8A5}" type="presOf" srcId="{62B76152-240E-4B7A-85EA-F68E162600DF}" destId="{9BBDA47A-79C6-445F-B2EA-DF684607B1D0}" srcOrd="0" destOrd="0" presId="urn:microsoft.com/office/officeart/2005/8/layout/orgChart1"/>
    <dgm:cxn modelId="{23BFF8B3-A533-4E0D-8E2D-B55C159F6BCD}" type="presOf" srcId="{2CD9AF41-2857-4E30-A339-4B815F25A7D7}" destId="{C1A510AE-9BB1-4974-8072-200890AC9307}" srcOrd="0" destOrd="0" presId="urn:microsoft.com/office/officeart/2005/8/layout/orgChart1"/>
    <dgm:cxn modelId="{8BCEF5BA-6BA6-41F9-8566-5264C610E0BA}" type="presOf" srcId="{89F007D1-0998-4DB2-A47C-7E76C04D996C}" destId="{56FB09CB-5680-4B65-884A-979A73777EF0}" srcOrd="1" destOrd="0" presId="urn:microsoft.com/office/officeart/2005/8/layout/orgChart1"/>
    <dgm:cxn modelId="{A34E5FBF-567A-4064-895B-DD22B07CF059}" type="presOf" srcId="{AA0685D3-8529-45FB-81B3-0745491152DF}" destId="{106AF3C2-7EC7-42E5-8740-D15E51072D93}" srcOrd="0" destOrd="0" presId="urn:microsoft.com/office/officeart/2005/8/layout/orgChart1"/>
    <dgm:cxn modelId="{1F7E5DC4-CC73-4EBE-911C-99FA3B378B2C}" type="presOf" srcId="{D1E4A590-47A4-42D0-93A9-0C3BBAA269B2}" destId="{5975E9CC-F7B4-4E35-909B-F25FAAA5194A}" srcOrd="1" destOrd="0" presId="urn:microsoft.com/office/officeart/2005/8/layout/orgChart1"/>
    <dgm:cxn modelId="{4FB78CC5-9CA7-4F71-9EA1-10FC2209C915}" type="presOf" srcId="{EF3626B4-DFDF-48C7-A927-1705AAF268AB}" destId="{25BD52D6-142D-4891-A9E1-8A3A82AFA9F3}" srcOrd="1" destOrd="0" presId="urn:microsoft.com/office/officeart/2005/8/layout/orgChart1"/>
    <dgm:cxn modelId="{021B5FC6-D41C-4B22-AFA6-66B91D486404}" type="presOf" srcId="{AADED779-69AC-402D-9635-6D4D91E5948E}" destId="{A1FD58B4-32DC-4BD0-B62C-570A224359DA}" srcOrd="0" destOrd="0" presId="urn:microsoft.com/office/officeart/2005/8/layout/orgChart1"/>
    <dgm:cxn modelId="{1E04BBC6-5F61-4268-BE8D-76ED2799D7D5}" type="presOf" srcId="{AADED779-69AC-402D-9635-6D4D91E5948E}" destId="{F6099C8D-8B52-41C0-8B7F-32D835F6A119}" srcOrd="1" destOrd="0" presId="urn:microsoft.com/office/officeart/2005/8/layout/orgChart1"/>
    <dgm:cxn modelId="{FF9E2AC8-64FC-4598-8CCB-79F597DDB108}" type="presOf" srcId="{9D90BEEE-0D6F-49A1-81A3-AC0700C51B93}" destId="{D1EB93BB-AB46-4687-AFE8-683948CFBEE9}" srcOrd="0" destOrd="0" presId="urn:microsoft.com/office/officeart/2005/8/layout/orgChart1"/>
    <dgm:cxn modelId="{9A2EADD7-9E62-443A-BB0E-8FC2E9D947B9}" srcId="{4465A09E-3C07-44D1-AA50-16F67699B882}" destId="{D1E4A590-47A4-42D0-93A9-0C3BBAA269B2}" srcOrd="3" destOrd="0" parTransId="{2CD9AF41-2857-4E30-A339-4B815F25A7D7}" sibTransId="{02E2420F-DB3F-4D11-BC43-379D3F9517B3}"/>
    <dgm:cxn modelId="{1B09E3ED-A975-4EC3-AFF6-E840B2D1872A}" type="presOf" srcId="{4465A09E-3C07-44D1-AA50-16F67699B882}" destId="{4374144E-4AA5-4800-9F9B-0356B6DC88C1}" srcOrd="0" destOrd="0" presId="urn:microsoft.com/office/officeart/2005/8/layout/orgChart1"/>
    <dgm:cxn modelId="{4A0F84F8-B36C-40EB-9630-844B2A7AD2B9}" type="presOf" srcId="{357D3952-E04B-4E02-9097-30F3CD8E631E}" destId="{E59F6BBE-C6D2-4158-8E21-B088152A79B9}" srcOrd="0" destOrd="0" presId="urn:microsoft.com/office/officeart/2005/8/layout/orgChart1"/>
    <dgm:cxn modelId="{3453EDF9-771D-46B7-A607-DC8B9A5D8F7B}" type="presOf" srcId="{036B43A3-36B7-4637-9B8F-239DC533F6F0}" destId="{A298AAD2-401C-4F5A-A804-05515B5C073E}" srcOrd="1" destOrd="0" presId="urn:microsoft.com/office/officeart/2005/8/layout/orgChart1"/>
    <dgm:cxn modelId="{B3CD57FA-DC68-417D-878C-3D543DC0BCD6}" type="presOf" srcId="{EF3626B4-DFDF-48C7-A927-1705AAF268AB}" destId="{74A1DC69-23C6-4C03-8D39-BC914B7FC87D}" srcOrd="0" destOrd="0" presId="urn:microsoft.com/office/officeart/2005/8/layout/orgChart1"/>
    <dgm:cxn modelId="{0B6A4CF7-5E8D-4F74-885A-A87D970F3157}" type="presParOf" srcId="{E59F6BBE-C6D2-4158-8E21-B088152A79B9}" destId="{27DF1711-0BD1-4C44-AFEF-C7AE6496E79F}" srcOrd="0" destOrd="0" presId="urn:microsoft.com/office/officeart/2005/8/layout/orgChart1"/>
    <dgm:cxn modelId="{41115BD4-B14E-49FA-A5A2-C037BC1A9702}" type="presParOf" srcId="{27DF1711-0BD1-4C44-AFEF-C7AE6496E79F}" destId="{FD7F2EED-9F5A-4D88-ADC4-317DAE3B76B0}" srcOrd="0" destOrd="0" presId="urn:microsoft.com/office/officeart/2005/8/layout/orgChart1"/>
    <dgm:cxn modelId="{E0ED1807-D2A0-4354-86FD-F9A2DF31D063}" type="presParOf" srcId="{FD7F2EED-9F5A-4D88-ADC4-317DAE3B76B0}" destId="{74A1DC69-23C6-4C03-8D39-BC914B7FC87D}" srcOrd="0" destOrd="0" presId="urn:microsoft.com/office/officeart/2005/8/layout/orgChart1"/>
    <dgm:cxn modelId="{2F66F383-47AF-459C-AF68-2CAC4F4B6E50}" type="presParOf" srcId="{FD7F2EED-9F5A-4D88-ADC4-317DAE3B76B0}" destId="{25BD52D6-142D-4891-A9E1-8A3A82AFA9F3}" srcOrd="1" destOrd="0" presId="urn:microsoft.com/office/officeart/2005/8/layout/orgChart1"/>
    <dgm:cxn modelId="{A4D19D50-F264-469E-A902-EB8CCE2B8B5E}" type="presParOf" srcId="{27DF1711-0BD1-4C44-AFEF-C7AE6496E79F}" destId="{AA321170-F478-48C6-92FC-D385925F11AF}" srcOrd="1" destOrd="0" presId="urn:microsoft.com/office/officeart/2005/8/layout/orgChart1"/>
    <dgm:cxn modelId="{5E3C8C57-956D-42E9-9786-125E21F56AFC}" type="presParOf" srcId="{AA321170-F478-48C6-92FC-D385925F11AF}" destId="{D1EB93BB-AB46-4687-AFE8-683948CFBEE9}" srcOrd="0" destOrd="0" presId="urn:microsoft.com/office/officeart/2005/8/layout/orgChart1"/>
    <dgm:cxn modelId="{2E6EA3AB-A5D8-436E-BA4C-61F16542822B}" type="presParOf" srcId="{AA321170-F478-48C6-92FC-D385925F11AF}" destId="{7B3CD393-6602-4422-A9B7-AC56684C696D}" srcOrd="1" destOrd="0" presId="urn:microsoft.com/office/officeart/2005/8/layout/orgChart1"/>
    <dgm:cxn modelId="{90B0DB48-8B23-4481-A4B6-0F07469E7ABD}" type="presParOf" srcId="{7B3CD393-6602-4422-A9B7-AC56684C696D}" destId="{2E4AB563-4B95-43AC-B4FF-4ADCF764F55D}" srcOrd="0" destOrd="0" presId="urn:microsoft.com/office/officeart/2005/8/layout/orgChart1"/>
    <dgm:cxn modelId="{4EB22E2A-5597-45B2-8DB0-D8D268E17969}" type="presParOf" srcId="{2E4AB563-4B95-43AC-B4FF-4ADCF764F55D}" destId="{152C2B30-5817-4AAD-B10B-8797BB917AB5}" srcOrd="0" destOrd="0" presId="urn:microsoft.com/office/officeart/2005/8/layout/orgChart1"/>
    <dgm:cxn modelId="{2505C1BF-0874-4CBD-9E30-ED440ECC7850}" type="presParOf" srcId="{2E4AB563-4B95-43AC-B4FF-4ADCF764F55D}" destId="{89063497-11D9-4797-B5C9-505875F347D0}" srcOrd="1" destOrd="0" presId="urn:microsoft.com/office/officeart/2005/8/layout/orgChart1"/>
    <dgm:cxn modelId="{3FEC1BB4-53C3-47E8-8695-B416E05A0B9F}" type="presParOf" srcId="{7B3CD393-6602-4422-A9B7-AC56684C696D}" destId="{266169C4-4222-4099-8A0A-CFFC8663C101}" srcOrd="1" destOrd="0" presId="urn:microsoft.com/office/officeart/2005/8/layout/orgChart1"/>
    <dgm:cxn modelId="{85E33F8E-E7CF-414A-A6E4-886DC7489343}" type="presParOf" srcId="{266169C4-4222-4099-8A0A-CFFC8663C101}" destId="{4E1BD8A0-4CA2-47A3-8EDC-D504AE9078BF}" srcOrd="0" destOrd="0" presId="urn:microsoft.com/office/officeart/2005/8/layout/orgChart1"/>
    <dgm:cxn modelId="{B41FD33B-22C0-404C-8297-D0A228C84E3D}" type="presParOf" srcId="{266169C4-4222-4099-8A0A-CFFC8663C101}" destId="{DEA1B9A9-5BF9-40EE-9CC4-C1CDBB9EDC0F}" srcOrd="1" destOrd="0" presId="urn:microsoft.com/office/officeart/2005/8/layout/orgChart1"/>
    <dgm:cxn modelId="{4F69117A-50BB-4402-BEDC-259A08E4AD74}" type="presParOf" srcId="{DEA1B9A9-5BF9-40EE-9CC4-C1CDBB9EDC0F}" destId="{011DF69A-B1B3-4069-B2AE-44AE067EB6A0}" srcOrd="0" destOrd="0" presId="urn:microsoft.com/office/officeart/2005/8/layout/orgChart1"/>
    <dgm:cxn modelId="{863EDCC7-4F92-4C9C-83BD-A33D0CD33D68}" type="presParOf" srcId="{011DF69A-B1B3-4069-B2AE-44AE067EB6A0}" destId="{4374144E-4AA5-4800-9F9B-0356B6DC88C1}" srcOrd="0" destOrd="0" presId="urn:microsoft.com/office/officeart/2005/8/layout/orgChart1"/>
    <dgm:cxn modelId="{47C537C0-E98E-4011-A68A-A8F0D77214E7}" type="presParOf" srcId="{011DF69A-B1B3-4069-B2AE-44AE067EB6A0}" destId="{922C9056-48B8-49E2-86EC-8A4B8B354FC5}" srcOrd="1" destOrd="0" presId="urn:microsoft.com/office/officeart/2005/8/layout/orgChart1"/>
    <dgm:cxn modelId="{BAE4E1E0-5F03-4DAA-B629-F2221EDB08D9}" type="presParOf" srcId="{DEA1B9A9-5BF9-40EE-9CC4-C1CDBB9EDC0F}" destId="{142D0439-CEF2-42E2-AB89-69978A3BD41C}" srcOrd="1" destOrd="0" presId="urn:microsoft.com/office/officeart/2005/8/layout/orgChart1"/>
    <dgm:cxn modelId="{A22F0F46-3671-4299-8439-4322763C1316}" type="presParOf" srcId="{142D0439-CEF2-42E2-AB89-69978A3BD41C}" destId="{106AF3C2-7EC7-42E5-8740-D15E51072D93}" srcOrd="0" destOrd="0" presId="urn:microsoft.com/office/officeart/2005/8/layout/orgChart1"/>
    <dgm:cxn modelId="{41819E93-FCCB-44CB-813F-F60FFDDEB34F}" type="presParOf" srcId="{142D0439-CEF2-42E2-AB89-69978A3BD41C}" destId="{C96B2DE9-63D8-4DBD-8329-5CFD7D44E9DB}" srcOrd="1" destOrd="0" presId="urn:microsoft.com/office/officeart/2005/8/layout/orgChart1"/>
    <dgm:cxn modelId="{E6808CA1-6C05-4ECF-AE53-374BEF8DB3E5}" type="presParOf" srcId="{C96B2DE9-63D8-4DBD-8329-5CFD7D44E9DB}" destId="{51FC818A-4B45-4658-8DB4-2EFF2DCE68D7}" srcOrd="0" destOrd="0" presId="urn:microsoft.com/office/officeart/2005/8/layout/orgChart1"/>
    <dgm:cxn modelId="{D2BB06FF-FE45-47A1-9F39-16ECC12BAC49}" type="presParOf" srcId="{51FC818A-4B45-4658-8DB4-2EFF2DCE68D7}" destId="{A1FD58B4-32DC-4BD0-B62C-570A224359DA}" srcOrd="0" destOrd="0" presId="urn:microsoft.com/office/officeart/2005/8/layout/orgChart1"/>
    <dgm:cxn modelId="{AD7D3E94-C555-4329-956E-59E0C39C22AB}" type="presParOf" srcId="{51FC818A-4B45-4658-8DB4-2EFF2DCE68D7}" destId="{F6099C8D-8B52-41C0-8B7F-32D835F6A119}" srcOrd="1" destOrd="0" presId="urn:microsoft.com/office/officeart/2005/8/layout/orgChart1"/>
    <dgm:cxn modelId="{BE4014C7-5D77-465E-B6BC-0ABC43EFC362}" type="presParOf" srcId="{C96B2DE9-63D8-4DBD-8329-5CFD7D44E9DB}" destId="{E422DCF9-E72A-4D37-9363-233D44C5880D}" srcOrd="1" destOrd="0" presId="urn:microsoft.com/office/officeart/2005/8/layout/orgChart1"/>
    <dgm:cxn modelId="{6E8C3800-5E39-4F16-8228-D30E7FB20FFA}" type="presParOf" srcId="{C96B2DE9-63D8-4DBD-8329-5CFD7D44E9DB}" destId="{0DA276D2-3D7D-4A22-803C-24CB0BD1E739}" srcOrd="2" destOrd="0" presId="urn:microsoft.com/office/officeart/2005/8/layout/orgChart1"/>
    <dgm:cxn modelId="{4A1EE785-4CCA-4012-AC09-DF61C5BEDFF5}" type="presParOf" srcId="{142D0439-CEF2-42E2-AB89-69978A3BD41C}" destId="{9FB7B6CE-DA53-4390-9848-52B556ED4163}" srcOrd="2" destOrd="0" presId="urn:microsoft.com/office/officeart/2005/8/layout/orgChart1"/>
    <dgm:cxn modelId="{D5CB5C50-04EE-4DC4-B41D-E9AA12476507}" type="presParOf" srcId="{142D0439-CEF2-42E2-AB89-69978A3BD41C}" destId="{BE18F8D4-EB3E-43D5-A79F-1FD46CD91116}" srcOrd="3" destOrd="0" presId="urn:microsoft.com/office/officeart/2005/8/layout/orgChart1"/>
    <dgm:cxn modelId="{E368A41D-11C8-4E72-8139-035CCF1FF7C3}" type="presParOf" srcId="{BE18F8D4-EB3E-43D5-A79F-1FD46CD91116}" destId="{B7032330-81B8-4954-8479-F0770110E6C9}" srcOrd="0" destOrd="0" presId="urn:microsoft.com/office/officeart/2005/8/layout/orgChart1"/>
    <dgm:cxn modelId="{962F0197-0531-41D4-9DC3-36CCB8F1124F}" type="presParOf" srcId="{B7032330-81B8-4954-8479-F0770110E6C9}" destId="{FDF87188-4DEA-4437-88D4-34F726E90D73}" srcOrd="0" destOrd="0" presId="urn:microsoft.com/office/officeart/2005/8/layout/orgChart1"/>
    <dgm:cxn modelId="{77D5649B-857D-493A-B6A5-10007F288C94}" type="presParOf" srcId="{B7032330-81B8-4954-8479-F0770110E6C9}" destId="{56FB09CB-5680-4B65-884A-979A73777EF0}" srcOrd="1" destOrd="0" presId="urn:microsoft.com/office/officeart/2005/8/layout/orgChart1"/>
    <dgm:cxn modelId="{7965D5EB-3EEC-4832-BA51-F674B7A4F01E}" type="presParOf" srcId="{BE18F8D4-EB3E-43D5-A79F-1FD46CD91116}" destId="{237F930A-2F1B-49F9-A766-27EA634B6D73}" srcOrd="1" destOrd="0" presId="urn:microsoft.com/office/officeart/2005/8/layout/orgChart1"/>
    <dgm:cxn modelId="{F8BDC38A-A677-45A3-BCE7-6957E889C11D}" type="presParOf" srcId="{BE18F8D4-EB3E-43D5-A79F-1FD46CD91116}" destId="{CB520E37-1F9A-4111-AAFF-032CCBAD290B}" srcOrd="2" destOrd="0" presId="urn:microsoft.com/office/officeart/2005/8/layout/orgChart1"/>
    <dgm:cxn modelId="{6B2A713A-DD9F-43B0-8E75-4EE32A615493}" type="presParOf" srcId="{142D0439-CEF2-42E2-AB89-69978A3BD41C}" destId="{823DE9EF-1E83-45C0-BECD-2749C6F8886F}" srcOrd="4" destOrd="0" presId="urn:microsoft.com/office/officeart/2005/8/layout/orgChart1"/>
    <dgm:cxn modelId="{12D03A80-37CD-41E7-BD07-CFE17EF20526}" type="presParOf" srcId="{142D0439-CEF2-42E2-AB89-69978A3BD41C}" destId="{E1768B50-5C29-41AE-BD09-7227F709F559}" srcOrd="5" destOrd="0" presId="urn:microsoft.com/office/officeart/2005/8/layout/orgChart1"/>
    <dgm:cxn modelId="{22C3D3A2-1876-4820-BBA2-1614F65A2203}" type="presParOf" srcId="{E1768B50-5C29-41AE-BD09-7227F709F559}" destId="{3CF81B54-C5BD-4B42-B2C1-2D87A6A52871}" srcOrd="0" destOrd="0" presId="urn:microsoft.com/office/officeart/2005/8/layout/orgChart1"/>
    <dgm:cxn modelId="{F8195FC5-54D5-437D-ADA1-8A4479560FAA}" type="presParOf" srcId="{3CF81B54-C5BD-4B42-B2C1-2D87A6A52871}" destId="{67CC7FBF-3DA0-40C0-AAB5-F01DC16658A9}" srcOrd="0" destOrd="0" presId="urn:microsoft.com/office/officeart/2005/8/layout/orgChart1"/>
    <dgm:cxn modelId="{39BCAB5C-6012-40F5-A484-A7C885D7584B}" type="presParOf" srcId="{3CF81B54-C5BD-4B42-B2C1-2D87A6A52871}" destId="{A298AAD2-401C-4F5A-A804-05515B5C073E}" srcOrd="1" destOrd="0" presId="urn:microsoft.com/office/officeart/2005/8/layout/orgChart1"/>
    <dgm:cxn modelId="{4C9C257F-68BC-438B-B259-64DEAD7B7455}" type="presParOf" srcId="{E1768B50-5C29-41AE-BD09-7227F709F559}" destId="{44A7E54D-667B-479E-862F-539814AF0921}" srcOrd="1" destOrd="0" presId="urn:microsoft.com/office/officeart/2005/8/layout/orgChart1"/>
    <dgm:cxn modelId="{414D5213-EB13-4962-9A76-7ABC3B39FFFC}" type="presParOf" srcId="{E1768B50-5C29-41AE-BD09-7227F709F559}" destId="{F678EFB7-CD5F-4F7E-9C29-EBBB9FE22E06}" srcOrd="2" destOrd="0" presId="urn:microsoft.com/office/officeart/2005/8/layout/orgChart1"/>
    <dgm:cxn modelId="{347269B1-4655-4834-A0D4-16B96D51C457}" type="presParOf" srcId="{142D0439-CEF2-42E2-AB89-69978A3BD41C}" destId="{C1A510AE-9BB1-4974-8072-200890AC9307}" srcOrd="6" destOrd="0" presId="urn:microsoft.com/office/officeart/2005/8/layout/orgChart1"/>
    <dgm:cxn modelId="{22EA3F38-B46A-437F-AC9D-3EB3ECCAC780}" type="presParOf" srcId="{142D0439-CEF2-42E2-AB89-69978A3BD41C}" destId="{2D13241F-54C7-4B3F-82B2-AA4A9F8F74D9}" srcOrd="7" destOrd="0" presId="urn:microsoft.com/office/officeart/2005/8/layout/orgChart1"/>
    <dgm:cxn modelId="{F9A3D9C8-0509-431E-B3E6-7FFEFD52FE13}" type="presParOf" srcId="{2D13241F-54C7-4B3F-82B2-AA4A9F8F74D9}" destId="{855E58BC-D490-4ED7-9CC7-45C4D28214BE}" srcOrd="0" destOrd="0" presId="urn:microsoft.com/office/officeart/2005/8/layout/orgChart1"/>
    <dgm:cxn modelId="{E7248AEE-06F1-4457-B706-3AFE3A000574}" type="presParOf" srcId="{855E58BC-D490-4ED7-9CC7-45C4D28214BE}" destId="{ABABB667-9A4C-4E2D-9C1A-95C4DEF24BAC}" srcOrd="0" destOrd="0" presId="urn:microsoft.com/office/officeart/2005/8/layout/orgChart1"/>
    <dgm:cxn modelId="{4106035E-0F2D-4CA5-8026-700A3B2B49F3}" type="presParOf" srcId="{855E58BC-D490-4ED7-9CC7-45C4D28214BE}" destId="{5975E9CC-F7B4-4E35-909B-F25FAAA5194A}" srcOrd="1" destOrd="0" presId="urn:microsoft.com/office/officeart/2005/8/layout/orgChart1"/>
    <dgm:cxn modelId="{5F711F6A-B1FF-47E1-9342-E74D91C5DCAD}" type="presParOf" srcId="{2D13241F-54C7-4B3F-82B2-AA4A9F8F74D9}" destId="{487C5CFA-683A-419A-9E34-6E0F0BB3A4F9}" srcOrd="1" destOrd="0" presId="urn:microsoft.com/office/officeart/2005/8/layout/orgChart1"/>
    <dgm:cxn modelId="{A466E43B-EA59-4FF8-95D7-E71E650E2436}" type="presParOf" srcId="{2D13241F-54C7-4B3F-82B2-AA4A9F8F74D9}" destId="{18DE7E7F-7AF9-43E3-97FA-C1B62901793A}" srcOrd="2" destOrd="0" presId="urn:microsoft.com/office/officeart/2005/8/layout/orgChart1"/>
    <dgm:cxn modelId="{0BF02335-6BFD-4A3F-BFBA-3FACABC46007}" type="presParOf" srcId="{142D0439-CEF2-42E2-AB89-69978A3BD41C}" destId="{9BBDA47A-79C6-445F-B2EA-DF684607B1D0}" srcOrd="8" destOrd="0" presId="urn:microsoft.com/office/officeart/2005/8/layout/orgChart1"/>
    <dgm:cxn modelId="{217D0D99-0623-4083-A292-9004EA3B6F70}" type="presParOf" srcId="{142D0439-CEF2-42E2-AB89-69978A3BD41C}" destId="{4BBA1F30-40AA-4F92-9EFC-7F6367FBD381}" srcOrd="9" destOrd="0" presId="urn:microsoft.com/office/officeart/2005/8/layout/orgChart1"/>
    <dgm:cxn modelId="{CA9E2FDE-9A2B-4A75-BD8A-123EB315EA55}" type="presParOf" srcId="{4BBA1F30-40AA-4F92-9EFC-7F6367FBD381}" destId="{AA17E424-DC9D-4BC2-B250-3833B676E468}" srcOrd="0" destOrd="0" presId="urn:microsoft.com/office/officeart/2005/8/layout/orgChart1"/>
    <dgm:cxn modelId="{BCD9BCC1-47EA-4764-AD1E-4A8748B85F16}" type="presParOf" srcId="{AA17E424-DC9D-4BC2-B250-3833B676E468}" destId="{7B6AA185-669D-42DD-9713-68DB2E5D2AB3}" srcOrd="0" destOrd="0" presId="urn:microsoft.com/office/officeart/2005/8/layout/orgChart1"/>
    <dgm:cxn modelId="{4F683E0F-481C-47BE-A4DA-2F686FCF7D3E}" type="presParOf" srcId="{AA17E424-DC9D-4BC2-B250-3833B676E468}" destId="{AEA92BF3-DC41-4579-98CB-3B5CDD9EBBF9}" srcOrd="1" destOrd="0" presId="urn:microsoft.com/office/officeart/2005/8/layout/orgChart1"/>
    <dgm:cxn modelId="{DA1A8690-C599-4B0D-9D40-AE80B1AA24B4}" type="presParOf" srcId="{4BBA1F30-40AA-4F92-9EFC-7F6367FBD381}" destId="{FA1BD313-E79E-4229-BF99-12B423EAA558}" srcOrd="1" destOrd="0" presId="urn:microsoft.com/office/officeart/2005/8/layout/orgChart1"/>
    <dgm:cxn modelId="{11F1DFDF-AC92-47DF-8AEB-BB8080DA607C}" type="presParOf" srcId="{4BBA1F30-40AA-4F92-9EFC-7F6367FBD381}" destId="{13B6ECA2-09DB-4D57-AA50-7463A1D0C8B7}" srcOrd="2" destOrd="0" presId="urn:microsoft.com/office/officeart/2005/8/layout/orgChart1"/>
    <dgm:cxn modelId="{F8E91E9F-AA41-4A35-B32A-D3463F11E1F7}" type="presParOf" srcId="{DEA1B9A9-5BF9-40EE-9CC4-C1CDBB9EDC0F}" destId="{A9E64EA6-CEC3-4D34-89A0-B316D0685175}" srcOrd="2" destOrd="0" presId="urn:microsoft.com/office/officeart/2005/8/layout/orgChart1"/>
    <dgm:cxn modelId="{55DAA439-D0F5-44AD-AE30-F99197E18A18}" type="presParOf" srcId="{7B3CD393-6602-4422-A9B7-AC56684C696D}" destId="{DC67F045-D0E0-4165-AC99-A58416DE5DF2}" srcOrd="2" destOrd="0" presId="urn:microsoft.com/office/officeart/2005/8/layout/orgChart1"/>
    <dgm:cxn modelId="{72CDE9BE-B02C-4217-B209-7447FD20D621}" type="presParOf" srcId="{27DF1711-0BD1-4C44-AFEF-C7AE6496E79F}" destId="{5CE6FCCE-9812-4C5C-AC90-42CFDF49E4F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F6023-18AC-48CB-84DE-423B0BB193F4}">
      <dsp:nvSpPr>
        <dsp:cNvPr id="0" name=""/>
        <dsp:cNvSpPr/>
      </dsp:nvSpPr>
      <dsp:spPr>
        <a:xfrm>
          <a:off x="13000922" y="2599086"/>
          <a:ext cx="1013591" cy="605665"/>
        </a:xfrm>
        <a:custGeom>
          <a:avLst/>
          <a:gdLst/>
          <a:ahLst/>
          <a:cxnLst/>
          <a:rect l="0" t="0" r="0" b="0"/>
          <a:pathLst>
            <a:path>
              <a:moveTo>
                <a:pt x="0" y="0"/>
              </a:moveTo>
              <a:lnTo>
                <a:pt x="0" y="430379"/>
              </a:lnTo>
              <a:lnTo>
                <a:pt x="1013591" y="430379"/>
              </a:lnTo>
              <a:lnTo>
                <a:pt x="1013591"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EB4D2-6D18-48E0-A72D-B89373652D03}">
      <dsp:nvSpPr>
        <dsp:cNvPr id="0" name=""/>
        <dsp:cNvSpPr/>
      </dsp:nvSpPr>
      <dsp:spPr>
        <a:xfrm>
          <a:off x="11994542" y="2599086"/>
          <a:ext cx="1006379" cy="605665"/>
        </a:xfrm>
        <a:custGeom>
          <a:avLst/>
          <a:gdLst/>
          <a:ahLst/>
          <a:cxnLst/>
          <a:rect l="0" t="0" r="0" b="0"/>
          <a:pathLst>
            <a:path>
              <a:moveTo>
                <a:pt x="1006379" y="0"/>
              </a:moveTo>
              <a:lnTo>
                <a:pt x="1006379" y="430379"/>
              </a:lnTo>
              <a:lnTo>
                <a:pt x="0" y="430379"/>
              </a:lnTo>
              <a:lnTo>
                <a:pt x="0"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2A8A96-3272-4972-B4C0-05FA8B94B582}">
      <dsp:nvSpPr>
        <dsp:cNvPr id="0" name=""/>
        <dsp:cNvSpPr/>
      </dsp:nvSpPr>
      <dsp:spPr>
        <a:xfrm>
          <a:off x="8975152" y="875274"/>
          <a:ext cx="4025770" cy="889113"/>
        </a:xfrm>
        <a:custGeom>
          <a:avLst/>
          <a:gdLst/>
          <a:ahLst/>
          <a:cxnLst/>
          <a:rect l="0" t="0" r="0" b="0"/>
          <a:pathLst>
            <a:path>
              <a:moveTo>
                <a:pt x="0" y="0"/>
              </a:moveTo>
              <a:lnTo>
                <a:pt x="0" y="713826"/>
              </a:lnTo>
              <a:lnTo>
                <a:pt x="4025770" y="713826"/>
              </a:lnTo>
              <a:lnTo>
                <a:pt x="4025770" y="8891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E91039-F47D-44F2-891D-2CAE35A83CE1}">
      <dsp:nvSpPr>
        <dsp:cNvPr id="0" name=""/>
        <dsp:cNvSpPr/>
      </dsp:nvSpPr>
      <dsp:spPr>
        <a:xfrm>
          <a:off x="9925245" y="2599086"/>
          <a:ext cx="91440" cy="605665"/>
        </a:xfrm>
        <a:custGeom>
          <a:avLst/>
          <a:gdLst/>
          <a:ahLst/>
          <a:cxnLst/>
          <a:rect l="0" t="0" r="0" b="0"/>
          <a:pathLst>
            <a:path>
              <a:moveTo>
                <a:pt x="45720" y="0"/>
              </a:moveTo>
              <a:lnTo>
                <a:pt x="45720" y="430379"/>
              </a:lnTo>
              <a:lnTo>
                <a:pt x="49325" y="430379"/>
              </a:lnTo>
              <a:lnTo>
                <a:pt x="49325"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598BA-303E-4C66-9298-666876CEDF96}">
      <dsp:nvSpPr>
        <dsp:cNvPr id="0" name=""/>
        <dsp:cNvSpPr/>
      </dsp:nvSpPr>
      <dsp:spPr>
        <a:xfrm>
          <a:off x="8975152" y="875274"/>
          <a:ext cx="995812" cy="889113"/>
        </a:xfrm>
        <a:custGeom>
          <a:avLst/>
          <a:gdLst/>
          <a:ahLst/>
          <a:cxnLst/>
          <a:rect l="0" t="0" r="0" b="0"/>
          <a:pathLst>
            <a:path>
              <a:moveTo>
                <a:pt x="0" y="0"/>
              </a:moveTo>
              <a:lnTo>
                <a:pt x="0" y="713826"/>
              </a:lnTo>
              <a:lnTo>
                <a:pt x="995812" y="713826"/>
              </a:lnTo>
              <a:lnTo>
                <a:pt x="995812" y="8891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F8BABE-C20E-45E9-B94E-68E7B8C09C74}">
      <dsp:nvSpPr>
        <dsp:cNvPr id="0" name=""/>
        <dsp:cNvSpPr/>
      </dsp:nvSpPr>
      <dsp:spPr>
        <a:xfrm>
          <a:off x="7967003" y="4041229"/>
          <a:ext cx="7028449" cy="1987551"/>
        </a:xfrm>
        <a:custGeom>
          <a:avLst/>
          <a:gdLst/>
          <a:ahLst/>
          <a:cxnLst/>
          <a:rect l="0" t="0" r="0" b="0"/>
          <a:pathLst>
            <a:path>
              <a:moveTo>
                <a:pt x="0" y="0"/>
              </a:moveTo>
              <a:lnTo>
                <a:pt x="0" y="1812265"/>
              </a:lnTo>
              <a:lnTo>
                <a:pt x="7028449" y="1812265"/>
              </a:lnTo>
              <a:lnTo>
                <a:pt x="7028449" y="19875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26D6F-DBDC-4878-9B0D-007B49F58F10}">
      <dsp:nvSpPr>
        <dsp:cNvPr id="0" name=""/>
        <dsp:cNvSpPr/>
      </dsp:nvSpPr>
      <dsp:spPr>
        <a:xfrm>
          <a:off x="7967003" y="4041229"/>
          <a:ext cx="5037525" cy="1992743"/>
        </a:xfrm>
        <a:custGeom>
          <a:avLst/>
          <a:gdLst/>
          <a:ahLst/>
          <a:cxnLst/>
          <a:rect l="0" t="0" r="0" b="0"/>
          <a:pathLst>
            <a:path>
              <a:moveTo>
                <a:pt x="0" y="0"/>
              </a:moveTo>
              <a:lnTo>
                <a:pt x="0" y="1817456"/>
              </a:lnTo>
              <a:lnTo>
                <a:pt x="5037525" y="1817456"/>
              </a:lnTo>
              <a:lnTo>
                <a:pt x="5037525"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7CAEA6-4E74-4CF1-A24F-06B3E60A62CC}">
      <dsp:nvSpPr>
        <dsp:cNvPr id="0" name=""/>
        <dsp:cNvSpPr/>
      </dsp:nvSpPr>
      <dsp:spPr>
        <a:xfrm>
          <a:off x="7967003" y="4041229"/>
          <a:ext cx="2973715" cy="1992743"/>
        </a:xfrm>
        <a:custGeom>
          <a:avLst/>
          <a:gdLst/>
          <a:ahLst/>
          <a:cxnLst/>
          <a:rect l="0" t="0" r="0" b="0"/>
          <a:pathLst>
            <a:path>
              <a:moveTo>
                <a:pt x="0" y="0"/>
              </a:moveTo>
              <a:lnTo>
                <a:pt x="0" y="1817456"/>
              </a:lnTo>
              <a:lnTo>
                <a:pt x="2973715" y="1817456"/>
              </a:lnTo>
              <a:lnTo>
                <a:pt x="2973715"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1B6B66-E733-4233-91A5-3DEB538A9FB9}">
      <dsp:nvSpPr>
        <dsp:cNvPr id="0" name=""/>
        <dsp:cNvSpPr/>
      </dsp:nvSpPr>
      <dsp:spPr>
        <a:xfrm>
          <a:off x="7967003" y="4041229"/>
          <a:ext cx="953743" cy="1992743"/>
        </a:xfrm>
        <a:custGeom>
          <a:avLst/>
          <a:gdLst/>
          <a:ahLst/>
          <a:cxnLst/>
          <a:rect l="0" t="0" r="0" b="0"/>
          <a:pathLst>
            <a:path>
              <a:moveTo>
                <a:pt x="0" y="0"/>
              </a:moveTo>
              <a:lnTo>
                <a:pt x="0" y="1817456"/>
              </a:lnTo>
              <a:lnTo>
                <a:pt x="953743" y="1817456"/>
              </a:lnTo>
              <a:lnTo>
                <a:pt x="953743"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B48676-2D9D-4779-B881-DB8CA908D839}">
      <dsp:nvSpPr>
        <dsp:cNvPr id="0" name=""/>
        <dsp:cNvSpPr/>
      </dsp:nvSpPr>
      <dsp:spPr>
        <a:xfrm>
          <a:off x="6900775" y="4041229"/>
          <a:ext cx="1066227" cy="1992743"/>
        </a:xfrm>
        <a:custGeom>
          <a:avLst/>
          <a:gdLst/>
          <a:ahLst/>
          <a:cxnLst/>
          <a:rect l="0" t="0" r="0" b="0"/>
          <a:pathLst>
            <a:path>
              <a:moveTo>
                <a:pt x="1066227" y="0"/>
              </a:moveTo>
              <a:lnTo>
                <a:pt x="1066227" y="1817456"/>
              </a:lnTo>
              <a:lnTo>
                <a:pt x="0" y="1817456"/>
              </a:lnTo>
              <a:lnTo>
                <a:pt x="0"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58AB7-6306-42D3-9C4B-7B5DDCAA8067}">
      <dsp:nvSpPr>
        <dsp:cNvPr id="0" name=""/>
        <dsp:cNvSpPr/>
      </dsp:nvSpPr>
      <dsp:spPr>
        <a:xfrm>
          <a:off x="4880803" y="4041229"/>
          <a:ext cx="3086199" cy="1992743"/>
        </a:xfrm>
        <a:custGeom>
          <a:avLst/>
          <a:gdLst/>
          <a:ahLst/>
          <a:cxnLst/>
          <a:rect l="0" t="0" r="0" b="0"/>
          <a:pathLst>
            <a:path>
              <a:moveTo>
                <a:pt x="3086199" y="0"/>
              </a:moveTo>
              <a:lnTo>
                <a:pt x="3086199" y="1817456"/>
              </a:lnTo>
              <a:lnTo>
                <a:pt x="0" y="1817456"/>
              </a:lnTo>
              <a:lnTo>
                <a:pt x="0"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BC09F-C165-4483-A1C4-246448FBC57D}">
      <dsp:nvSpPr>
        <dsp:cNvPr id="0" name=""/>
        <dsp:cNvSpPr/>
      </dsp:nvSpPr>
      <dsp:spPr>
        <a:xfrm>
          <a:off x="2860831" y="4041229"/>
          <a:ext cx="5106171" cy="1992743"/>
        </a:xfrm>
        <a:custGeom>
          <a:avLst/>
          <a:gdLst/>
          <a:ahLst/>
          <a:cxnLst/>
          <a:rect l="0" t="0" r="0" b="0"/>
          <a:pathLst>
            <a:path>
              <a:moveTo>
                <a:pt x="5106171" y="0"/>
              </a:moveTo>
              <a:lnTo>
                <a:pt x="5106171" y="1817456"/>
              </a:lnTo>
              <a:lnTo>
                <a:pt x="0" y="1817456"/>
              </a:lnTo>
              <a:lnTo>
                <a:pt x="0"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B3C38D-D4B4-4D92-9E15-BECDB846ADFB}">
      <dsp:nvSpPr>
        <dsp:cNvPr id="0" name=""/>
        <dsp:cNvSpPr/>
      </dsp:nvSpPr>
      <dsp:spPr>
        <a:xfrm>
          <a:off x="840860" y="4041229"/>
          <a:ext cx="7126142" cy="1992743"/>
        </a:xfrm>
        <a:custGeom>
          <a:avLst/>
          <a:gdLst/>
          <a:ahLst/>
          <a:cxnLst/>
          <a:rect l="0" t="0" r="0" b="0"/>
          <a:pathLst>
            <a:path>
              <a:moveTo>
                <a:pt x="7126142" y="0"/>
              </a:moveTo>
              <a:lnTo>
                <a:pt x="7126142" y="1817456"/>
              </a:lnTo>
              <a:lnTo>
                <a:pt x="0" y="1817456"/>
              </a:lnTo>
              <a:lnTo>
                <a:pt x="0"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7CF01E-E4A0-49E9-B159-12477FB37CD3}">
      <dsp:nvSpPr>
        <dsp:cNvPr id="0" name=""/>
        <dsp:cNvSpPr/>
      </dsp:nvSpPr>
      <dsp:spPr>
        <a:xfrm>
          <a:off x="6533808" y="2599094"/>
          <a:ext cx="1433194" cy="607435"/>
        </a:xfrm>
        <a:custGeom>
          <a:avLst/>
          <a:gdLst/>
          <a:ahLst/>
          <a:cxnLst/>
          <a:rect l="0" t="0" r="0" b="0"/>
          <a:pathLst>
            <a:path>
              <a:moveTo>
                <a:pt x="0" y="0"/>
              </a:moveTo>
              <a:lnTo>
                <a:pt x="0" y="432148"/>
              </a:lnTo>
              <a:lnTo>
                <a:pt x="1433194" y="432148"/>
              </a:lnTo>
              <a:lnTo>
                <a:pt x="1433194" y="6074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12B18A-85AD-47B8-BA25-B614B2EF894F}">
      <dsp:nvSpPr>
        <dsp:cNvPr id="0" name=""/>
        <dsp:cNvSpPr/>
      </dsp:nvSpPr>
      <dsp:spPr>
        <a:xfrm>
          <a:off x="6533808" y="875274"/>
          <a:ext cx="2441344" cy="889121"/>
        </a:xfrm>
        <a:custGeom>
          <a:avLst/>
          <a:gdLst/>
          <a:ahLst/>
          <a:cxnLst/>
          <a:rect l="0" t="0" r="0" b="0"/>
          <a:pathLst>
            <a:path>
              <a:moveTo>
                <a:pt x="2441344" y="0"/>
              </a:moveTo>
              <a:lnTo>
                <a:pt x="2441344" y="713834"/>
              </a:lnTo>
              <a:lnTo>
                <a:pt x="0" y="713834"/>
              </a:lnTo>
              <a:lnTo>
                <a:pt x="0" y="889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3FF641-5A39-48DB-B14C-62B779397759}">
      <dsp:nvSpPr>
        <dsp:cNvPr id="0" name=""/>
        <dsp:cNvSpPr/>
      </dsp:nvSpPr>
      <dsp:spPr>
        <a:xfrm>
          <a:off x="3404638" y="2599086"/>
          <a:ext cx="1013591" cy="605665"/>
        </a:xfrm>
        <a:custGeom>
          <a:avLst/>
          <a:gdLst/>
          <a:ahLst/>
          <a:cxnLst/>
          <a:rect l="0" t="0" r="0" b="0"/>
          <a:pathLst>
            <a:path>
              <a:moveTo>
                <a:pt x="0" y="0"/>
              </a:moveTo>
              <a:lnTo>
                <a:pt x="0" y="430379"/>
              </a:lnTo>
              <a:lnTo>
                <a:pt x="1013591" y="430379"/>
              </a:lnTo>
              <a:lnTo>
                <a:pt x="1013591"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87E9F-3B73-4F5B-9875-7B8C9F266D66}">
      <dsp:nvSpPr>
        <dsp:cNvPr id="0" name=""/>
        <dsp:cNvSpPr/>
      </dsp:nvSpPr>
      <dsp:spPr>
        <a:xfrm>
          <a:off x="2398258" y="2599086"/>
          <a:ext cx="1006379" cy="605665"/>
        </a:xfrm>
        <a:custGeom>
          <a:avLst/>
          <a:gdLst/>
          <a:ahLst/>
          <a:cxnLst/>
          <a:rect l="0" t="0" r="0" b="0"/>
          <a:pathLst>
            <a:path>
              <a:moveTo>
                <a:pt x="1006379" y="0"/>
              </a:moveTo>
              <a:lnTo>
                <a:pt x="1006379" y="430379"/>
              </a:lnTo>
              <a:lnTo>
                <a:pt x="0" y="430379"/>
              </a:lnTo>
              <a:lnTo>
                <a:pt x="0"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2A466B-6A15-4BB5-B5AC-BFED14EE693D}">
      <dsp:nvSpPr>
        <dsp:cNvPr id="0" name=""/>
        <dsp:cNvSpPr/>
      </dsp:nvSpPr>
      <dsp:spPr>
        <a:xfrm>
          <a:off x="3404638" y="875274"/>
          <a:ext cx="5570514" cy="889113"/>
        </a:xfrm>
        <a:custGeom>
          <a:avLst/>
          <a:gdLst/>
          <a:ahLst/>
          <a:cxnLst/>
          <a:rect l="0" t="0" r="0" b="0"/>
          <a:pathLst>
            <a:path>
              <a:moveTo>
                <a:pt x="5570514" y="0"/>
              </a:moveTo>
              <a:lnTo>
                <a:pt x="5570514" y="713826"/>
              </a:lnTo>
              <a:lnTo>
                <a:pt x="0" y="713826"/>
              </a:lnTo>
              <a:lnTo>
                <a:pt x="0" y="8891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7A36DC-C16B-494A-9104-12264D8E960F}">
      <dsp:nvSpPr>
        <dsp:cNvPr id="0" name=""/>
        <dsp:cNvSpPr/>
      </dsp:nvSpPr>
      <dsp:spPr>
        <a:xfrm>
          <a:off x="8140453" y="40575"/>
          <a:ext cx="1669398" cy="834699"/>
        </a:xfrm>
        <a:prstGeom prst="rect">
          <a:avLst/>
        </a:prstGeom>
        <a:solidFill>
          <a:srgbClr val="6FB7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System Level </a:t>
          </a:r>
        </a:p>
      </dsp:txBody>
      <dsp:txXfrm>
        <a:off x="8140453" y="40575"/>
        <a:ext cx="1669398" cy="834699"/>
      </dsp:txXfrm>
    </dsp:sp>
    <dsp:sp modelId="{A937A501-7A41-4C6F-B7AC-3D2ADFEAD5EB}">
      <dsp:nvSpPr>
        <dsp:cNvPr id="0" name=""/>
        <dsp:cNvSpPr/>
      </dsp:nvSpPr>
      <dsp:spPr>
        <a:xfrm>
          <a:off x="2569939" y="1764387"/>
          <a:ext cx="1669398" cy="834699"/>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Chief Digital Officer </a:t>
          </a:r>
        </a:p>
      </dsp:txBody>
      <dsp:txXfrm>
        <a:off x="2569939" y="1764387"/>
        <a:ext cx="1669398" cy="834699"/>
      </dsp:txXfrm>
    </dsp:sp>
    <dsp:sp modelId="{3FACA6A0-AB91-4EF1-8EAF-0021006B4637}">
      <dsp:nvSpPr>
        <dsp:cNvPr id="0" name=""/>
        <dsp:cNvSpPr/>
      </dsp:nvSpPr>
      <dsp:spPr>
        <a:xfrm>
          <a:off x="1563559"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Digital Lead - CCIO </a:t>
          </a:r>
        </a:p>
      </dsp:txBody>
      <dsp:txXfrm>
        <a:off x="1563559" y="3204752"/>
        <a:ext cx="1669398" cy="834699"/>
      </dsp:txXfrm>
    </dsp:sp>
    <dsp:sp modelId="{E2FF39DB-C0BC-4C23-981F-C8F9ACFD1738}">
      <dsp:nvSpPr>
        <dsp:cNvPr id="0" name=""/>
        <dsp:cNvSpPr/>
      </dsp:nvSpPr>
      <dsp:spPr>
        <a:xfrm>
          <a:off x="3583531"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Digital Lead - CNIO </a:t>
          </a:r>
        </a:p>
      </dsp:txBody>
      <dsp:txXfrm>
        <a:off x="3583531" y="3204752"/>
        <a:ext cx="1669398" cy="834699"/>
      </dsp:txXfrm>
    </dsp:sp>
    <dsp:sp modelId="{37A53FBA-0732-46A1-AB02-4510D31B61A0}">
      <dsp:nvSpPr>
        <dsp:cNvPr id="0" name=""/>
        <dsp:cNvSpPr/>
      </dsp:nvSpPr>
      <dsp:spPr>
        <a:xfrm>
          <a:off x="5699109" y="1764395"/>
          <a:ext cx="1669398" cy="834699"/>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Executive SROs </a:t>
          </a:r>
        </a:p>
      </dsp:txBody>
      <dsp:txXfrm>
        <a:off x="5699109" y="1764395"/>
        <a:ext cx="1669398" cy="834699"/>
      </dsp:txXfrm>
    </dsp:sp>
    <dsp:sp modelId="{1DC0E3F7-8E78-40A9-B7C1-074B0B9B6BC6}">
      <dsp:nvSpPr>
        <dsp:cNvPr id="0" name=""/>
        <dsp:cNvSpPr/>
      </dsp:nvSpPr>
      <dsp:spPr>
        <a:xfrm>
          <a:off x="7132304" y="3206530"/>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Programme Directors </a:t>
          </a:r>
        </a:p>
      </dsp:txBody>
      <dsp:txXfrm>
        <a:off x="7132304" y="3206530"/>
        <a:ext cx="1669398" cy="834699"/>
      </dsp:txXfrm>
    </dsp:sp>
    <dsp:sp modelId="{13668971-4420-482B-A0B7-02C7EC76DC84}">
      <dsp:nvSpPr>
        <dsp:cNvPr id="0" name=""/>
        <dsp:cNvSpPr/>
      </dsp:nvSpPr>
      <dsp:spPr>
        <a:xfrm>
          <a:off x="6161"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Adult CHC/LD&amp;A Lead </a:t>
          </a:r>
        </a:p>
      </dsp:txBody>
      <dsp:txXfrm>
        <a:off x="6161" y="6033973"/>
        <a:ext cx="1669398" cy="834699"/>
      </dsp:txXfrm>
    </dsp:sp>
    <dsp:sp modelId="{FC7DAFDE-894A-4CC5-9F64-528D893AADB7}">
      <dsp:nvSpPr>
        <dsp:cNvPr id="0" name=""/>
        <dsp:cNvSpPr/>
      </dsp:nvSpPr>
      <dsp:spPr>
        <a:xfrm>
          <a:off x="2026132"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Women's Health Lead </a:t>
          </a:r>
        </a:p>
      </dsp:txBody>
      <dsp:txXfrm>
        <a:off x="2026132" y="6033973"/>
        <a:ext cx="1669398" cy="834699"/>
      </dsp:txXfrm>
    </dsp:sp>
    <dsp:sp modelId="{E406C2E7-91DF-4817-A529-D870152E201F}">
      <dsp:nvSpPr>
        <dsp:cNvPr id="0" name=""/>
        <dsp:cNvSpPr/>
      </dsp:nvSpPr>
      <dsp:spPr>
        <a:xfrm>
          <a:off x="4046104"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Cancer Lead (Primary and Secondary) </a:t>
          </a:r>
        </a:p>
      </dsp:txBody>
      <dsp:txXfrm>
        <a:off x="4046104" y="6033973"/>
        <a:ext cx="1669398" cy="834699"/>
      </dsp:txXfrm>
    </dsp:sp>
    <dsp:sp modelId="{AB6F6CE8-C968-4BD5-8447-B29622952754}">
      <dsp:nvSpPr>
        <dsp:cNvPr id="0" name=""/>
        <dsp:cNvSpPr/>
      </dsp:nvSpPr>
      <dsp:spPr>
        <a:xfrm>
          <a:off x="6066076"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CYP Lead </a:t>
          </a:r>
        </a:p>
      </dsp:txBody>
      <dsp:txXfrm>
        <a:off x="6066076" y="6033973"/>
        <a:ext cx="1669398" cy="834699"/>
      </dsp:txXfrm>
    </dsp:sp>
    <dsp:sp modelId="{B2CAD087-51DD-4551-A923-630A2B7C2E3A}">
      <dsp:nvSpPr>
        <dsp:cNvPr id="0" name=""/>
        <dsp:cNvSpPr/>
      </dsp:nvSpPr>
      <dsp:spPr>
        <a:xfrm>
          <a:off x="8086047"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Mental Health Lead </a:t>
          </a:r>
        </a:p>
      </dsp:txBody>
      <dsp:txXfrm>
        <a:off x="8086047" y="6033973"/>
        <a:ext cx="1669398" cy="834699"/>
      </dsp:txXfrm>
    </dsp:sp>
    <dsp:sp modelId="{DD8F7B97-AD17-429F-85AB-7C400C136347}">
      <dsp:nvSpPr>
        <dsp:cNvPr id="0" name=""/>
        <dsp:cNvSpPr/>
      </dsp:nvSpPr>
      <dsp:spPr>
        <a:xfrm>
          <a:off x="10106019"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Ambulance Lead </a:t>
          </a:r>
        </a:p>
      </dsp:txBody>
      <dsp:txXfrm>
        <a:off x="10106019" y="6033973"/>
        <a:ext cx="1669398" cy="834699"/>
      </dsp:txXfrm>
    </dsp:sp>
    <dsp:sp modelId="{BEE137AD-CBA1-417A-B186-6EEBCA3575A8}">
      <dsp:nvSpPr>
        <dsp:cNvPr id="0" name=""/>
        <dsp:cNvSpPr/>
      </dsp:nvSpPr>
      <dsp:spPr>
        <a:xfrm>
          <a:off x="12125991" y="6033973"/>
          <a:ext cx="1757074"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Urgent and Emergency Care Lead </a:t>
          </a:r>
        </a:p>
      </dsp:txBody>
      <dsp:txXfrm>
        <a:off x="12125991" y="6033973"/>
        <a:ext cx="1757074" cy="834699"/>
      </dsp:txXfrm>
    </dsp:sp>
    <dsp:sp modelId="{9CA39A19-A364-413C-A9C5-8B9919D567BC}">
      <dsp:nvSpPr>
        <dsp:cNvPr id="0" name=""/>
        <dsp:cNvSpPr/>
      </dsp:nvSpPr>
      <dsp:spPr>
        <a:xfrm>
          <a:off x="14160753" y="6028781"/>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Safeguarding lead</a:t>
          </a:r>
        </a:p>
      </dsp:txBody>
      <dsp:txXfrm>
        <a:off x="14160753" y="6028781"/>
        <a:ext cx="1669398" cy="834699"/>
      </dsp:txXfrm>
    </dsp:sp>
    <dsp:sp modelId="{50C669D2-C8D3-40BF-A942-E78CC17E0BE4}">
      <dsp:nvSpPr>
        <dsp:cNvPr id="0" name=""/>
        <dsp:cNvSpPr/>
      </dsp:nvSpPr>
      <dsp:spPr>
        <a:xfrm>
          <a:off x="9136266" y="1764387"/>
          <a:ext cx="1669398" cy="834699"/>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Chief Nursing Officer </a:t>
          </a:r>
        </a:p>
      </dsp:txBody>
      <dsp:txXfrm>
        <a:off x="9136266" y="1764387"/>
        <a:ext cx="1669398" cy="834699"/>
      </dsp:txXfrm>
    </dsp:sp>
    <dsp:sp modelId="{0AE8EE04-8651-4E63-913F-569A0F26BDAB}">
      <dsp:nvSpPr>
        <dsp:cNvPr id="0" name=""/>
        <dsp:cNvSpPr/>
      </dsp:nvSpPr>
      <dsp:spPr>
        <a:xfrm>
          <a:off x="9139872"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AHP Lead </a:t>
          </a:r>
        </a:p>
      </dsp:txBody>
      <dsp:txXfrm>
        <a:off x="9139872" y="3204752"/>
        <a:ext cx="1669398" cy="834699"/>
      </dsp:txXfrm>
    </dsp:sp>
    <dsp:sp modelId="{93E7181A-0D90-4235-BE92-1381DC1EA775}">
      <dsp:nvSpPr>
        <dsp:cNvPr id="0" name=""/>
        <dsp:cNvSpPr/>
      </dsp:nvSpPr>
      <dsp:spPr>
        <a:xfrm>
          <a:off x="12166223" y="1764387"/>
          <a:ext cx="1669398" cy="834699"/>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Medical Director </a:t>
          </a:r>
        </a:p>
      </dsp:txBody>
      <dsp:txXfrm>
        <a:off x="12166223" y="1764387"/>
        <a:ext cx="1669398" cy="834699"/>
      </dsp:txXfrm>
    </dsp:sp>
    <dsp:sp modelId="{C1C10480-D9BF-410C-A2ED-D29547430CE4}">
      <dsp:nvSpPr>
        <dsp:cNvPr id="0" name=""/>
        <dsp:cNvSpPr/>
      </dsp:nvSpPr>
      <dsp:spPr>
        <a:xfrm>
          <a:off x="11159843"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Associate Medical Directors (x4) </a:t>
          </a:r>
        </a:p>
      </dsp:txBody>
      <dsp:txXfrm>
        <a:off x="11159843" y="3204752"/>
        <a:ext cx="1669398" cy="834699"/>
      </dsp:txXfrm>
    </dsp:sp>
    <dsp:sp modelId="{759D6052-6965-432F-A353-3A0270CBE78E}">
      <dsp:nvSpPr>
        <dsp:cNvPr id="0" name=""/>
        <dsp:cNvSpPr/>
      </dsp:nvSpPr>
      <dsp:spPr>
        <a:xfrm>
          <a:off x="13179815"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Chief Pharmacist </a:t>
          </a:r>
        </a:p>
      </dsp:txBody>
      <dsp:txXfrm>
        <a:off x="13179815" y="3204752"/>
        <a:ext cx="1669398" cy="834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DA47A-79C6-445F-B2EA-DF684607B1D0}">
      <dsp:nvSpPr>
        <dsp:cNvPr id="0" name=""/>
        <dsp:cNvSpPr/>
      </dsp:nvSpPr>
      <dsp:spPr>
        <a:xfrm>
          <a:off x="8015287" y="5116954"/>
          <a:ext cx="6641671" cy="995290"/>
        </a:xfrm>
        <a:custGeom>
          <a:avLst/>
          <a:gdLst/>
          <a:ahLst/>
          <a:cxnLst/>
          <a:rect l="0" t="0" r="0" b="0"/>
          <a:pathLst>
            <a:path>
              <a:moveTo>
                <a:pt x="0" y="0"/>
              </a:moveTo>
              <a:lnTo>
                <a:pt x="0" y="707118"/>
              </a:lnTo>
              <a:lnTo>
                <a:pt x="6641671" y="707118"/>
              </a:lnTo>
              <a:lnTo>
                <a:pt x="6641671"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510AE-9BB1-4974-8072-200890AC9307}">
      <dsp:nvSpPr>
        <dsp:cNvPr id="0" name=""/>
        <dsp:cNvSpPr/>
      </dsp:nvSpPr>
      <dsp:spPr>
        <a:xfrm>
          <a:off x="8015287" y="5116954"/>
          <a:ext cx="3320835" cy="995290"/>
        </a:xfrm>
        <a:custGeom>
          <a:avLst/>
          <a:gdLst/>
          <a:ahLst/>
          <a:cxnLst/>
          <a:rect l="0" t="0" r="0" b="0"/>
          <a:pathLst>
            <a:path>
              <a:moveTo>
                <a:pt x="0" y="0"/>
              </a:moveTo>
              <a:lnTo>
                <a:pt x="0" y="707118"/>
              </a:lnTo>
              <a:lnTo>
                <a:pt x="3320835" y="707118"/>
              </a:lnTo>
              <a:lnTo>
                <a:pt x="3320835"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3DE9EF-1E83-45C0-BECD-2749C6F8886F}">
      <dsp:nvSpPr>
        <dsp:cNvPr id="0" name=""/>
        <dsp:cNvSpPr/>
      </dsp:nvSpPr>
      <dsp:spPr>
        <a:xfrm>
          <a:off x="7969566" y="5116954"/>
          <a:ext cx="91440" cy="995290"/>
        </a:xfrm>
        <a:custGeom>
          <a:avLst/>
          <a:gdLst/>
          <a:ahLst/>
          <a:cxnLst/>
          <a:rect l="0" t="0" r="0" b="0"/>
          <a:pathLst>
            <a:path>
              <a:moveTo>
                <a:pt x="45720" y="0"/>
              </a:moveTo>
              <a:lnTo>
                <a:pt x="45720"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7B6CE-DA53-4390-9848-52B556ED4163}">
      <dsp:nvSpPr>
        <dsp:cNvPr id="0" name=""/>
        <dsp:cNvSpPr/>
      </dsp:nvSpPr>
      <dsp:spPr>
        <a:xfrm>
          <a:off x="4694451" y="5116954"/>
          <a:ext cx="3320835" cy="995290"/>
        </a:xfrm>
        <a:custGeom>
          <a:avLst/>
          <a:gdLst/>
          <a:ahLst/>
          <a:cxnLst/>
          <a:rect l="0" t="0" r="0" b="0"/>
          <a:pathLst>
            <a:path>
              <a:moveTo>
                <a:pt x="3320835" y="0"/>
              </a:moveTo>
              <a:lnTo>
                <a:pt x="3320835" y="707118"/>
              </a:lnTo>
              <a:lnTo>
                <a:pt x="0" y="707118"/>
              </a:lnTo>
              <a:lnTo>
                <a:pt x="0"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6AF3C2-7EC7-42E5-8740-D15E51072D93}">
      <dsp:nvSpPr>
        <dsp:cNvPr id="0" name=""/>
        <dsp:cNvSpPr/>
      </dsp:nvSpPr>
      <dsp:spPr>
        <a:xfrm>
          <a:off x="1373615" y="5116954"/>
          <a:ext cx="6641671" cy="995290"/>
        </a:xfrm>
        <a:custGeom>
          <a:avLst/>
          <a:gdLst/>
          <a:ahLst/>
          <a:cxnLst/>
          <a:rect l="0" t="0" r="0" b="0"/>
          <a:pathLst>
            <a:path>
              <a:moveTo>
                <a:pt x="6641671" y="0"/>
              </a:moveTo>
              <a:lnTo>
                <a:pt x="6641671" y="707118"/>
              </a:lnTo>
              <a:lnTo>
                <a:pt x="0" y="707118"/>
              </a:lnTo>
              <a:lnTo>
                <a:pt x="0"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BD8A0-4CA2-47A3-8EDC-D504AE9078BF}">
      <dsp:nvSpPr>
        <dsp:cNvPr id="0" name=""/>
        <dsp:cNvSpPr/>
      </dsp:nvSpPr>
      <dsp:spPr>
        <a:xfrm>
          <a:off x="7969566" y="3067491"/>
          <a:ext cx="91440" cy="677217"/>
        </a:xfrm>
        <a:custGeom>
          <a:avLst/>
          <a:gdLst/>
          <a:ahLst/>
          <a:cxnLst/>
          <a:rect l="0" t="0" r="0" b="0"/>
          <a:pathLst>
            <a:path>
              <a:moveTo>
                <a:pt x="45720" y="0"/>
              </a:moveTo>
              <a:lnTo>
                <a:pt x="45720" y="6772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EB93BB-AB46-4687-AFE8-683948CFBEE9}">
      <dsp:nvSpPr>
        <dsp:cNvPr id="0" name=""/>
        <dsp:cNvSpPr/>
      </dsp:nvSpPr>
      <dsp:spPr>
        <a:xfrm>
          <a:off x="7969566" y="1372246"/>
          <a:ext cx="91440" cy="322999"/>
        </a:xfrm>
        <a:custGeom>
          <a:avLst/>
          <a:gdLst/>
          <a:ahLst/>
          <a:cxnLst/>
          <a:rect l="0" t="0" r="0" b="0"/>
          <a:pathLst>
            <a:path>
              <a:moveTo>
                <a:pt x="45720" y="0"/>
              </a:moveTo>
              <a:lnTo>
                <a:pt x="45720" y="32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1DC69-23C6-4C03-8D39-BC914B7FC87D}">
      <dsp:nvSpPr>
        <dsp:cNvPr id="0" name=""/>
        <dsp:cNvSpPr/>
      </dsp:nvSpPr>
      <dsp:spPr>
        <a:xfrm>
          <a:off x="6643040" y="0"/>
          <a:ext cx="2744492" cy="1372246"/>
        </a:xfrm>
        <a:prstGeom prst="rect">
          <a:avLst/>
        </a:prstGeom>
        <a:solidFill>
          <a:srgbClr val="6FB7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Place Level </a:t>
          </a:r>
        </a:p>
      </dsp:txBody>
      <dsp:txXfrm>
        <a:off x="6643040" y="0"/>
        <a:ext cx="2744492" cy="1372246"/>
      </dsp:txXfrm>
    </dsp:sp>
    <dsp:sp modelId="{152C2B30-5817-4AAD-B10B-8797BB917AB5}">
      <dsp:nvSpPr>
        <dsp:cNvPr id="0" name=""/>
        <dsp:cNvSpPr/>
      </dsp:nvSpPr>
      <dsp:spPr>
        <a:xfrm>
          <a:off x="6643040" y="1695245"/>
          <a:ext cx="2744492" cy="1372246"/>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Director of Health and Care Integration (1 per place) </a:t>
          </a:r>
        </a:p>
      </dsp:txBody>
      <dsp:txXfrm>
        <a:off x="6643040" y="1695245"/>
        <a:ext cx="2744492" cy="1372246"/>
      </dsp:txXfrm>
    </dsp:sp>
    <dsp:sp modelId="{4374144E-4AA5-4800-9F9B-0356B6DC88C1}">
      <dsp:nvSpPr>
        <dsp:cNvPr id="0" name=""/>
        <dsp:cNvSpPr/>
      </dsp:nvSpPr>
      <dsp:spPr>
        <a:xfrm>
          <a:off x="6643040" y="3744708"/>
          <a:ext cx="2744492" cy="1372246"/>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t>Place Based Clinical and Care Professional Lead (3 in </a:t>
          </a:r>
          <a:r>
            <a:rPr lang="en-GB" sz="2500" kern="1200" dirty="0" err="1"/>
            <a:t>lancs</a:t>
          </a:r>
          <a:r>
            <a:rPr lang="en-GB" sz="2500" kern="1200" dirty="0"/>
            <a:t>) </a:t>
          </a:r>
        </a:p>
      </dsp:txBody>
      <dsp:txXfrm>
        <a:off x="6643040" y="3744708"/>
        <a:ext cx="2744492" cy="1372246"/>
      </dsp:txXfrm>
    </dsp:sp>
    <dsp:sp modelId="{A1FD58B4-32DC-4BD0-B62C-570A224359DA}">
      <dsp:nvSpPr>
        <dsp:cNvPr id="0" name=""/>
        <dsp:cNvSpPr/>
      </dsp:nvSpPr>
      <dsp:spPr>
        <a:xfrm>
          <a:off x="1369"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Place Cancer Lead </a:t>
          </a:r>
        </a:p>
      </dsp:txBody>
      <dsp:txXfrm>
        <a:off x="1369" y="6112244"/>
        <a:ext cx="2744492" cy="1372246"/>
      </dsp:txXfrm>
    </dsp:sp>
    <dsp:sp modelId="{FDF87188-4DEA-4437-88D4-34F726E90D73}">
      <dsp:nvSpPr>
        <dsp:cNvPr id="0" name=""/>
        <dsp:cNvSpPr/>
      </dsp:nvSpPr>
      <dsp:spPr>
        <a:xfrm>
          <a:off x="3322205"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Place Digital Lead </a:t>
          </a:r>
        </a:p>
      </dsp:txBody>
      <dsp:txXfrm>
        <a:off x="3322205" y="6112244"/>
        <a:ext cx="2744492" cy="1372246"/>
      </dsp:txXfrm>
    </dsp:sp>
    <dsp:sp modelId="{67CC7FBF-3DA0-40C0-AAB5-F01DC16658A9}">
      <dsp:nvSpPr>
        <dsp:cNvPr id="0" name=""/>
        <dsp:cNvSpPr/>
      </dsp:nvSpPr>
      <dsp:spPr>
        <a:xfrm>
          <a:off x="6643040"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Place Quality Lead </a:t>
          </a:r>
        </a:p>
      </dsp:txBody>
      <dsp:txXfrm>
        <a:off x="6643040" y="6112244"/>
        <a:ext cx="2744492" cy="1372246"/>
      </dsp:txXfrm>
    </dsp:sp>
    <dsp:sp modelId="{ABABB667-9A4C-4E2D-9C1A-95C4DEF24BAC}">
      <dsp:nvSpPr>
        <dsp:cNvPr id="0" name=""/>
        <dsp:cNvSpPr/>
      </dsp:nvSpPr>
      <dsp:spPr>
        <a:xfrm>
          <a:off x="9963876"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t>Place Mental Health Lead </a:t>
          </a:r>
        </a:p>
      </dsp:txBody>
      <dsp:txXfrm>
        <a:off x="9963876" y="6112244"/>
        <a:ext cx="2744492" cy="1372246"/>
      </dsp:txXfrm>
    </dsp:sp>
    <dsp:sp modelId="{7B6AA185-669D-42DD-9713-68DB2E5D2AB3}">
      <dsp:nvSpPr>
        <dsp:cNvPr id="0" name=""/>
        <dsp:cNvSpPr/>
      </dsp:nvSpPr>
      <dsp:spPr>
        <a:xfrm>
          <a:off x="13284712"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t>Safeguarding lead</a:t>
          </a:r>
        </a:p>
      </dsp:txBody>
      <dsp:txXfrm>
        <a:off x="13284712" y="6112244"/>
        <a:ext cx="2744492" cy="13722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62001-5783-460F-A622-7D007C4CC578}" type="datetimeFigureOut">
              <a:rPr lang="en-GB" smtClean="0"/>
              <a:t>14/06/2023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47C90-2AFC-49D1-A3E5-3CF5BCB2A906}" type="slidenum">
              <a:rPr lang="en-GB" smtClean="0"/>
              <a:t>‹#›</a:t>
            </a:fld>
            <a:endParaRPr lang="en-GB"/>
          </a:p>
        </p:txBody>
      </p:sp>
    </p:spTree>
    <p:extLst>
      <p:ext uri="{BB962C8B-B14F-4D97-AF65-F5344CB8AC3E}">
        <p14:creationId xmlns:p14="http://schemas.microsoft.com/office/powerpoint/2010/main" val="98456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2</a:t>
            </a:fld>
            <a:endParaRPr lang="en-GB"/>
          </a:p>
        </p:txBody>
      </p:sp>
    </p:spTree>
    <p:extLst>
      <p:ext uri="{BB962C8B-B14F-4D97-AF65-F5344CB8AC3E}">
        <p14:creationId xmlns:p14="http://schemas.microsoft.com/office/powerpoint/2010/main" val="104734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Missing UEC role and ambulance role </a:t>
            </a:r>
          </a:p>
        </p:txBody>
      </p:sp>
      <p:sp>
        <p:nvSpPr>
          <p:cNvPr id="4" name="Slide Number Placeholder 3"/>
          <p:cNvSpPr>
            <a:spLocks noGrp="1"/>
          </p:cNvSpPr>
          <p:nvPr>
            <p:ph type="sldNum" sz="quarter" idx="5"/>
          </p:nvPr>
        </p:nvSpPr>
        <p:spPr/>
        <p:txBody>
          <a:bodyPr/>
          <a:lstStyle/>
          <a:p>
            <a:fld id="{E7247C90-2AFC-49D1-A3E5-3CF5BCB2A906}" type="slidenum">
              <a:rPr lang="en-GB" smtClean="0"/>
              <a:t>19</a:t>
            </a:fld>
            <a:endParaRPr lang="en-GB"/>
          </a:p>
        </p:txBody>
      </p:sp>
    </p:spTree>
    <p:extLst>
      <p:ext uri="{BB962C8B-B14F-4D97-AF65-F5344CB8AC3E}">
        <p14:creationId xmlns:p14="http://schemas.microsoft.com/office/powerpoint/2010/main" val="27594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Missing UEC role and ambulance role </a:t>
            </a:r>
          </a:p>
        </p:txBody>
      </p:sp>
      <p:sp>
        <p:nvSpPr>
          <p:cNvPr id="4" name="Slide Number Placeholder 3"/>
          <p:cNvSpPr>
            <a:spLocks noGrp="1"/>
          </p:cNvSpPr>
          <p:nvPr>
            <p:ph type="sldNum" sz="quarter" idx="5"/>
          </p:nvPr>
        </p:nvSpPr>
        <p:spPr/>
        <p:txBody>
          <a:bodyPr/>
          <a:lstStyle/>
          <a:p>
            <a:fld id="{E7247C90-2AFC-49D1-A3E5-3CF5BCB2A906}" type="slidenum">
              <a:rPr lang="en-GB" smtClean="0"/>
              <a:t>20</a:t>
            </a:fld>
            <a:endParaRPr lang="en-GB"/>
          </a:p>
        </p:txBody>
      </p:sp>
    </p:spTree>
    <p:extLst>
      <p:ext uri="{BB962C8B-B14F-4D97-AF65-F5344CB8AC3E}">
        <p14:creationId xmlns:p14="http://schemas.microsoft.com/office/powerpoint/2010/main" val="111612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5</a:t>
            </a:fld>
            <a:endParaRPr lang="en-GB"/>
          </a:p>
        </p:txBody>
      </p:sp>
    </p:spTree>
    <p:extLst>
      <p:ext uri="{BB962C8B-B14F-4D97-AF65-F5344CB8AC3E}">
        <p14:creationId xmlns:p14="http://schemas.microsoft.com/office/powerpoint/2010/main" val="282039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6</a:t>
            </a:fld>
            <a:endParaRPr lang="en-GB"/>
          </a:p>
        </p:txBody>
      </p:sp>
    </p:spTree>
    <p:extLst>
      <p:ext uri="{BB962C8B-B14F-4D97-AF65-F5344CB8AC3E}">
        <p14:creationId xmlns:p14="http://schemas.microsoft.com/office/powerpoint/2010/main" val="109968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marL="171450" indent="-171450">
              <a:buFont typeface="Arial" panose="020B0604020202020204" pitchFamily="34" charset="0"/>
              <a:buChar char="•"/>
            </a:pPr>
            <a:r>
              <a:rPr lang="en-GB" dirty="0"/>
              <a:t>Highlight where acute clinicians fit in (consultants, specialist nurses, AHPs etc)</a:t>
            </a:r>
          </a:p>
        </p:txBody>
      </p:sp>
      <p:sp>
        <p:nvSpPr>
          <p:cNvPr id="4" name="Slide Number Placeholder 3"/>
          <p:cNvSpPr>
            <a:spLocks noGrp="1"/>
          </p:cNvSpPr>
          <p:nvPr>
            <p:ph type="sldNum" sz="quarter" idx="5"/>
          </p:nvPr>
        </p:nvSpPr>
        <p:spPr/>
        <p:txBody>
          <a:bodyPr/>
          <a:lstStyle/>
          <a:p>
            <a:fld id="{E7247C90-2AFC-49D1-A3E5-3CF5BCB2A906}" type="slidenum">
              <a:rPr lang="en-GB" smtClean="0"/>
              <a:t>7</a:t>
            </a:fld>
            <a:endParaRPr lang="en-GB"/>
          </a:p>
        </p:txBody>
      </p:sp>
    </p:spTree>
    <p:extLst>
      <p:ext uri="{BB962C8B-B14F-4D97-AF65-F5344CB8AC3E}">
        <p14:creationId xmlns:p14="http://schemas.microsoft.com/office/powerpoint/2010/main" val="233211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9</a:t>
            </a:fld>
            <a:endParaRPr lang="en-GB"/>
          </a:p>
        </p:txBody>
      </p:sp>
    </p:spTree>
    <p:extLst>
      <p:ext uri="{BB962C8B-B14F-4D97-AF65-F5344CB8AC3E}">
        <p14:creationId xmlns:p14="http://schemas.microsoft.com/office/powerpoint/2010/main" val="164351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11</a:t>
            </a:fld>
            <a:endParaRPr lang="en-GB"/>
          </a:p>
        </p:txBody>
      </p:sp>
    </p:spTree>
    <p:extLst>
      <p:ext uri="{BB962C8B-B14F-4D97-AF65-F5344CB8AC3E}">
        <p14:creationId xmlns:p14="http://schemas.microsoft.com/office/powerpoint/2010/main" val="122593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13</a:t>
            </a:fld>
            <a:endParaRPr lang="en-GB"/>
          </a:p>
        </p:txBody>
      </p:sp>
    </p:spTree>
    <p:extLst>
      <p:ext uri="{BB962C8B-B14F-4D97-AF65-F5344CB8AC3E}">
        <p14:creationId xmlns:p14="http://schemas.microsoft.com/office/powerpoint/2010/main" val="20837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14</a:t>
            </a:fld>
            <a:endParaRPr lang="en-GB"/>
          </a:p>
        </p:txBody>
      </p:sp>
    </p:spTree>
    <p:extLst>
      <p:ext uri="{BB962C8B-B14F-4D97-AF65-F5344CB8AC3E}">
        <p14:creationId xmlns:p14="http://schemas.microsoft.com/office/powerpoint/2010/main" val="123828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17</a:t>
            </a:fld>
            <a:endParaRPr lang="en-GB"/>
          </a:p>
        </p:txBody>
      </p:sp>
    </p:spTree>
    <p:extLst>
      <p:ext uri="{BB962C8B-B14F-4D97-AF65-F5344CB8AC3E}">
        <p14:creationId xmlns:p14="http://schemas.microsoft.com/office/powerpoint/2010/main" val="2826672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C6F007-F5BB-429E-9CDB-FCCC365D39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20" y="1"/>
            <a:ext cx="3851033" cy="10286999"/>
          </a:xfrm>
          <a:prstGeom prst="rect">
            <a:avLst/>
          </a:prstGeom>
        </p:spPr>
      </p:pic>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4826478" y="2536165"/>
            <a:ext cx="12253824" cy="2728779"/>
          </a:xfrm>
        </p:spPr>
        <p:txBody>
          <a:bodyPr anchor="b"/>
          <a:lstStyle>
            <a:lvl1pPr algn="ctr">
              <a:defRPr sz="9000" b="1"/>
            </a:lvl1pPr>
          </a:lstStyle>
          <a:p>
            <a:r>
              <a:rPr lang="en-US"/>
              <a:t>Click to edit Master title style</a:t>
            </a:r>
            <a:endParaRPr lang="en-GB"/>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4826477" y="5403057"/>
            <a:ext cx="12253823"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14/06/2023</a:t>
            </a:fld>
            <a:endParaRPr lang="en-GB"/>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a:p>
        </p:txBody>
      </p:sp>
      <p:sp>
        <p:nvSpPr>
          <p:cNvPr id="7" name="Rectangle 6">
            <a:extLst>
              <a:ext uri="{FF2B5EF4-FFF2-40B4-BE49-F238E27FC236}">
                <a16:creationId xmlns:a16="http://schemas.microsoft.com/office/drawing/2014/main" id="{34E080E1-8C80-49A1-8A29-BB9611EED3D5}"/>
              </a:ext>
            </a:extLst>
          </p:cNvPr>
          <p:cNvSpPr/>
          <p:nvPr userDrawn="1"/>
        </p:nvSpPr>
        <p:spPr>
          <a:xfrm>
            <a:off x="3623094" y="-111469"/>
            <a:ext cx="375249" cy="10752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Tree>
    <p:extLst>
      <p:ext uri="{BB962C8B-B14F-4D97-AF65-F5344CB8AC3E}">
        <p14:creationId xmlns:p14="http://schemas.microsoft.com/office/powerpoint/2010/main" val="9855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14/06/2023</a:t>
            </a:fld>
            <a:endParaRPr lang="en-GB"/>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4176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14/06/2023</a:t>
            </a:fld>
            <a:endParaRPr lang="en-GB"/>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8102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547949" y="2536165"/>
            <a:ext cx="15532353" cy="2728779"/>
          </a:xfrm>
        </p:spPr>
        <p:txBody>
          <a:bodyPr anchor="b"/>
          <a:lstStyle>
            <a:lvl1pPr algn="ctr">
              <a:defRPr sz="9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547948" y="5403057"/>
            <a:ext cx="15532352"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14/06/2023</a:t>
            </a:fld>
            <a:endParaRPr lang="en-GB" dirty="0"/>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45431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14/06/2023</a:t>
            </a:fld>
            <a:endParaRPr lang="en-GB" dirty="0"/>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7273588" y="9534524"/>
            <a:ext cx="727584" cy="547688"/>
          </a:xfrm>
        </p:spPr>
        <p:txBody>
          <a:bodyPr/>
          <a:lstStyle>
            <a:lvl1pPr algn="ctr">
              <a:defRPr/>
            </a:lvl1pPr>
          </a:lstStyle>
          <a:p>
            <a:fld id="{507B77E4-D16E-4E80-BECE-B10ACE50DA11}" type="slidenum">
              <a:rPr lang="en-GB" smtClean="0"/>
              <a:pPr/>
              <a:t>‹#›</a:t>
            </a:fld>
            <a:endParaRPr lang="en-GB" dirty="0"/>
          </a:p>
        </p:txBody>
      </p:sp>
    </p:spTree>
    <p:extLst>
      <p:ext uri="{BB962C8B-B14F-4D97-AF65-F5344CB8AC3E}">
        <p14:creationId xmlns:p14="http://schemas.microsoft.com/office/powerpoint/2010/main" val="1762582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14/06/2023</a:t>
            </a:fld>
            <a:endParaRPr lang="en-GB" dirty="0"/>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381051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14/06/2023</a:t>
            </a:fld>
            <a:endParaRPr lang="en-GB" dirty="0"/>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53203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14/06/2023</a:t>
            </a:fld>
            <a:endParaRPr lang="en-GB" dirty="0"/>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550776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14/06/2023</a:t>
            </a:fld>
            <a:endParaRPr lang="en-GB" dirty="0"/>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59528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14/06/2023</a:t>
            </a:fld>
            <a:endParaRPr lang="en-GB" dirty="0"/>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73957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14/06/2023</a:t>
            </a:fld>
            <a:endParaRPr lang="en-GB" dirty="0"/>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88975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14/06/2023</a:t>
            </a:fld>
            <a:endParaRPr lang="en-GB"/>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7273588" y="9534524"/>
            <a:ext cx="727584" cy="547688"/>
          </a:xfrm>
        </p:spPr>
        <p:txBody>
          <a:bodyPr/>
          <a:lstStyle>
            <a:lvl1pPr algn="ctr">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2363875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dirty="0"/>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14/06/2023</a:t>
            </a:fld>
            <a:endParaRPr lang="en-GB" dirty="0"/>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3085451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14/06/2023</a:t>
            </a:fld>
            <a:endParaRPr lang="en-GB" dirty="0"/>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83430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14/06/2023</a:t>
            </a:fld>
            <a:endParaRPr lang="en-GB" dirty="0"/>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48152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14/06/2023</a:t>
            </a:fld>
            <a:endParaRPr lang="en-GB"/>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6276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14/06/2023</a:t>
            </a:fld>
            <a:endParaRPr lang="en-GB"/>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9165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14/06/2023</a:t>
            </a:fld>
            <a:endParaRPr lang="en-GB"/>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1318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14/06/2023</a:t>
            </a:fld>
            <a:endParaRPr lang="en-GB"/>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67208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14/06/2023</a:t>
            </a:fld>
            <a:endParaRPr lang="en-GB"/>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668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14/06/2023</a:t>
            </a:fld>
            <a:endParaRPr lang="en-GB"/>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427573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14/06/2023</a:t>
            </a:fld>
            <a:endParaRPr lang="en-GB"/>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45639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7287337" y="9534524"/>
            <a:ext cx="713835" cy="1024209"/>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1257301" y="547688"/>
            <a:ext cx="14037335"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D4C0929-79B8-456B-90A3-D74C5E125E35}" type="datetime1">
              <a:rPr lang="en-GB" smtClean="0"/>
              <a:t>14/06/2023</a:t>
            </a:fld>
            <a:endParaRPr lang="en-GB"/>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13886372" y="9534524"/>
            <a:ext cx="4114800" cy="547688"/>
          </a:xfrm>
          <a:prstGeom prst="rect">
            <a:avLst/>
          </a:prstGeom>
        </p:spPr>
        <p:txBody>
          <a:bodyPr vert="horz" lIns="91440" tIns="45720" rIns="91440" bIns="45720" rtlCol="0" anchor="ctr"/>
          <a:lstStyle>
            <a:lvl1pPr algn="r">
              <a:defRPr sz="3000" b="1">
                <a:solidFill>
                  <a:schemeClr val="bg1"/>
                </a:solidFill>
              </a:defRPr>
            </a:lvl1pPr>
          </a:lstStyle>
          <a:p>
            <a:fld id="{507B77E4-D16E-4E80-BECE-B10ACE50DA11}" type="slidenum">
              <a:rPr lang="en-GB" smtClean="0"/>
              <a:pPr/>
              <a:t>‹#›</a:t>
            </a:fld>
            <a:endParaRPr lang="en-GB"/>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5527547" y="315751"/>
            <a:ext cx="2364003" cy="1547657"/>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94890" y="-111469"/>
            <a:ext cx="666390" cy="10752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Tree>
    <p:extLst>
      <p:ext uri="{BB962C8B-B14F-4D97-AF65-F5344CB8AC3E}">
        <p14:creationId xmlns:p14="http://schemas.microsoft.com/office/powerpoint/2010/main" val="948553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bg2">
              <a:lumMod val="25000"/>
            </a:schemeClr>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bg2">
              <a:lumMod val="25000"/>
            </a:schemeClr>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bg2">
              <a:lumMod val="25000"/>
            </a:schemeClr>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bg2">
              <a:lumMod val="25000"/>
            </a:schemeClr>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bg2">
              <a:lumMod val="2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7287337" y="9534524"/>
            <a:ext cx="713835" cy="1024209"/>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1257301" y="547688"/>
            <a:ext cx="14037335" cy="198834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D4C0929-79B8-456B-90A3-D74C5E125E35}" type="datetime1">
              <a:rPr lang="en-GB" smtClean="0"/>
              <a:t>14/06/2023</a:t>
            </a:fld>
            <a:endParaRPr lang="en-GB" dirty="0"/>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13886372" y="9534524"/>
            <a:ext cx="4114800" cy="547688"/>
          </a:xfrm>
          <a:prstGeom prst="rect">
            <a:avLst/>
          </a:prstGeom>
        </p:spPr>
        <p:txBody>
          <a:bodyPr vert="horz" lIns="91440" tIns="45720" rIns="91440" bIns="45720" rtlCol="0" anchor="ctr"/>
          <a:lstStyle>
            <a:lvl1pPr algn="r">
              <a:defRPr sz="3000" b="1">
                <a:solidFill>
                  <a:schemeClr val="bg1"/>
                </a:solidFill>
              </a:defRPr>
            </a:lvl1pPr>
          </a:lstStyle>
          <a:p>
            <a:fld id="{507B77E4-D16E-4E80-BECE-B10ACE50DA11}" type="slidenum">
              <a:rPr lang="en-GB" smtClean="0"/>
              <a:pPr/>
              <a:t>‹#›</a:t>
            </a:fld>
            <a:endParaRPr lang="en-GB" dirty="0"/>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7547" y="315751"/>
            <a:ext cx="2364003" cy="1547657"/>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94890" y="-111469"/>
            <a:ext cx="666390" cy="10752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Tree>
    <p:extLst>
      <p:ext uri="{BB962C8B-B14F-4D97-AF65-F5344CB8AC3E}">
        <p14:creationId xmlns:p14="http://schemas.microsoft.com/office/powerpoint/2010/main" val="4245392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bg2">
              <a:lumMod val="25000"/>
            </a:schemeClr>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bg2">
              <a:lumMod val="25000"/>
            </a:schemeClr>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bg2">
              <a:lumMod val="25000"/>
            </a:schemeClr>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bg2">
              <a:lumMod val="25000"/>
            </a:schemeClr>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bg2">
              <a:lumMod val="2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3" name="Group 3"/>
          <p:cNvGrpSpPr/>
          <p:nvPr/>
        </p:nvGrpSpPr>
        <p:grpSpPr>
          <a:xfrm>
            <a:off x="36931" y="8107474"/>
            <a:ext cx="18243186" cy="2178212"/>
            <a:chOff x="0" y="0"/>
            <a:chExt cx="24324247" cy="2904283"/>
          </a:xfrm>
        </p:grpSpPr>
        <p:pic>
          <p:nvPicPr>
            <p:cNvPr id="4" name="Picture 4"/>
            <p:cNvPicPr>
              <a:picLocks noChangeAspect="1"/>
            </p:cNvPicPr>
            <p:nvPr/>
          </p:nvPicPr>
          <p:blipFill>
            <a:blip r:embed="rId2"/>
            <a:srcRect/>
            <a:stretch>
              <a:fillRect/>
            </a:stretch>
          </p:blipFill>
          <p:spPr>
            <a:xfrm>
              <a:off x="12010340" y="235693"/>
              <a:ext cx="2702224" cy="2658313"/>
            </a:xfrm>
            <a:prstGeom prst="rect">
              <a:avLst/>
            </a:prstGeom>
          </p:spPr>
        </p:pic>
        <p:pic>
          <p:nvPicPr>
            <p:cNvPr id="5" name="Picture 5"/>
            <p:cNvPicPr>
              <a:picLocks noChangeAspect="1"/>
            </p:cNvPicPr>
            <p:nvPr/>
          </p:nvPicPr>
          <p:blipFill>
            <a:blip r:embed="rId3"/>
            <a:srcRect/>
            <a:stretch>
              <a:fillRect/>
            </a:stretch>
          </p:blipFill>
          <p:spPr>
            <a:xfrm>
              <a:off x="18260668" y="320233"/>
              <a:ext cx="2629653" cy="2573773"/>
            </a:xfrm>
            <a:prstGeom prst="rect">
              <a:avLst/>
            </a:prstGeom>
          </p:spPr>
        </p:pic>
        <p:pic>
          <p:nvPicPr>
            <p:cNvPr id="6" name="Picture 6"/>
            <p:cNvPicPr>
              <a:picLocks noChangeAspect="1"/>
            </p:cNvPicPr>
            <p:nvPr/>
          </p:nvPicPr>
          <p:blipFill>
            <a:blip r:embed="rId4"/>
            <a:srcRect/>
            <a:stretch>
              <a:fillRect/>
            </a:stretch>
          </p:blipFill>
          <p:spPr>
            <a:xfrm>
              <a:off x="15172189" y="222993"/>
              <a:ext cx="2630069" cy="2658313"/>
            </a:xfrm>
            <a:prstGeom prst="rect">
              <a:avLst/>
            </a:prstGeom>
          </p:spPr>
        </p:pic>
        <p:pic>
          <p:nvPicPr>
            <p:cNvPr id="7" name="Picture 7"/>
            <p:cNvPicPr>
              <a:picLocks noChangeAspect="1"/>
            </p:cNvPicPr>
            <p:nvPr/>
          </p:nvPicPr>
          <p:blipFill>
            <a:blip r:embed="rId5"/>
            <a:srcRect/>
            <a:stretch>
              <a:fillRect/>
            </a:stretch>
          </p:blipFill>
          <p:spPr>
            <a:xfrm>
              <a:off x="21334414" y="307533"/>
              <a:ext cx="2989834" cy="2573773"/>
            </a:xfrm>
            <a:prstGeom prst="rect">
              <a:avLst/>
            </a:prstGeom>
          </p:spPr>
        </p:pic>
        <p:pic>
          <p:nvPicPr>
            <p:cNvPr id="8" name="Picture 8"/>
            <p:cNvPicPr>
              <a:picLocks noChangeAspect="1"/>
            </p:cNvPicPr>
            <p:nvPr/>
          </p:nvPicPr>
          <p:blipFill>
            <a:blip r:embed="rId6"/>
            <a:srcRect/>
            <a:stretch>
              <a:fillRect/>
            </a:stretch>
          </p:blipFill>
          <p:spPr>
            <a:xfrm>
              <a:off x="4891978" y="89728"/>
              <a:ext cx="7058445" cy="2814555"/>
            </a:xfrm>
            <a:prstGeom prst="rect">
              <a:avLst/>
            </a:prstGeom>
          </p:spPr>
        </p:pic>
        <p:pic>
          <p:nvPicPr>
            <p:cNvPr id="9" name="Picture 9"/>
            <p:cNvPicPr>
              <a:picLocks noChangeAspect="1"/>
            </p:cNvPicPr>
            <p:nvPr/>
          </p:nvPicPr>
          <p:blipFill>
            <a:blip r:embed="rId7"/>
            <a:srcRect/>
            <a:stretch>
              <a:fillRect/>
            </a:stretch>
          </p:blipFill>
          <p:spPr>
            <a:xfrm>
              <a:off x="0" y="0"/>
              <a:ext cx="4675547" cy="2881306"/>
            </a:xfrm>
            <a:prstGeom prst="rect">
              <a:avLst/>
            </a:prstGeom>
          </p:spPr>
        </p:pic>
      </p:grpSp>
      <p:sp>
        <p:nvSpPr>
          <p:cNvPr id="10" name="TextBox 10"/>
          <p:cNvSpPr txBox="1"/>
          <p:nvPr/>
        </p:nvSpPr>
        <p:spPr>
          <a:xfrm>
            <a:off x="2738004" y="4312503"/>
            <a:ext cx="12811991" cy="1661993"/>
          </a:xfrm>
          <a:prstGeom prst="rect">
            <a:avLst/>
          </a:prstGeom>
        </p:spPr>
        <p:txBody>
          <a:bodyPr wrap="square" lIns="0" tIns="0" rIns="0" bIns="0" rtlCol="0" anchor="t">
            <a:spAutoFit/>
          </a:bodyPr>
          <a:lstStyle/>
          <a:p>
            <a:pPr defTabSz="1371600">
              <a:lnSpc>
                <a:spcPct val="90000"/>
              </a:lnSpc>
              <a:spcBef>
                <a:spcPct val="0"/>
              </a:spcBef>
            </a:pPr>
            <a:r>
              <a:rPr lang="en-US" sz="6000" b="1" dirty="0">
                <a:solidFill>
                  <a:srgbClr val="0072BC"/>
                </a:solidFill>
                <a:latin typeface="+mj-lt"/>
                <a:ea typeface="+mj-ea"/>
                <a:cs typeface="+mj-cs"/>
              </a:rPr>
              <a:t>Our Clinical and Care Professional Leadership Framework </a:t>
            </a:r>
            <a:endParaRPr lang="en-US" sz="6000" dirty="0">
              <a:solidFill>
                <a:srgbClr val="0072BC"/>
              </a:solidFill>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14C3-CAD4-094E-16AC-2397BAA1F455}"/>
              </a:ext>
            </a:extLst>
          </p:cNvPr>
          <p:cNvSpPr>
            <a:spLocks noGrp="1"/>
          </p:cNvSpPr>
          <p:nvPr>
            <p:ph type="title"/>
          </p:nvPr>
        </p:nvSpPr>
        <p:spPr>
          <a:xfrm>
            <a:off x="1257301" y="804864"/>
            <a:ext cx="14037335" cy="1452562"/>
          </a:xfrm>
        </p:spPr>
        <p:txBody>
          <a:bodyPr>
            <a:noAutofit/>
          </a:bodyPr>
          <a:lstStyle/>
          <a:p>
            <a:r>
              <a:rPr lang="en-GB" sz="5500" b="1" dirty="0"/>
              <a:t>Clinical and care professional leadership structure – system level</a:t>
            </a:r>
          </a:p>
        </p:txBody>
      </p:sp>
      <p:sp>
        <p:nvSpPr>
          <p:cNvPr id="3" name="Slide Number Placeholder 2">
            <a:extLst>
              <a:ext uri="{FF2B5EF4-FFF2-40B4-BE49-F238E27FC236}">
                <a16:creationId xmlns:a16="http://schemas.microsoft.com/office/drawing/2014/main" id="{07BA9B59-F8A6-060C-9F9C-90071A2A35AF}"/>
              </a:ext>
            </a:extLst>
          </p:cNvPr>
          <p:cNvSpPr>
            <a:spLocks noGrp="1"/>
          </p:cNvSpPr>
          <p:nvPr>
            <p:ph type="sldNum" sz="quarter" idx="12"/>
          </p:nvPr>
        </p:nvSpPr>
        <p:spPr/>
        <p:txBody>
          <a:bodyPr/>
          <a:lstStyle/>
          <a:p>
            <a:fld id="{507B77E4-D16E-4E80-BECE-B10ACE50DA11}" type="slidenum">
              <a:rPr lang="en-GB" smtClean="0"/>
              <a:t>10</a:t>
            </a:fld>
            <a:endParaRPr lang="en-GB"/>
          </a:p>
        </p:txBody>
      </p:sp>
      <p:graphicFrame>
        <p:nvGraphicFramePr>
          <p:cNvPr id="4" name="Diagram 3">
            <a:extLst>
              <a:ext uri="{FF2B5EF4-FFF2-40B4-BE49-F238E27FC236}">
                <a16:creationId xmlns:a16="http://schemas.microsoft.com/office/drawing/2014/main" id="{7897A659-4DC1-1539-151B-3E59F7D6C824}"/>
              </a:ext>
            </a:extLst>
          </p:cNvPr>
          <p:cNvGraphicFramePr/>
          <p:nvPr>
            <p:extLst>
              <p:ext uri="{D42A27DB-BD31-4B8C-83A1-F6EECF244321}">
                <p14:modId xmlns:p14="http://schemas.microsoft.com/office/powerpoint/2010/main" val="1304583659"/>
              </p:ext>
            </p:extLst>
          </p:nvPr>
        </p:nvGraphicFramePr>
        <p:xfrm>
          <a:off x="1257301" y="2400300"/>
          <a:ext cx="15901987" cy="7646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42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14C3-CAD4-094E-16AC-2397BAA1F455}"/>
              </a:ext>
            </a:extLst>
          </p:cNvPr>
          <p:cNvSpPr>
            <a:spLocks noGrp="1"/>
          </p:cNvSpPr>
          <p:nvPr>
            <p:ph type="title"/>
          </p:nvPr>
        </p:nvSpPr>
        <p:spPr>
          <a:xfrm>
            <a:off x="1257302" y="752477"/>
            <a:ext cx="14037335" cy="1783556"/>
          </a:xfrm>
        </p:spPr>
        <p:txBody>
          <a:bodyPr>
            <a:normAutofit/>
          </a:bodyPr>
          <a:lstStyle/>
          <a:p>
            <a:r>
              <a:rPr lang="en-GB" sz="5500" b="1" dirty="0"/>
              <a:t>Clinical and care professional leadership structure – place level</a:t>
            </a:r>
          </a:p>
        </p:txBody>
      </p:sp>
      <p:sp>
        <p:nvSpPr>
          <p:cNvPr id="3" name="Slide Number Placeholder 2">
            <a:extLst>
              <a:ext uri="{FF2B5EF4-FFF2-40B4-BE49-F238E27FC236}">
                <a16:creationId xmlns:a16="http://schemas.microsoft.com/office/drawing/2014/main" id="{07BA9B59-F8A6-060C-9F9C-90071A2A35AF}"/>
              </a:ext>
            </a:extLst>
          </p:cNvPr>
          <p:cNvSpPr>
            <a:spLocks noGrp="1"/>
          </p:cNvSpPr>
          <p:nvPr>
            <p:ph type="sldNum" sz="quarter" idx="12"/>
          </p:nvPr>
        </p:nvSpPr>
        <p:spPr/>
        <p:txBody>
          <a:bodyPr/>
          <a:lstStyle/>
          <a:p>
            <a:fld id="{507B77E4-D16E-4E80-BECE-B10ACE50DA11}" type="slidenum">
              <a:rPr lang="en-GB" smtClean="0"/>
              <a:t>11</a:t>
            </a:fld>
            <a:endParaRPr lang="en-GB"/>
          </a:p>
        </p:txBody>
      </p:sp>
      <p:graphicFrame>
        <p:nvGraphicFramePr>
          <p:cNvPr id="4" name="Diagram 3">
            <a:extLst>
              <a:ext uri="{FF2B5EF4-FFF2-40B4-BE49-F238E27FC236}">
                <a16:creationId xmlns:a16="http://schemas.microsoft.com/office/drawing/2014/main" id="{99259FA6-80C0-924D-3146-CAC5623920CD}"/>
              </a:ext>
            </a:extLst>
          </p:cNvPr>
          <p:cNvGraphicFramePr/>
          <p:nvPr>
            <p:extLst>
              <p:ext uri="{D42A27DB-BD31-4B8C-83A1-F6EECF244321}">
                <p14:modId xmlns:p14="http://schemas.microsoft.com/office/powerpoint/2010/main" val="1918591134"/>
              </p:ext>
            </p:extLst>
          </p:nvPr>
        </p:nvGraphicFramePr>
        <p:xfrm>
          <a:off x="1257302" y="2425197"/>
          <a:ext cx="16030574" cy="7750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1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A1E7-DEB9-4DA9-B534-0A58A70B9547}"/>
              </a:ext>
            </a:extLst>
          </p:cNvPr>
          <p:cNvSpPr>
            <a:spLocks noGrp="1"/>
          </p:cNvSpPr>
          <p:nvPr>
            <p:ph type="title"/>
          </p:nvPr>
        </p:nvSpPr>
        <p:spPr/>
        <p:txBody>
          <a:bodyPr/>
          <a:lstStyle/>
          <a:p>
            <a:r>
              <a:rPr lang="en-GB" b="1"/>
              <a:t>Roles within the framework </a:t>
            </a:r>
          </a:p>
        </p:txBody>
      </p:sp>
      <p:sp>
        <p:nvSpPr>
          <p:cNvPr id="3" name="Slide Number Placeholder 2">
            <a:extLst>
              <a:ext uri="{FF2B5EF4-FFF2-40B4-BE49-F238E27FC236}">
                <a16:creationId xmlns:a16="http://schemas.microsoft.com/office/drawing/2014/main" id="{6D3A8BBC-FF03-4A9C-A935-855FE9973A1A}"/>
              </a:ext>
            </a:extLst>
          </p:cNvPr>
          <p:cNvSpPr>
            <a:spLocks noGrp="1"/>
          </p:cNvSpPr>
          <p:nvPr>
            <p:ph type="sldNum" sz="quarter" idx="12"/>
          </p:nvPr>
        </p:nvSpPr>
        <p:spPr/>
        <p:txBody>
          <a:bodyPr/>
          <a:lstStyle/>
          <a:p>
            <a:fld id="{507B77E4-D16E-4E80-BECE-B10ACE50DA11}" type="slidenum">
              <a:rPr lang="en-GB" smtClean="0"/>
              <a:t>12</a:t>
            </a:fld>
            <a:endParaRPr lang="en-GB"/>
          </a:p>
        </p:txBody>
      </p:sp>
      <p:graphicFrame>
        <p:nvGraphicFramePr>
          <p:cNvPr id="5" name="Table 5">
            <a:extLst>
              <a:ext uri="{FF2B5EF4-FFF2-40B4-BE49-F238E27FC236}">
                <a16:creationId xmlns:a16="http://schemas.microsoft.com/office/drawing/2014/main" id="{799D733C-2456-4449-B1F6-7F33E776C858}"/>
              </a:ext>
            </a:extLst>
          </p:cNvPr>
          <p:cNvGraphicFramePr>
            <a:graphicFrameLocks noGrp="1"/>
          </p:cNvGraphicFramePr>
          <p:nvPr>
            <p:extLst>
              <p:ext uri="{D42A27DB-BD31-4B8C-83A1-F6EECF244321}">
                <p14:modId xmlns:p14="http://schemas.microsoft.com/office/powerpoint/2010/main" val="3655371373"/>
              </p:ext>
            </p:extLst>
          </p:nvPr>
        </p:nvGraphicFramePr>
        <p:xfrm>
          <a:off x="1257301" y="3055209"/>
          <a:ext cx="14955714" cy="6886382"/>
        </p:xfrm>
        <a:graphic>
          <a:graphicData uri="http://schemas.openxmlformats.org/drawingml/2006/table">
            <a:tbl>
              <a:tblPr firstRow="1" bandRow="1">
                <a:tableStyleId>{69012ECD-51FC-41F1-AA8D-1B2483CD663E}</a:tableStyleId>
              </a:tblPr>
              <a:tblGrid>
                <a:gridCol w="11876279">
                  <a:extLst>
                    <a:ext uri="{9D8B030D-6E8A-4147-A177-3AD203B41FA5}">
                      <a16:colId xmlns:a16="http://schemas.microsoft.com/office/drawing/2014/main" val="3183204637"/>
                    </a:ext>
                  </a:extLst>
                </a:gridCol>
                <a:gridCol w="3079435">
                  <a:extLst>
                    <a:ext uri="{9D8B030D-6E8A-4147-A177-3AD203B41FA5}">
                      <a16:colId xmlns:a16="http://schemas.microsoft.com/office/drawing/2014/main" val="680866070"/>
                    </a:ext>
                  </a:extLst>
                </a:gridCol>
              </a:tblGrid>
              <a:tr h="376904">
                <a:tc>
                  <a:txBody>
                    <a:bodyPr/>
                    <a:lstStyle/>
                    <a:p>
                      <a:r>
                        <a:rPr lang="en-GB" sz="2000"/>
                        <a:t>Role</a:t>
                      </a:r>
                    </a:p>
                  </a:txBody>
                  <a:tcPr/>
                </a:tc>
                <a:tc>
                  <a:txBody>
                    <a:bodyPr/>
                    <a:lstStyle/>
                    <a:p>
                      <a:r>
                        <a:rPr lang="en-GB" sz="2000" dirty="0"/>
                        <a:t>Slide no. </a:t>
                      </a:r>
                    </a:p>
                  </a:txBody>
                  <a:tcPr/>
                </a:tc>
                <a:extLst>
                  <a:ext uri="{0D108BD9-81ED-4DB2-BD59-A6C34878D82A}">
                    <a16:rowId xmlns:a16="http://schemas.microsoft.com/office/drawing/2014/main" val="2042084757"/>
                  </a:ext>
                </a:extLst>
              </a:tr>
              <a:tr h="421708">
                <a:tc>
                  <a:txBody>
                    <a:bodyPr/>
                    <a:lstStyle/>
                    <a:p>
                      <a:r>
                        <a:rPr lang="en-GB" sz="2000" b="1" kern="1200" dirty="0">
                          <a:solidFill>
                            <a:schemeClr val="tx1"/>
                          </a:solidFill>
                          <a:latin typeface="+mn-lt"/>
                          <a:ea typeface="+mn-ea"/>
                          <a:cs typeface="Times New Roman" panose="02020603050405020304" pitchFamily="18" charset="0"/>
                        </a:rPr>
                        <a:t>Place based Clinical and Care Professional (CCP) Lead x 6</a:t>
                      </a:r>
                    </a:p>
                  </a:txBody>
                  <a:tcPr/>
                </a:tc>
                <a:tc>
                  <a:txBody>
                    <a:bodyPr/>
                    <a:lstStyle/>
                    <a:p>
                      <a:r>
                        <a:rPr lang="en-GB" sz="2000"/>
                        <a:t>13</a:t>
                      </a:r>
                    </a:p>
                  </a:txBody>
                  <a:tcPr/>
                </a:tc>
                <a:extLst>
                  <a:ext uri="{0D108BD9-81ED-4DB2-BD59-A6C34878D82A}">
                    <a16:rowId xmlns:a16="http://schemas.microsoft.com/office/drawing/2014/main" val="1906474162"/>
                  </a:ext>
                </a:extLst>
              </a:tr>
              <a:tr h="2319394">
                <a:tc>
                  <a:txBody>
                    <a:bodyPr/>
                    <a:lstStyle/>
                    <a:p>
                      <a:r>
                        <a:rPr lang="en-GB" sz="2000" b="1" kern="1200">
                          <a:solidFill>
                            <a:schemeClr val="tx1"/>
                          </a:solidFill>
                          <a:latin typeface="+mn-lt"/>
                          <a:ea typeface="+mn-ea"/>
                          <a:cs typeface="Times New Roman" panose="02020603050405020304" pitchFamily="18" charset="0"/>
                        </a:rPr>
                        <a:t>Clinical and Care Professional (CCP) Leads (Place) </a:t>
                      </a:r>
                    </a:p>
                    <a:p>
                      <a:endParaRPr lang="en-GB" sz="2000" b="0" kern="1200">
                        <a:solidFill>
                          <a:schemeClr val="tx1"/>
                        </a:solidFill>
                        <a:latin typeface="+mn-lt"/>
                        <a:ea typeface="+mn-ea"/>
                        <a:cs typeface="Times New Roman" panose="02020603050405020304" pitchFamily="18" charset="0"/>
                      </a:endParaRPr>
                    </a:p>
                    <a:p>
                      <a:pPr marL="352425" marR="0" lvl="0" indent="-352425" algn="l" defTabSz="1371600" rtl="0" eaLnBrk="1" fontAlgn="auto" latinLnBrk="0" hangingPunct="1">
                        <a:lnSpc>
                          <a:spcPct val="100000"/>
                        </a:lnSpc>
                        <a:spcBef>
                          <a:spcPts val="0"/>
                        </a:spcBef>
                        <a:spcAft>
                          <a:spcPts val="0"/>
                        </a:spcAft>
                        <a:buClrTx/>
                        <a:buSzTx/>
                        <a:buFontTx/>
                        <a:buNone/>
                        <a:tabLst/>
                        <a:defRPr/>
                      </a:pPr>
                      <a:r>
                        <a:rPr lang="en-GB" sz="2000" b="0">
                          <a:solidFill>
                            <a:schemeClr val="tx1"/>
                          </a:solidFill>
                        </a:rPr>
                        <a:t>Clinical and Care Professional Cancer PBP Lead</a:t>
                      </a:r>
                    </a:p>
                    <a:p>
                      <a:pPr marL="352425" indent="-352425">
                        <a:buNone/>
                      </a:pPr>
                      <a:r>
                        <a:rPr lang="en-GB" sz="2000" b="0">
                          <a:solidFill>
                            <a:schemeClr val="tx1"/>
                          </a:solidFill>
                        </a:rPr>
                        <a:t>Clinical and Care Professional Digital PBP Lead</a:t>
                      </a:r>
                    </a:p>
                    <a:p>
                      <a:pPr marL="352425" indent="-352425">
                        <a:buNone/>
                      </a:pPr>
                      <a:r>
                        <a:rPr lang="en-GB" sz="2000" b="0">
                          <a:solidFill>
                            <a:schemeClr val="tx1"/>
                          </a:solidFill>
                        </a:rPr>
                        <a:t>Clinical and Care Professional Mental Health PBP Lead</a:t>
                      </a:r>
                    </a:p>
                    <a:p>
                      <a:pPr marL="352425" indent="-352425">
                        <a:buNone/>
                      </a:pPr>
                      <a:r>
                        <a:rPr lang="en-GB" sz="2000" b="0">
                          <a:solidFill>
                            <a:schemeClr val="tx1"/>
                          </a:solidFill>
                        </a:rPr>
                        <a:t>Clinical and Care Professional Quality PBP Lead</a:t>
                      </a:r>
                    </a:p>
                    <a:p>
                      <a:pPr marL="352425" indent="-352425" algn="just">
                        <a:lnSpc>
                          <a:spcPct val="100000"/>
                        </a:lnSpc>
                        <a:spcAft>
                          <a:spcPts val="1200"/>
                        </a:spcAft>
                        <a:buNone/>
                      </a:pPr>
                      <a:r>
                        <a:rPr lang="en-GB" sz="2000" b="0">
                          <a:solidFill>
                            <a:schemeClr val="tx1"/>
                          </a:solidFill>
                        </a:rPr>
                        <a:t>Clinical and Care Professional Safeguarding PBP Lead</a:t>
                      </a:r>
                    </a:p>
                  </a:txBody>
                  <a:tcPr/>
                </a:tc>
                <a:tc>
                  <a:txBody>
                    <a:bodyPr/>
                    <a:lstStyle/>
                    <a:p>
                      <a:r>
                        <a:rPr lang="en-GB" sz="2000"/>
                        <a:t>14</a:t>
                      </a:r>
                    </a:p>
                    <a:p>
                      <a:endParaRPr lang="en-GB" sz="2000"/>
                    </a:p>
                    <a:p>
                      <a:r>
                        <a:rPr lang="en-GB" sz="2000"/>
                        <a:t>15</a:t>
                      </a:r>
                    </a:p>
                    <a:p>
                      <a:r>
                        <a:rPr lang="en-GB" sz="2000"/>
                        <a:t>15</a:t>
                      </a:r>
                    </a:p>
                    <a:p>
                      <a:r>
                        <a:rPr lang="en-GB" sz="2000"/>
                        <a:t>15</a:t>
                      </a:r>
                    </a:p>
                    <a:p>
                      <a:r>
                        <a:rPr lang="en-GB" sz="2000"/>
                        <a:t>16</a:t>
                      </a:r>
                    </a:p>
                    <a:p>
                      <a:r>
                        <a:rPr lang="en-GB" sz="2000"/>
                        <a:t>16</a:t>
                      </a:r>
                    </a:p>
                  </a:txBody>
                  <a:tcPr/>
                </a:tc>
                <a:extLst>
                  <a:ext uri="{0D108BD9-81ED-4DB2-BD59-A6C34878D82A}">
                    <a16:rowId xmlns:a16="http://schemas.microsoft.com/office/drawing/2014/main" val="2644129433"/>
                  </a:ext>
                </a:extLst>
              </a:tr>
              <a:tr h="3682905">
                <a:tc>
                  <a:txBody>
                    <a:bodyPr/>
                    <a:lstStyle/>
                    <a:p>
                      <a:r>
                        <a:rPr lang="en-GB" sz="2000" b="1" kern="1200" dirty="0">
                          <a:solidFill>
                            <a:schemeClr val="tx1"/>
                          </a:solidFill>
                          <a:latin typeface="+mn-lt"/>
                          <a:ea typeface="+mn-ea"/>
                          <a:cs typeface="Times New Roman" panose="02020603050405020304" pitchFamily="18" charset="0"/>
                        </a:rPr>
                        <a:t>Clinical and Care Professional (CCP) Leads (System) </a:t>
                      </a:r>
                    </a:p>
                    <a:p>
                      <a:endParaRPr lang="en-GB" sz="2000" b="1" kern="1200" dirty="0">
                        <a:solidFill>
                          <a:schemeClr val="tx1"/>
                        </a:solidFill>
                        <a:latin typeface="+mn-lt"/>
                        <a:ea typeface="+mn-ea"/>
                        <a:cs typeface="Times New Roman" panose="02020603050405020304" pitchFamily="18" charset="0"/>
                      </a:endParaRPr>
                    </a:p>
                    <a:p>
                      <a:pPr marL="0" indent="0">
                        <a:buNone/>
                      </a:pPr>
                      <a:r>
                        <a:rPr lang="en-GB" sz="2000" b="0" dirty="0"/>
                        <a:t>Clinical and Care Professional Adult Continuing Health Care, Learning Disabilities &amp; Autism, and Community Services Work ICB Lead</a:t>
                      </a:r>
                    </a:p>
                    <a:p>
                      <a:pPr marL="0" indent="0">
                        <a:buNone/>
                      </a:pPr>
                      <a:r>
                        <a:rPr lang="en-GB" sz="2000" b="0" dirty="0"/>
                        <a:t>Clinical and Care Professional Cancer ICB Lead</a:t>
                      </a:r>
                    </a:p>
                    <a:p>
                      <a:pPr marL="0" indent="0">
                        <a:buNone/>
                      </a:pPr>
                      <a:r>
                        <a:rPr lang="en-GB" sz="2000" b="0" dirty="0"/>
                        <a:t>Clinical and Care Professional Children and Young People ICB Lead</a:t>
                      </a:r>
                    </a:p>
                    <a:p>
                      <a:pPr marL="0" indent="0">
                        <a:lnSpc>
                          <a:spcPct val="100000"/>
                        </a:lnSpc>
                        <a:buNone/>
                      </a:pPr>
                      <a:r>
                        <a:rPr lang="en-GB" sz="2000" b="0" dirty="0"/>
                        <a:t>Clinical and Care Professional Mental Health ICB Lead</a:t>
                      </a:r>
                    </a:p>
                    <a:p>
                      <a:pPr marL="0" indent="0">
                        <a:lnSpc>
                          <a:spcPct val="100000"/>
                        </a:lnSpc>
                        <a:buNone/>
                      </a:pPr>
                      <a:r>
                        <a:rPr lang="en-GB" sz="2000" b="0" dirty="0"/>
                        <a:t>Clinical and Care Professional Women’s Health ICB Lead</a:t>
                      </a:r>
                    </a:p>
                    <a:p>
                      <a:pPr marL="0" indent="0" algn="just">
                        <a:lnSpc>
                          <a:spcPct val="100000"/>
                        </a:lnSpc>
                        <a:spcAft>
                          <a:spcPts val="0"/>
                        </a:spcAft>
                        <a:buNone/>
                      </a:pPr>
                      <a:r>
                        <a:rPr lang="en-GB" sz="2000" b="0" dirty="0"/>
                        <a:t>Clinical and Care Professional Safeguarding ICB Lead</a:t>
                      </a:r>
                    </a:p>
                    <a:p>
                      <a:pPr marL="0" indent="0" algn="just">
                        <a:lnSpc>
                          <a:spcPct val="100000"/>
                        </a:lnSpc>
                        <a:spcAft>
                          <a:spcPts val="0"/>
                        </a:spcAft>
                        <a:buNone/>
                      </a:pPr>
                      <a:r>
                        <a:rPr lang="en-GB" sz="2000" b="0" dirty="0"/>
                        <a:t>Clinical and Care Professional Urgent and Emergency Care and Planned Care ICB Lead </a:t>
                      </a:r>
                    </a:p>
                    <a:p>
                      <a:pPr marL="0" indent="0" algn="just">
                        <a:lnSpc>
                          <a:spcPct val="100000"/>
                        </a:lnSpc>
                        <a:spcAft>
                          <a:spcPts val="0"/>
                        </a:spcAft>
                        <a:buNone/>
                      </a:pPr>
                      <a:r>
                        <a:rPr lang="en-GB" sz="2000" b="0" dirty="0"/>
                        <a:t>Clinical and Care Professional Ambulance ICB Lead </a:t>
                      </a:r>
                    </a:p>
                  </a:txBody>
                  <a:tcPr/>
                </a:tc>
                <a:tc>
                  <a:txBody>
                    <a:bodyPr/>
                    <a:lstStyle/>
                    <a:p>
                      <a:r>
                        <a:rPr lang="en-GB" sz="2000" dirty="0"/>
                        <a:t>17</a:t>
                      </a:r>
                    </a:p>
                    <a:p>
                      <a:endParaRPr lang="en-GB" sz="2000" dirty="0"/>
                    </a:p>
                    <a:p>
                      <a:r>
                        <a:rPr lang="en-GB" sz="2000" dirty="0"/>
                        <a:t>18</a:t>
                      </a:r>
                    </a:p>
                    <a:p>
                      <a:endParaRPr lang="en-GB" sz="2000" dirty="0"/>
                    </a:p>
                    <a:p>
                      <a:r>
                        <a:rPr lang="en-GB" sz="2000" dirty="0"/>
                        <a:t>18</a:t>
                      </a:r>
                    </a:p>
                    <a:p>
                      <a:r>
                        <a:rPr lang="en-GB" sz="2000" dirty="0"/>
                        <a:t>18</a:t>
                      </a:r>
                    </a:p>
                    <a:p>
                      <a:r>
                        <a:rPr lang="en-GB" sz="2000" dirty="0"/>
                        <a:t>19</a:t>
                      </a:r>
                    </a:p>
                    <a:p>
                      <a:r>
                        <a:rPr lang="en-GB" sz="2000" dirty="0"/>
                        <a:t>19</a:t>
                      </a:r>
                    </a:p>
                    <a:p>
                      <a:r>
                        <a:rPr lang="en-GB" sz="2000" dirty="0"/>
                        <a:t>19</a:t>
                      </a:r>
                    </a:p>
                    <a:p>
                      <a:r>
                        <a:rPr lang="en-GB" sz="2000" dirty="0"/>
                        <a:t>20</a:t>
                      </a:r>
                    </a:p>
                    <a:p>
                      <a:r>
                        <a:rPr lang="en-GB" sz="2000" dirty="0"/>
                        <a:t>20</a:t>
                      </a:r>
                    </a:p>
                    <a:p>
                      <a:endParaRPr lang="en-GB" sz="2000" dirty="0"/>
                    </a:p>
                  </a:txBody>
                  <a:tcPr/>
                </a:tc>
                <a:extLst>
                  <a:ext uri="{0D108BD9-81ED-4DB2-BD59-A6C34878D82A}">
                    <a16:rowId xmlns:a16="http://schemas.microsoft.com/office/drawing/2014/main" val="3844063479"/>
                  </a:ext>
                </a:extLst>
              </a:tr>
            </a:tbl>
          </a:graphicData>
        </a:graphic>
      </p:graphicFrame>
      <p:sp>
        <p:nvSpPr>
          <p:cNvPr id="6" name="TextBox 5">
            <a:extLst>
              <a:ext uri="{FF2B5EF4-FFF2-40B4-BE49-F238E27FC236}">
                <a16:creationId xmlns:a16="http://schemas.microsoft.com/office/drawing/2014/main" id="{1B91F806-F1D3-4245-B336-85B560064955}"/>
              </a:ext>
            </a:extLst>
          </p:cNvPr>
          <p:cNvSpPr txBox="1"/>
          <p:nvPr/>
        </p:nvSpPr>
        <p:spPr>
          <a:xfrm>
            <a:off x="1257301" y="2194560"/>
            <a:ext cx="12871939" cy="461665"/>
          </a:xfrm>
          <a:prstGeom prst="rect">
            <a:avLst/>
          </a:prstGeom>
          <a:noFill/>
        </p:spPr>
        <p:txBody>
          <a:bodyPr wrap="square" rtlCol="0">
            <a:spAutoFit/>
          </a:bodyPr>
          <a:lstStyle/>
          <a:p>
            <a:r>
              <a:rPr lang="en-GB" sz="2400"/>
              <a:t>The specific roles within the framework are detailed on the following slides</a:t>
            </a:r>
            <a:r>
              <a:rPr lang="en-GB"/>
              <a:t>. </a:t>
            </a:r>
          </a:p>
        </p:txBody>
      </p:sp>
    </p:spTree>
    <p:extLst>
      <p:ext uri="{BB962C8B-B14F-4D97-AF65-F5344CB8AC3E}">
        <p14:creationId xmlns:p14="http://schemas.microsoft.com/office/powerpoint/2010/main" val="317316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7" name="Title 19">
            <a:extLst>
              <a:ext uri="{FF2B5EF4-FFF2-40B4-BE49-F238E27FC236}">
                <a16:creationId xmlns:a16="http://schemas.microsoft.com/office/drawing/2014/main" id="{DEDCB2C1-C677-4374-B033-735E21A0CCB1}"/>
              </a:ext>
            </a:extLst>
          </p:cNvPr>
          <p:cNvSpPr txBox="1">
            <a:spLocks/>
          </p:cNvSpPr>
          <p:nvPr/>
        </p:nvSpPr>
        <p:spPr>
          <a:xfrm>
            <a:off x="1257301" y="704852"/>
            <a:ext cx="14373224" cy="1355756"/>
          </a:xfrm>
          <a:prstGeom prst="rect">
            <a:avLst/>
          </a:prstGeom>
        </p:spPr>
        <p:txBody>
          <a:bodyPr>
            <a:noAutofit/>
          </a:bodyPr>
          <a:lst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a:lstStyle>
          <a:p>
            <a:r>
              <a:rPr lang="en-GB" sz="5500" b="1" dirty="0"/>
              <a:t>Place-based Clinical and Care Professional Lead x6</a:t>
            </a:r>
          </a:p>
        </p:txBody>
      </p:sp>
      <p:sp>
        <p:nvSpPr>
          <p:cNvPr id="8" name="Content Placeholder 7">
            <a:extLst>
              <a:ext uri="{FF2B5EF4-FFF2-40B4-BE49-F238E27FC236}">
                <a16:creationId xmlns:a16="http://schemas.microsoft.com/office/drawing/2014/main" id="{815D6332-89B2-42A6-B7BF-FF529C07BEE9}"/>
              </a:ext>
            </a:extLst>
          </p:cNvPr>
          <p:cNvSpPr>
            <a:spLocks noGrp="1"/>
          </p:cNvSpPr>
          <p:nvPr>
            <p:ph idx="1"/>
          </p:nvPr>
        </p:nvSpPr>
        <p:spPr>
          <a:xfrm>
            <a:off x="1257301" y="2667409"/>
            <a:ext cx="17008718" cy="7875210"/>
          </a:xfrm>
        </p:spPr>
        <p:txBody>
          <a:bodyPr>
            <a:noAutofit/>
          </a:bodyPr>
          <a:lstStyle/>
          <a:p>
            <a:pPr>
              <a:lnSpc>
                <a:spcPct val="107000"/>
              </a:lnSpc>
              <a:spcAft>
                <a:spcPts val="800"/>
              </a:spcAft>
            </a:pPr>
            <a:r>
              <a:rPr lang="en-GB" sz="2400" dirty="0">
                <a:effectLst/>
                <a:latin typeface="+mj-lt"/>
                <a:ea typeface="Calibri" panose="020F0502020204030204" pitchFamily="34" charset="0"/>
                <a:cs typeface="Times New Roman" panose="02020603050405020304" pitchFamily="18" charset="0"/>
              </a:rPr>
              <a:t>Provide overall leadership to the clinical and care professional network for the (relevant) Place Based Partnership (PBP)</a:t>
            </a:r>
          </a:p>
          <a:p>
            <a:pPr>
              <a:lnSpc>
                <a:spcPct val="107000"/>
              </a:lnSpc>
              <a:spcAft>
                <a:spcPts val="800"/>
              </a:spcAft>
            </a:pPr>
            <a:r>
              <a:rPr lang="en-GB" sz="2400" dirty="0">
                <a:effectLst/>
                <a:latin typeface="+mj-lt"/>
                <a:ea typeface="Calibri" panose="020F0502020204030204" pitchFamily="34" charset="0"/>
                <a:cs typeface="Times New Roman" panose="02020603050405020304" pitchFamily="18" charset="0"/>
              </a:rPr>
              <a:t>Act as a </a:t>
            </a:r>
            <a:r>
              <a:rPr lang="en-GB" sz="2400" dirty="0">
                <a:latin typeface="+mj-lt"/>
                <a:ea typeface="Calibri" panose="020F0502020204030204" pitchFamily="34" charset="0"/>
                <a:cs typeface="Times New Roman" panose="02020603050405020304" pitchFamily="18" charset="0"/>
              </a:rPr>
              <a:t>(Place)</a:t>
            </a:r>
            <a:r>
              <a:rPr lang="en-GB" sz="2400" dirty="0">
                <a:effectLst/>
                <a:latin typeface="+mj-lt"/>
                <a:ea typeface="Calibri" panose="020F0502020204030204" pitchFamily="34" charset="0"/>
                <a:cs typeface="Times New Roman" panose="02020603050405020304" pitchFamily="18" charset="0"/>
              </a:rPr>
              <a:t> representative on the Lancashire and South Cumbria Clinical and Care Professional Assembly</a:t>
            </a:r>
            <a:endParaRPr lang="en-GB" sz="2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mj-lt"/>
                <a:ea typeface="Calibri" panose="020F0502020204030204" pitchFamily="34" charset="0"/>
                <a:cs typeface="Times New Roman" panose="02020603050405020304" pitchFamily="18" charset="0"/>
              </a:rPr>
              <a:t>Play a key part in creating links across all health and social care sectors including voluntary, community, faith and  social enterprise  organisations in the PBP, working with other members of the PBP </a:t>
            </a:r>
            <a:r>
              <a:rPr lang="en-GB" sz="2400" dirty="0">
                <a:latin typeface="+mj-lt"/>
                <a:ea typeface="Calibri" panose="020F0502020204030204" pitchFamily="34" charset="0"/>
                <a:cs typeface="Times New Roman" panose="02020603050405020304" pitchFamily="18" charset="0"/>
              </a:rPr>
              <a:t>team and act as an advocate to ensure that the needs of people and patients are at the heart of place-based plans, actively driving a shift in focus of the PBP towards improving population health. </a:t>
            </a:r>
          </a:p>
          <a:p>
            <a:pPr>
              <a:lnSpc>
                <a:spcPct val="107000"/>
              </a:lnSpc>
              <a:spcAft>
                <a:spcPts val="800"/>
              </a:spcAft>
            </a:pPr>
            <a:r>
              <a:rPr lang="en-GB" sz="2400" dirty="0">
                <a:effectLst/>
                <a:latin typeface="+mj-lt"/>
                <a:ea typeface="Calibri" panose="020F0502020204030204" pitchFamily="34" charset="0"/>
                <a:cs typeface="Times New Roman" panose="02020603050405020304" pitchFamily="18" charset="0"/>
              </a:rPr>
              <a:t>Ensure links between all levels of care, the PBP and all clinical and care professionals and support improvements in care. </a:t>
            </a:r>
          </a:p>
          <a:p>
            <a:pPr>
              <a:lnSpc>
                <a:spcPct val="107000"/>
              </a:lnSpc>
              <a:spcAft>
                <a:spcPts val="800"/>
              </a:spcAft>
            </a:pPr>
            <a:r>
              <a:rPr lang="en-GB" sz="2400" dirty="0">
                <a:latin typeface="+mj-lt"/>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rovide clinical and care professional leadership to support the Director of Health and Care Integration, in the development and delivery of the ambitions of the ICB, ICP and PBP and the integration of health and social care.</a:t>
            </a:r>
          </a:p>
          <a:p>
            <a:pPr>
              <a:lnSpc>
                <a:spcPct val="107000"/>
              </a:lnSpc>
              <a:spcAft>
                <a:spcPts val="800"/>
              </a:spcAft>
              <a:tabLst>
                <a:tab pos="457200" algn="l"/>
              </a:tabLst>
            </a:pPr>
            <a:r>
              <a:rPr lang="en-GB" sz="2400" dirty="0">
                <a:effectLst/>
                <a:latin typeface="+mj-lt"/>
                <a:ea typeface="Calibri" panose="020F0502020204030204" pitchFamily="34" charset="0"/>
                <a:cs typeface="Times New Roman" panose="02020603050405020304" pitchFamily="18" charset="0"/>
              </a:rPr>
              <a:t>Actively promote primary, secondary and tertiary prevention across the health and care system, and feed a clinically informed view into broader partnership work, for example, local pieces of work to improve air quality and increase active sport and leisure.</a:t>
            </a:r>
          </a:p>
        </p:txBody>
      </p:sp>
      <p:sp>
        <p:nvSpPr>
          <p:cNvPr id="2" name="Slide Number Placeholder 1">
            <a:extLst>
              <a:ext uri="{FF2B5EF4-FFF2-40B4-BE49-F238E27FC236}">
                <a16:creationId xmlns:a16="http://schemas.microsoft.com/office/drawing/2014/main" id="{E747442C-F75B-1D66-33FE-89102FA5C2E7}"/>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7" name="Title 19">
            <a:extLst>
              <a:ext uri="{FF2B5EF4-FFF2-40B4-BE49-F238E27FC236}">
                <a16:creationId xmlns:a16="http://schemas.microsoft.com/office/drawing/2014/main" id="{DEDCB2C1-C677-4374-B033-735E21A0CCB1}"/>
              </a:ext>
            </a:extLst>
          </p:cNvPr>
          <p:cNvSpPr txBox="1">
            <a:spLocks/>
          </p:cNvSpPr>
          <p:nvPr/>
        </p:nvSpPr>
        <p:spPr>
          <a:xfrm>
            <a:off x="1257301" y="790577"/>
            <a:ext cx="14058899" cy="1355756"/>
          </a:xfrm>
          <a:prstGeom prst="rect">
            <a:avLst/>
          </a:prstGeom>
        </p:spPr>
        <p:txBody>
          <a:bodyPr>
            <a:noAutofit/>
          </a:bodyPr>
          <a:lst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a:lstStyle>
          <a:p>
            <a:r>
              <a:rPr lang="en-GB" sz="5500" b="1" dirty="0"/>
              <a:t>Clinical and Care Professional Lead (Place)</a:t>
            </a:r>
          </a:p>
        </p:txBody>
      </p:sp>
      <p:sp>
        <p:nvSpPr>
          <p:cNvPr id="8" name="Content Placeholder 7">
            <a:extLst>
              <a:ext uri="{FF2B5EF4-FFF2-40B4-BE49-F238E27FC236}">
                <a16:creationId xmlns:a16="http://schemas.microsoft.com/office/drawing/2014/main" id="{815D6332-89B2-42A6-B7BF-FF529C07BEE9}"/>
              </a:ext>
            </a:extLst>
          </p:cNvPr>
          <p:cNvSpPr>
            <a:spLocks noGrp="1"/>
          </p:cNvSpPr>
          <p:nvPr>
            <p:ph idx="1"/>
          </p:nvPr>
        </p:nvSpPr>
        <p:spPr>
          <a:xfrm>
            <a:off x="1257301" y="2668962"/>
            <a:ext cx="17083087" cy="3960438"/>
          </a:xfrm>
        </p:spPr>
        <p:txBody>
          <a:bodyPr>
            <a:noAutofit/>
          </a:bodyPr>
          <a:lstStyle/>
          <a:p>
            <a:pPr marL="0" indent="0">
              <a:lnSpc>
                <a:spcPct val="107000"/>
              </a:lnSpc>
              <a:buNone/>
            </a:pPr>
            <a:r>
              <a:rPr lang="en-GB" sz="2400" b="1" dirty="0">
                <a:latin typeface="+mj-lt"/>
                <a:ea typeface="Calibri" panose="020F0502020204030204" pitchFamily="34" charset="0"/>
                <a:cs typeface="Times New Roman" panose="02020603050405020304" pitchFamily="18" charset="0"/>
              </a:rPr>
              <a:t>Place Leads (with specific clinical and care portfolio)</a:t>
            </a:r>
            <a:endParaRPr lang="en-GB" sz="2400" b="1" dirty="0">
              <a:effectLst/>
              <a:latin typeface="+mj-lt"/>
              <a:ea typeface="Calibri" panose="020F0502020204030204" pitchFamily="34" charset="0"/>
              <a:cs typeface="Times New Roman" panose="02020603050405020304" pitchFamily="18" charset="0"/>
            </a:endParaRPr>
          </a:p>
          <a:p>
            <a:pPr>
              <a:lnSpc>
                <a:spcPct val="107000"/>
              </a:lnSpc>
            </a:pPr>
            <a:r>
              <a:rPr lang="en-GB" sz="2400" dirty="0">
                <a:latin typeface="+mj-lt"/>
                <a:ea typeface="Calibri" panose="020F0502020204030204" pitchFamily="34" charset="0"/>
                <a:cs typeface="Arial" panose="020B0604020202020204" pitchFamily="34" charset="0"/>
              </a:rPr>
              <a:t>Wo</a:t>
            </a:r>
            <a:r>
              <a:rPr lang="en-GB" sz="2400" dirty="0">
                <a:effectLst/>
                <a:latin typeface="+mj-lt"/>
                <a:ea typeface="Calibri" panose="020F0502020204030204" pitchFamily="34" charset="0"/>
                <a:cs typeface="Arial" panose="020B0604020202020204" pitchFamily="34" charset="0"/>
              </a:rPr>
              <a:t>rk with the Clinical and Care Professional System Lead to ensure developments meet the needs of the Place and support the ICB strategic direction.</a:t>
            </a:r>
            <a:endParaRPr lang="en-GB" sz="2400" dirty="0">
              <a:latin typeface="+mj-lt"/>
              <a:ea typeface="Calibri" panose="020F0502020204030204" pitchFamily="34" charset="0"/>
              <a:cs typeface="Times New Roman" panose="02020603050405020304" pitchFamily="18" charset="0"/>
            </a:endParaRPr>
          </a:p>
          <a:p>
            <a:pPr>
              <a:lnSpc>
                <a:spcPct val="107000"/>
              </a:lnSpc>
            </a:pPr>
            <a:r>
              <a:rPr lang="en-GB" sz="2400" dirty="0">
                <a:effectLst/>
                <a:latin typeface="+mj-lt"/>
                <a:ea typeface="Calibri" panose="020F0502020204030204" pitchFamily="34" charset="0"/>
                <a:cs typeface="Arial" panose="020B0604020202020204" pitchFamily="34" charset="0"/>
              </a:rPr>
              <a:t>Oversee the quality of clinical and care services (portfolio specific) within the PBP, including sharing intelligence and working with other key partners and regulators across the PBP to improve quality of care and outcomes. </a:t>
            </a:r>
          </a:p>
          <a:p>
            <a:pPr>
              <a:lnSpc>
                <a:spcPct val="107000"/>
              </a:lnSpc>
            </a:pPr>
            <a:r>
              <a:rPr lang="en-GB" sz="2400" dirty="0">
                <a:effectLst/>
                <a:latin typeface="+mj-lt"/>
                <a:ea typeface="Calibri" panose="020F0502020204030204" pitchFamily="34" charset="0"/>
                <a:cs typeface="Arial" panose="020B0604020202020204" pitchFamily="34" charset="0"/>
              </a:rPr>
              <a:t>Ensure that there are effective mechanisms for anticipating, identifying, and responding to key clinical risks that could impact on the successful delivery of the strategy in their PBP. This will include engaging with system leaders from across the PBP to drive innovation, quality improvement, patient safety and population health outcomes.</a:t>
            </a:r>
            <a:endParaRPr lang="en-GB" sz="2400" dirty="0">
              <a:effectLst/>
              <a:latin typeface="+mj-l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0F34BE7-B643-F788-FC4E-32C977B24E46}"/>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14</a:t>
            </a:fld>
            <a:endParaRPr lang="en-GB"/>
          </a:p>
        </p:txBody>
      </p:sp>
    </p:spTree>
    <p:extLst>
      <p:ext uri="{BB962C8B-B14F-4D97-AF65-F5344CB8AC3E}">
        <p14:creationId xmlns:p14="http://schemas.microsoft.com/office/powerpoint/2010/main" val="416204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57300" y="790576"/>
            <a:ext cx="14037335" cy="866775"/>
          </a:xfrm>
        </p:spPr>
        <p:txBody>
          <a:bodyPr>
            <a:normAutofit fontScale="90000"/>
          </a:bodyPr>
          <a:lstStyle/>
          <a:p>
            <a:r>
              <a:rPr lang="en-GB" sz="5500" b="1" dirty="0"/>
              <a:t>Clinical and Care Professional Lead Roles (Place)</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57300" y="2313506"/>
            <a:ext cx="16559213" cy="7973494"/>
          </a:xfrm>
        </p:spPr>
        <p:txBody>
          <a:bodyPr>
            <a:noAutofit/>
          </a:bodyPr>
          <a:lstStyle/>
          <a:p>
            <a:pPr marL="0" indent="0">
              <a:buNone/>
            </a:pPr>
            <a:r>
              <a:rPr lang="en-GB" sz="2400" b="1" dirty="0"/>
              <a:t>Clinical and Care Professional Cancer PBP Lead</a:t>
            </a:r>
          </a:p>
          <a:p>
            <a:pPr marL="0" indent="0">
              <a:buNone/>
            </a:pPr>
            <a:r>
              <a:rPr lang="en-GB" sz="2400" dirty="0"/>
              <a:t>The Clinical and Care Professional Cancer PBP Lead will participate in developing programmes of education to improve referral practice, increase awareness of new or evolving clinical guidance, and share best practice in relation to cancer pathways (such as FIT) within the PBP.  They will work with the Clinical and Care Professional Cancer ICB Lead to ensure developments meet the needs of the Place and support the ICB strategic direction.</a:t>
            </a:r>
          </a:p>
          <a:p>
            <a:pPr marL="0" indent="0">
              <a:buNone/>
            </a:pPr>
            <a:r>
              <a:rPr lang="en-GB" sz="2400" b="1" dirty="0"/>
              <a:t>Clinical and Care Professional Digital PBP Lead</a:t>
            </a:r>
          </a:p>
          <a:p>
            <a:pPr marL="0" indent="0">
              <a:buNone/>
            </a:pPr>
            <a:r>
              <a:rPr lang="en-GB" sz="2400" dirty="0"/>
              <a:t>The Clinical and Care Professional Digital PBP Lead will provide clinical leadership to the PBP digital development, including providing insight to the members of the PBP team - acting as a bridge between clinical/non-clinical operational staff and technical staff, translating service and technical possibilities to PBP staff and patient/citizen requirements into technical specifications; providing a check and challenge to the barriers raised around the adoption of tech solutions.</a:t>
            </a:r>
          </a:p>
          <a:p>
            <a:pPr marL="0" indent="0">
              <a:buNone/>
            </a:pPr>
            <a:r>
              <a:rPr lang="en-GB" sz="2400" b="1" dirty="0"/>
              <a:t>Clinical and Care Professional Mental Health PBP Lead</a:t>
            </a:r>
          </a:p>
          <a:p>
            <a:pPr marL="0" indent="0">
              <a:buNone/>
            </a:pPr>
            <a:r>
              <a:rPr lang="en-GB" sz="2400" dirty="0"/>
              <a:t>The Clinical and Care Professional Mental Health PBP Lead will lead on overseeing quality of mental health services within the PBP, including sharing intelligence and working with other key partners and regulators across the PBP to improve quality of care and outcomes. They will ensure that there are effective mechanisms for anticipating, identifying, and responding to key clinical risks that could impact on the successful delivery of the strategy in their PBP. This will include engaging with system leaders from across the PBP to drive innovation, quality improvement, patient safety and population health outcomes.</a:t>
            </a:r>
          </a:p>
          <a:p>
            <a:pPr marL="0" indent="0">
              <a:buNone/>
            </a:pPr>
            <a:endParaRPr lang="en-GB" sz="2400" dirty="0"/>
          </a:p>
          <a:p>
            <a:pPr marL="0" indent="0">
              <a:buNone/>
            </a:pPr>
            <a:endParaRPr lang="en-GB" sz="2400" dirty="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15</a:t>
            </a:fld>
            <a:endParaRPr lang="en-GB" dirty="0"/>
          </a:p>
        </p:txBody>
      </p:sp>
    </p:spTree>
    <p:extLst>
      <p:ext uri="{BB962C8B-B14F-4D97-AF65-F5344CB8AC3E}">
        <p14:creationId xmlns:p14="http://schemas.microsoft.com/office/powerpoint/2010/main" val="362761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57300" y="833441"/>
            <a:ext cx="14037335" cy="866775"/>
          </a:xfrm>
        </p:spPr>
        <p:txBody>
          <a:bodyPr>
            <a:normAutofit fontScale="90000"/>
          </a:bodyPr>
          <a:lstStyle/>
          <a:p>
            <a:r>
              <a:rPr lang="en-GB" sz="5500" b="1" dirty="0"/>
              <a:t>Clinical and Care Professional Lead Roles (Place)</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57300" y="2313506"/>
            <a:ext cx="16559213" cy="7973494"/>
          </a:xfrm>
        </p:spPr>
        <p:txBody>
          <a:bodyPr>
            <a:noAutofit/>
          </a:bodyPr>
          <a:lstStyle/>
          <a:p>
            <a:pPr marL="0" indent="0">
              <a:buNone/>
            </a:pPr>
            <a:r>
              <a:rPr lang="en-GB" sz="2400" b="1" dirty="0"/>
              <a:t>Clinical and Care Professional Quality PBP Lead</a:t>
            </a:r>
          </a:p>
          <a:p>
            <a:pPr marL="0" indent="0">
              <a:buNone/>
            </a:pPr>
            <a:r>
              <a:rPr lang="en-GB" sz="2400" dirty="0"/>
              <a:t>The Clinical and Care Professional Quality PBP Lead will engage partners from across health and social care, public health and wider Voluntary, Community, Faith and Social Enterprise (VCFSE) sector, who will be instrumental in sharing insight and intelligence into inform local quality matters. They will identify opportunities for improvement and concerns/ risks to quality, and develop Place level responses to support ongoing quality improvement for the local population.</a:t>
            </a:r>
          </a:p>
          <a:p>
            <a:pPr marL="0" indent="0" algn="just">
              <a:lnSpc>
                <a:spcPct val="100000"/>
              </a:lnSpc>
              <a:spcAft>
                <a:spcPts val="1200"/>
              </a:spcAft>
              <a:buNone/>
            </a:pPr>
            <a:r>
              <a:rPr lang="en-GB" sz="2400" b="1" dirty="0"/>
              <a:t>Clinical and Care Professional Safeguarding PBP Lead</a:t>
            </a:r>
          </a:p>
          <a:p>
            <a:pPr marL="0" indent="0" algn="just">
              <a:lnSpc>
                <a:spcPct val="100000"/>
              </a:lnSpc>
              <a:spcAft>
                <a:spcPts val="1200"/>
              </a:spcAft>
              <a:buNone/>
            </a:pPr>
            <a:r>
              <a:rPr lang="en-GB" sz="2400" dirty="0"/>
              <a:t>The Clinical and Care Professional Safeguarding PBP Lead will ensure the local delivery of the ICB Statutory Adult and Children’s safeguarding functions and statutory reviews. Although the focus of the role is Safeguarding, it will involve representing the PBP at relevant Place based forums, identifying issues of concern and sharing improvements.</a:t>
            </a:r>
          </a:p>
          <a:p>
            <a:pPr marL="0" indent="0" algn="just">
              <a:lnSpc>
                <a:spcPct val="107000"/>
              </a:lnSpc>
              <a:spcAft>
                <a:spcPts val="1200"/>
              </a:spcAft>
              <a:buNone/>
            </a:pPr>
            <a:endParaRPr lang="en-GB" sz="2400" dirty="0"/>
          </a:p>
          <a:p>
            <a:pPr marL="0" indent="0">
              <a:buNone/>
            </a:pPr>
            <a:endParaRPr lang="en-GB" sz="2400" dirty="0"/>
          </a:p>
          <a:p>
            <a:endParaRPr lang="en-GB" sz="2400" dirty="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16</a:t>
            </a:fld>
            <a:endParaRPr lang="en-GB" dirty="0"/>
          </a:p>
        </p:txBody>
      </p:sp>
    </p:spTree>
    <p:extLst>
      <p:ext uri="{BB962C8B-B14F-4D97-AF65-F5344CB8AC3E}">
        <p14:creationId xmlns:p14="http://schemas.microsoft.com/office/powerpoint/2010/main" val="405010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7" name="Title 19">
            <a:extLst>
              <a:ext uri="{FF2B5EF4-FFF2-40B4-BE49-F238E27FC236}">
                <a16:creationId xmlns:a16="http://schemas.microsoft.com/office/drawing/2014/main" id="{DEDCB2C1-C677-4374-B033-735E21A0CCB1}"/>
              </a:ext>
            </a:extLst>
          </p:cNvPr>
          <p:cNvSpPr txBox="1">
            <a:spLocks/>
          </p:cNvSpPr>
          <p:nvPr/>
        </p:nvSpPr>
        <p:spPr>
          <a:xfrm>
            <a:off x="1257301" y="736946"/>
            <a:ext cx="14058899" cy="1355756"/>
          </a:xfrm>
          <a:prstGeom prst="rect">
            <a:avLst/>
          </a:prstGeom>
        </p:spPr>
        <p:txBody>
          <a:bodyPr>
            <a:noAutofit/>
          </a:bodyPr>
          <a:lst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a:lstStyle>
          <a:p>
            <a:r>
              <a:rPr lang="en-GB" sz="5500" b="1" dirty="0"/>
              <a:t>CCP Lead </a:t>
            </a:r>
            <a:r>
              <a:rPr lang="en-GB" sz="5500" b="1"/>
              <a:t>Roles </a:t>
            </a:r>
            <a:r>
              <a:rPr lang="en-GB" sz="5500" b="1" dirty="0"/>
              <a:t>(System)</a:t>
            </a:r>
          </a:p>
        </p:txBody>
      </p:sp>
      <p:sp>
        <p:nvSpPr>
          <p:cNvPr id="8" name="Content Placeholder 7">
            <a:extLst>
              <a:ext uri="{FF2B5EF4-FFF2-40B4-BE49-F238E27FC236}">
                <a16:creationId xmlns:a16="http://schemas.microsoft.com/office/drawing/2014/main" id="{815D6332-89B2-42A6-B7BF-FF529C07BEE9}"/>
              </a:ext>
            </a:extLst>
          </p:cNvPr>
          <p:cNvSpPr>
            <a:spLocks noGrp="1"/>
          </p:cNvSpPr>
          <p:nvPr>
            <p:ph idx="1"/>
          </p:nvPr>
        </p:nvSpPr>
        <p:spPr>
          <a:xfrm>
            <a:off x="1204913" y="2582257"/>
            <a:ext cx="17083087" cy="5122485"/>
          </a:xfrm>
        </p:spPr>
        <p:txBody>
          <a:bodyPr>
            <a:noAutofit/>
          </a:bodyPr>
          <a:lstStyle/>
          <a:p>
            <a:pPr marL="0" indent="0">
              <a:lnSpc>
                <a:spcPct val="107000"/>
              </a:lnSpc>
              <a:buNone/>
            </a:pPr>
            <a:r>
              <a:rPr lang="en-GB" sz="2400" b="1" dirty="0">
                <a:latin typeface="+mj-lt"/>
                <a:ea typeface="Calibri" panose="020F0502020204030204" pitchFamily="34" charset="0"/>
                <a:cs typeface="Times New Roman" panose="02020603050405020304" pitchFamily="18" charset="0"/>
              </a:rPr>
              <a:t>System Leads (with specific clinical and care portfolio)</a:t>
            </a:r>
            <a:endParaRPr lang="en-GB" sz="2400" b="1" dirty="0">
              <a:effectLst/>
              <a:latin typeface="+mj-lt"/>
              <a:ea typeface="Calibri" panose="020F0502020204030204" pitchFamily="34" charset="0"/>
              <a:cs typeface="Times New Roman" panose="02020603050405020304" pitchFamily="18" charset="0"/>
            </a:endParaRPr>
          </a:p>
          <a:p>
            <a:pPr>
              <a:lnSpc>
                <a:spcPct val="107000"/>
              </a:lnSpc>
            </a:pPr>
            <a:r>
              <a:rPr lang="en-GB" sz="2400" dirty="0">
                <a:effectLst/>
                <a:latin typeface="+mj-lt"/>
                <a:ea typeface="Calibri" panose="020F0502020204030204" pitchFamily="34" charset="0"/>
                <a:cs typeface="Times New Roman" panose="02020603050405020304" pitchFamily="18" charset="0"/>
              </a:rPr>
              <a:t>Engage partners from across health and social care, population health, and wider Voluntary, Community, Faith and Social Enterprise sector (VCSFE) to identify opportunities for improvement </a:t>
            </a:r>
          </a:p>
          <a:p>
            <a:pPr>
              <a:lnSpc>
                <a:spcPct val="107000"/>
              </a:lnSpc>
            </a:pPr>
            <a:r>
              <a:rPr lang="en-GB" sz="2400" dirty="0">
                <a:latin typeface="+mj-lt"/>
                <a:ea typeface="Calibri" panose="020F0502020204030204" pitchFamily="34" charset="0"/>
                <a:cs typeface="Times New Roman" panose="02020603050405020304" pitchFamily="18" charset="0"/>
              </a:rPr>
              <a:t>W</a:t>
            </a:r>
            <a:r>
              <a:rPr lang="en-GB" sz="2400" dirty="0">
                <a:effectLst/>
                <a:latin typeface="+mj-lt"/>
                <a:ea typeface="Calibri" panose="020F0502020204030204" pitchFamily="34" charset="0"/>
                <a:cs typeface="Times New Roman" panose="02020603050405020304" pitchFamily="18" charset="0"/>
              </a:rPr>
              <a:t>ork with colleagues to jointly develop system-level responses to challenges, risks and issues. </a:t>
            </a:r>
          </a:p>
          <a:p>
            <a:pPr>
              <a:lnSpc>
                <a:spcPct val="107000"/>
              </a:lnSpc>
            </a:pPr>
            <a:r>
              <a:rPr lang="en-GB" sz="2400" dirty="0">
                <a:effectLst/>
                <a:latin typeface="+mj-lt"/>
                <a:ea typeface="Calibri" panose="020F0502020204030204" pitchFamily="34" charset="0"/>
                <a:cs typeface="Times New Roman" panose="02020603050405020304" pitchFamily="18" charset="0"/>
              </a:rPr>
              <a:t>Work with Clinical and Care Professionals and other stakeholders across the system to ensure developments meet the needs of the Place, System and support the ICB strategic </a:t>
            </a:r>
            <a:r>
              <a:rPr lang="en-GB" sz="2400" dirty="0">
                <a:latin typeface="+mj-lt"/>
                <a:ea typeface="Calibri" panose="020F0502020204030204" pitchFamily="34" charset="0"/>
                <a:cs typeface="Times New Roman" panose="02020603050405020304" pitchFamily="18" charset="0"/>
              </a:rPr>
              <a:t>direction. Link with Place Based Partnerships (PBP) to ensure they have awareness of place level priorities and ongoing work, and support engagement at Place for PBP and system-wide work. </a:t>
            </a:r>
          </a:p>
          <a:p>
            <a:pPr>
              <a:lnSpc>
                <a:spcPct val="107000"/>
              </a:lnSpc>
            </a:pPr>
            <a:r>
              <a:rPr lang="en-GB" sz="2400" dirty="0">
                <a:latin typeface="+mj-lt"/>
                <a:ea typeface="Calibri" panose="020F0502020204030204" pitchFamily="34" charset="0"/>
                <a:cs typeface="Times New Roman" panose="02020603050405020304" pitchFamily="18" charset="0"/>
              </a:rPr>
              <a:t>Oversee the quality of the clinical and care services (specific portfolio) across the ICB, identifying where developments and improvements are required, and leading project and programmes to deliver this</a:t>
            </a:r>
            <a:r>
              <a:rPr lang="en-GB" sz="1800" dirty="0">
                <a:latin typeface="+mj-lt"/>
                <a:ea typeface="Calibri" panose="020F0502020204030204" pitchFamily="34"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123B45BB-6E46-4A18-297E-3DC3E126F415}"/>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17</a:t>
            </a:fld>
            <a:endParaRPr lang="en-GB"/>
          </a:p>
        </p:txBody>
      </p:sp>
    </p:spTree>
    <p:extLst>
      <p:ext uri="{BB962C8B-B14F-4D97-AF65-F5344CB8AC3E}">
        <p14:creationId xmlns:p14="http://schemas.microsoft.com/office/powerpoint/2010/main" val="310791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71587" y="823913"/>
            <a:ext cx="14037335" cy="781050"/>
          </a:xfrm>
        </p:spPr>
        <p:txBody>
          <a:bodyPr>
            <a:noAutofit/>
          </a:bodyPr>
          <a:lstStyle/>
          <a:p>
            <a:r>
              <a:rPr lang="en-GB" sz="5500" b="1"/>
              <a:t>CCP</a:t>
            </a:r>
            <a:r>
              <a:rPr lang="en-GB" sz="5500" b="1" dirty="0"/>
              <a:t> Lead </a:t>
            </a:r>
            <a:r>
              <a:rPr lang="en-GB" sz="5500" b="1"/>
              <a:t>Roles </a:t>
            </a:r>
            <a:r>
              <a:rPr lang="en-GB" sz="5500" b="1" dirty="0"/>
              <a:t>(</a:t>
            </a:r>
            <a:r>
              <a:rPr lang="en-GB" sz="5500" b="1"/>
              <a:t>System</a:t>
            </a:r>
            <a:r>
              <a:rPr lang="en-GB" sz="5500" b="1" dirty="0"/>
              <a:t>)</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71587" y="2372696"/>
            <a:ext cx="16530638" cy="6904653"/>
          </a:xfrm>
        </p:spPr>
        <p:txBody>
          <a:bodyPr>
            <a:noAutofit/>
          </a:bodyPr>
          <a:lstStyle/>
          <a:p>
            <a:pPr marL="0" indent="0">
              <a:buNone/>
            </a:pPr>
            <a:r>
              <a:rPr lang="en-GB" sz="2400" b="1" dirty="0"/>
              <a:t>Clinical and Care Professional Adult Continuing Health Care, Learning Disabilities &amp; Autism, and Community Services Work ICB Lead</a:t>
            </a:r>
          </a:p>
          <a:p>
            <a:pPr marL="0" indent="0">
              <a:buNone/>
            </a:pPr>
            <a:r>
              <a:rPr lang="en-GB" sz="2400" dirty="0"/>
              <a:t>The Clinical and Care Professional Adult CHC, LD&amp;A and Community Services Work ICB Lead will engage partners from across health and social care, population health, and wider Voluntary, Community, Faith and Social Enterprise sector (VCSFE) to identify opportunities for improvement and work with colleagues to jointly develop system-level responses to challenges, risks and issues. They will work with Clinical and Care Professionals and other stakeholders across the system to ensure developments meet the needs of the Place, System and support the ICB strategic direction.</a:t>
            </a:r>
          </a:p>
          <a:p>
            <a:pPr marL="0" indent="0">
              <a:buNone/>
            </a:pPr>
            <a:r>
              <a:rPr lang="en-GB" sz="2400" b="1" dirty="0"/>
              <a:t>Clinical and Care Professional Cancer ICB Lead</a:t>
            </a:r>
          </a:p>
          <a:p>
            <a:pPr marL="0" indent="0">
              <a:buNone/>
            </a:pPr>
            <a:r>
              <a:rPr lang="en-GB" sz="2400" dirty="0"/>
              <a:t>The Clinical and Care Professional Cancer ICB Lead will participate in developing programmes of education to improve referral practice, increase awareness of new or evolving clinical guidance, and share best practice in relation to cancer pathways (such as FIT), working closely with the four Place Cancer leads and the ICB secondary care cancer lead.</a:t>
            </a:r>
          </a:p>
          <a:p>
            <a:pPr marL="0" indent="0">
              <a:buNone/>
            </a:pPr>
            <a:r>
              <a:rPr lang="en-GB" sz="2400" b="1" dirty="0"/>
              <a:t>Clinical and Care Professional Children and Young People ICB Lead</a:t>
            </a:r>
          </a:p>
          <a:p>
            <a:pPr marL="0" indent="0">
              <a:buNone/>
            </a:pPr>
            <a:r>
              <a:rPr lang="en-GB" sz="2400" dirty="0"/>
              <a:t>The Clinical and Care Professional CYP ICB Lead will link with Place Based Partnerships (PBP) to ensure they have awareness of place level priorities and ongoing work, and support engagement at Place for PBP and system-wide work. They will oversee the quality of the CYP services across the ICB, identifying where development and improvement are required, and leading project and programmes to deliver this.</a:t>
            </a:r>
          </a:p>
          <a:p>
            <a:pPr marL="0" indent="0">
              <a:buNone/>
            </a:pPr>
            <a:endParaRPr lang="en-GB" sz="2400" dirty="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18</a:t>
            </a:fld>
            <a:endParaRPr lang="en-GB" dirty="0"/>
          </a:p>
        </p:txBody>
      </p:sp>
    </p:spTree>
    <p:extLst>
      <p:ext uri="{BB962C8B-B14F-4D97-AF65-F5344CB8AC3E}">
        <p14:creationId xmlns:p14="http://schemas.microsoft.com/office/powerpoint/2010/main" val="406084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28724" y="830331"/>
            <a:ext cx="14037335" cy="781050"/>
          </a:xfrm>
        </p:spPr>
        <p:txBody>
          <a:bodyPr>
            <a:noAutofit/>
          </a:bodyPr>
          <a:lstStyle/>
          <a:p>
            <a:r>
              <a:rPr lang="en-GB" sz="5500" b="1"/>
              <a:t>CCP </a:t>
            </a:r>
            <a:r>
              <a:rPr lang="en-GB" sz="5500" b="1" dirty="0"/>
              <a:t>Lead </a:t>
            </a:r>
            <a:r>
              <a:rPr lang="en-GB" sz="5500" b="1"/>
              <a:t>Roles </a:t>
            </a:r>
            <a:r>
              <a:rPr lang="en-GB" sz="5500" b="1" dirty="0"/>
              <a:t>(</a:t>
            </a:r>
            <a:r>
              <a:rPr lang="en-GB" sz="5500" b="1"/>
              <a:t>System</a:t>
            </a:r>
            <a:r>
              <a:rPr lang="en-GB" sz="5500" b="1" dirty="0"/>
              <a:t>)</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28724" y="2232931"/>
            <a:ext cx="16559213" cy="6904653"/>
          </a:xfrm>
        </p:spPr>
        <p:txBody>
          <a:bodyPr>
            <a:noAutofit/>
          </a:bodyPr>
          <a:lstStyle/>
          <a:p>
            <a:pPr marL="0" indent="0">
              <a:buNone/>
            </a:pPr>
            <a:r>
              <a:rPr lang="en-GB" sz="2400" b="1" dirty="0"/>
              <a:t>Clinical and Care Professional Mental Health ICB Lead</a:t>
            </a:r>
          </a:p>
          <a:p>
            <a:pPr marL="0" indent="0">
              <a:buNone/>
            </a:pPr>
            <a:r>
              <a:rPr lang="en-GB" sz="2400" dirty="0"/>
              <a:t>The Clinical and Care Professional Mental Health ICB Lead will lead on overseeing quality of Mental Health services within the ICB, including sharing intelligence and working with other key partners and regulators across and outside their system to improve quality of care and outcomes. They will be responsible for influencing and contributing to the ICB plans and wider system strategies of the ICB. With the aim of driving innovation in clinical outcomes, reducing health inequalities and achieving better life outcomes across the ICB. This will include engaging with system leaders from across the ICB to drive research, innovation, quality improvement, patient safety and population health outcomes from a risk-based approach across the ICB footprint.</a:t>
            </a:r>
          </a:p>
          <a:p>
            <a:pPr marL="0" indent="0">
              <a:buNone/>
            </a:pPr>
            <a:r>
              <a:rPr lang="en-GB" sz="2400" b="1" dirty="0"/>
              <a:t>Clinical and Care Professional Women’s Health ICB Lead</a:t>
            </a:r>
          </a:p>
          <a:p>
            <a:pPr marL="0" indent="0">
              <a:buNone/>
            </a:pPr>
            <a:r>
              <a:rPr lang="en-GB" sz="2400" dirty="0"/>
              <a:t>The Clinical and Care Professional Women’s Health ICB Lead will link with Place Based Partnerships (PBP) to ensure they have awareness of place level priorities and ongoing work, and support engagement at Place for PBP and system-wide work. They will oversee the quality of the Women’s Health services across the ICS, identifying where development and improvement are required, and leading project and programmes to deliver this.</a:t>
            </a:r>
          </a:p>
          <a:p>
            <a:pPr marL="0" indent="0">
              <a:lnSpc>
                <a:spcPct val="100000"/>
              </a:lnSpc>
              <a:spcAft>
                <a:spcPts val="1200"/>
              </a:spcAft>
              <a:buNone/>
            </a:pPr>
            <a:r>
              <a:rPr lang="en-GB" sz="2400" b="1" dirty="0"/>
              <a:t>Clinical and Care Professional Safeguarding ICB Lead</a:t>
            </a:r>
            <a:br>
              <a:rPr lang="en-GB" sz="2400" b="1"/>
            </a:br>
            <a:r>
              <a:rPr lang="en-GB" sz="2400" dirty="0"/>
              <a:t>The Clinical and Care Professional safeguarding ICB Lead will oversee delivery of the ICB statutory Adult and Children’s safeguarding functions and statutory reviews. Although the focus of the role is safeguarding it will involve working with portfolio leads across Lancashire &amp; South Cumbria ICB, including representing the system and portfolio at relevant forums, identifying issues of concern and sharing improvements.</a:t>
            </a:r>
            <a:endParaRPr lang="en-GB" sz="2400"/>
          </a:p>
          <a:p>
            <a:pPr marL="0" indent="0">
              <a:buNone/>
            </a:pPr>
            <a:endParaRPr lang="en-GB" sz="2400" dirty="0"/>
          </a:p>
          <a:p>
            <a:endParaRPr lang="en-GB" sz="2400" dirty="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19</a:t>
            </a:fld>
            <a:endParaRPr lang="en-GB" dirty="0"/>
          </a:p>
        </p:txBody>
      </p:sp>
    </p:spTree>
    <p:extLst>
      <p:ext uri="{BB962C8B-B14F-4D97-AF65-F5344CB8AC3E}">
        <p14:creationId xmlns:p14="http://schemas.microsoft.com/office/powerpoint/2010/main" val="410267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C86B33-D6EA-4A06-95D2-7FBC82374644}"/>
              </a:ext>
            </a:extLst>
          </p:cNvPr>
          <p:cNvSpPr>
            <a:spLocks noGrp="1"/>
          </p:cNvSpPr>
          <p:nvPr>
            <p:ph type="title"/>
          </p:nvPr>
        </p:nvSpPr>
        <p:spPr>
          <a:xfrm>
            <a:off x="1257301" y="819152"/>
            <a:ext cx="9078190" cy="781050"/>
          </a:xfrm>
        </p:spPr>
        <p:txBody>
          <a:bodyPr>
            <a:noAutofit/>
          </a:bodyPr>
          <a:lstStyle/>
          <a:p>
            <a:r>
              <a:rPr lang="en-GB" sz="5500" b="1" dirty="0"/>
              <a:t>Background and context</a:t>
            </a:r>
          </a:p>
        </p:txBody>
      </p:sp>
      <p:sp>
        <p:nvSpPr>
          <p:cNvPr id="4" name="Content Placeholder 3">
            <a:extLst>
              <a:ext uri="{FF2B5EF4-FFF2-40B4-BE49-F238E27FC236}">
                <a16:creationId xmlns:a16="http://schemas.microsoft.com/office/drawing/2014/main" id="{D7E580D7-08BA-497A-BA21-04FABFADB955}"/>
              </a:ext>
            </a:extLst>
          </p:cNvPr>
          <p:cNvSpPr>
            <a:spLocks noGrp="1"/>
          </p:cNvSpPr>
          <p:nvPr>
            <p:ph idx="1"/>
          </p:nvPr>
        </p:nvSpPr>
        <p:spPr>
          <a:xfrm>
            <a:off x="1257301" y="2190750"/>
            <a:ext cx="16559212" cy="7343774"/>
          </a:xfrm>
        </p:spPr>
        <p:txBody>
          <a:bodyPr>
            <a:normAutofit/>
          </a:bodyPr>
          <a:lstStyle/>
          <a:p>
            <a:pPr>
              <a:lnSpc>
                <a:spcPct val="100000"/>
              </a:lnSpc>
              <a:spcAft>
                <a:spcPts val="1200"/>
              </a:spcAft>
            </a:pPr>
            <a:r>
              <a:rPr lang="en-GB" sz="2400" dirty="0">
                <a:solidFill>
                  <a:schemeClr val="tx1"/>
                </a:solidFill>
              </a:rPr>
              <a:t>NHSE published implementation guidance on their Clinical and Care Professional Framework (CCPL) in 2021 to enable a multi-professional leadership approach to be developed within ICBs. </a:t>
            </a:r>
          </a:p>
          <a:p>
            <a:pPr lvl="1">
              <a:lnSpc>
                <a:spcPct val="100000"/>
              </a:lnSpc>
              <a:spcAft>
                <a:spcPts val="1200"/>
              </a:spcAft>
            </a:pPr>
            <a:r>
              <a:rPr lang="en-GB" sz="2400" dirty="0">
                <a:solidFill>
                  <a:schemeClr val="tx1"/>
                </a:solidFill>
              </a:rPr>
              <a:t>The vision for ICBs is to provide multidisciplinary support, guidance and leadership at neighbourhood, place and at system levels. </a:t>
            </a:r>
          </a:p>
          <a:p>
            <a:pPr>
              <a:lnSpc>
                <a:spcPct val="100000"/>
              </a:lnSpc>
              <a:spcAft>
                <a:spcPts val="1200"/>
              </a:spcAft>
            </a:pPr>
            <a:r>
              <a:rPr lang="en-GB" sz="2400" dirty="0">
                <a:solidFill>
                  <a:schemeClr val="tx1"/>
                </a:solidFill>
              </a:rPr>
              <a:t>Between 2013 and 2022, 8 CCGs, later 5, had been providing clinical leadership equating to 180+ GP sessions. With the development of ICBs an interim leadership arrangement was put in place until the end of 2022.</a:t>
            </a:r>
          </a:p>
          <a:p>
            <a:pPr>
              <a:lnSpc>
                <a:spcPct val="100000"/>
              </a:lnSpc>
            </a:pPr>
            <a:r>
              <a:rPr lang="en-GB" sz="2400" dirty="0">
                <a:solidFill>
                  <a:schemeClr val="tx1"/>
                </a:solidFill>
              </a:rPr>
              <a:t>Now there is an ICB with an executive team, one single function for commissioning, oversight of programmes and the development of four places, a new clinical and care leadership framework has been established. The framework is aligned to the NHSE guidance and ensures delivery of the ICB statutory duties and priorities.  </a:t>
            </a:r>
          </a:p>
          <a:p>
            <a:pPr>
              <a:lnSpc>
                <a:spcPct val="100000"/>
              </a:lnSpc>
              <a:spcAft>
                <a:spcPts val="1200"/>
              </a:spcAft>
            </a:pPr>
            <a:endParaRPr lang="en-GB" sz="2400" dirty="0">
              <a:solidFill>
                <a:schemeClr val="tx1"/>
              </a:solidFill>
            </a:endParaRPr>
          </a:p>
          <a:p>
            <a:pPr marL="0" indent="0">
              <a:buNone/>
            </a:pPr>
            <a:endParaRPr lang="en-GB" sz="2400" dirty="0"/>
          </a:p>
        </p:txBody>
      </p:sp>
      <p:sp>
        <p:nvSpPr>
          <p:cNvPr id="2" name="Slide Number Placeholder 1">
            <a:extLst>
              <a:ext uri="{FF2B5EF4-FFF2-40B4-BE49-F238E27FC236}">
                <a16:creationId xmlns:a16="http://schemas.microsoft.com/office/drawing/2014/main" id="{5B704A28-967E-4C55-BBE8-F450975150CF}"/>
              </a:ext>
            </a:extLst>
          </p:cNvPr>
          <p:cNvSpPr>
            <a:spLocks noGrp="1"/>
          </p:cNvSpPr>
          <p:nvPr>
            <p:ph type="sldNum" sz="quarter" idx="12"/>
          </p:nvPr>
        </p:nvSpPr>
        <p:spPr/>
        <p:txBody>
          <a:bodyPr/>
          <a:lstStyle/>
          <a:p>
            <a:fld id="{507B77E4-D16E-4E80-BECE-B10ACE50DA11}" type="slidenum">
              <a:rPr lang="en-GB" smtClean="0"/>
              <a:t>2</a:t>
            </a:fld>
            <a:endParaRPr lang="en-GB"/>
          </a:p>
        </p:txBody>
      </p:sp>
    </p:spTree>
    <p:extLst>
      <p:ext uri="{BB962C8B-B14F-4D97-AF65-F5344CB8AC3E}">
        <p14:creationId xmlns:p14="http://schemas.microsoft.com/office/powerpoint/2010/main" val="74123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28724" y="830331"/>
            <a:ext cx="14037335" cy="781050"/>
          </a:xfrm>
        </p:spPr>
        <p:txBody>
          <a:bodyPr>
            <a:noAutofit/>
          </a:bodyPr>
          <a:lstStyle/>
          <a:p>
            <a:r>
              <a:rPr lang="en-GB" sz="5500" b="1"/>
              <a:t>CCP </a:t>
            </a:r>
            <a:r>
              <a:rPr lang="en-GB" sz="5500" b="1" dirty="0"/>
              <a:t>Lead </a:t>
            </a:r>
            <a:r>
              <a:rPr lang="en-GB" sz="5500" b="1"/>
              <a:t>Roles </a:t>
            </a:r>
            <a:r>
              <a:rPr lang="en-GB" sz="5500" b="1" dirty="0"/>
              <a:t>(</a:t>
            </a:r>
            <a:r>
              <a:rPr lang="en-GB" sz="5500" b="1"/>
              <a:t>System</a:t>
            </a:r>
            <a:r>
              <a:rPr lang="en-GB" sz="5500" b="1" dirty="0"/>
              <a:t>)</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28724" y="2232931"/>
            <a:ext cx="16559213" cy="6904653"/>
          </a:xfrm>
        </p:spPr>
        <p:txBody>
          <a:bodyPr>
            <a:noAutofit/>
          </a:bodyPr>
          <a:lstStyle/>
          <a:p>
            <a:pPr marL="0" indent="0">
              <a:buNone/>
            </a:pPr>
            <a:r>
              <a:rPr lang="en-GB" sz="2400" b="1" dirty="0"/>
              <a:t>Clinical and Care Professional Urgent and Emergency Care and Planned Care </a:t>
            </a:r>
          </a:p>
          <a:p>
            <a:pPr marL="0" indent="0">
              <a:buNone/>
            </a:pPr>
            <a:r>
              <a:rPr lang="en-GB" sz="2400" dirty="0"/>
              <a:t>The Clinical and Care Professional Urgent and Emergency Care and Planned Care ICB Lead will lead on overseeing and ensuring the programme has a successful Urgent and Emergency Care Network, which has wide engagement from partners. It will also provide system leadership to develop a Lancashire and South Cumbria approach to delivering several national and local policies. They will focus on the delivery of transforming access to urgent and emergency services, developing capacity in community settings and promoting multi-professional clinical and care delivery of the ICBs UEC objectives and form part of the wider network of clinical and care leaders. </a:t>
            </a:r>
          </a:p>
          <a:p>
            <a:pPr marL="0" indent="0">
              <a:buNone/>
            </a:pPr>
            <a:r>
              <a:rPr lang="en-GB" sz="2400" b="1" dirty="0"/>
              <a:t>Clinical and Care Professional Ambulance Lead </a:t>
            </a:r>
          </a:p>
          <a:p>
            <a:pPr marL="0" indent="0">
              <a:buNone/>
            </a:pPr>
            <a:r>
              <a:rPr lang="en-GB" sz="2400" dirty="0"/>
              <a:t>The Clinical and Care Professional Ambulance ICB Lead will provide strategic-level input into the commissioning of Paramedic Emergency Services, NHS 111 and Patient Transport Services, with a particular focus on transformation, quality, patient safety and clinical assurance of service delivery. The role will also ensure they are working with portfolio leads across Lancashire and South Cumbria ICB, including representing the system and portfolio at relevant forums, identifying issues of concern and sharing improvements. These responsibilities will include, review of local incident data and Serious Incident Reports and to consider and support </a:t>
            </a:r>
            <a:r>
              <a:rPr lang="en-GB" sz="2400" dirty="0" err="1"/>
              <a:t>reponses</a:t>
            </a:r>
            <a:r>
              <a:rPr lang="en-GB" sz="2400" dirty="0"/>
              <a:t> to local healthcare professional feedback and be a point of contact for local clinicians to discuss service issues or concerns. </a:t>
            </a:r>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20</a:t>
            </a:fld>
            <a:endParaRPr lang="en-GB" dirty="0"/>
          </a:p>
        </p:txBody>
      </p:sp>
    </p:spTree>
    <p:extLst>
      <p:ext uri="{BB962C8B-B14F-4D97-AF65-F5344CB8AC3E}">
        <p14:creationId xmlns:p14="http://schemas.microsoft.com/office/powerpoint/2010/main" val="226704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363EB-1270-4D2F-A6FE-268EBD582421}"/>
              </a:ext>
            </a:extLst>
          </p:cNvPr>
          <p:cNvSpPr>
            <a:spLocks noGrp="1"/>
          </p:cNvSpPr>
          <p:nvPr>
            <p:ph type="title"/>
          </p:nvPr>
        </p:nvSpPr>
        <p:spPr>
          <a:xfrm>
            <a:off x="1257300" y="776289"/>
            <a:ext cx="7734299" cy="900112"/>
          </a:xfrm>
        </p:spPr>
        <p:txBody>
          <a:bodyPr vert="horz" lIns="91440" tIns="45720" rIns="91440" bIns="45720" rtlCol="0" anchor="ctr">
            <a:normAutofit fontScale="90000"/>
          </a:bodyPr>
          <a:lstStyle/>
          <a:p>
            <a:r>
              <a:rPr lang="en-GB" sz="5500" b="1" dirty="0"/>
              <a:t>Background and context</a:t>
            </a:r>
          </a:p>
        </p:txBody>
      </p:sp>
      <p:sp>
        <p:nvSpPr>
          <p:cNvPr id="5" name="Content Placeholder 4">
            <a:extLst>
              <a:ext uri="{FF2B5EF4-FFF2-40B4-BE49-F238E27FC236}">
                <a16:creationId xmlns:a16="http://schemas.microsoft.com/office/drawing/2014/main" id="{40457C5D-B3B5-4C1A-9F02-CE5A85B08C05}"/>
              </a:ext>
            </a:extLst>
          </p:cNvPr>
          <p:cNvSpPr>
            <a:spLocks noGrp="1"/>
          </p:cNvSpPr>
          <p:nvPr>
            <p:ph idx="1"/>
          </p:nvPr>
        </p:nvSpPr>
        <p:spPr>
          <a:xfrm>
            <a:off x="1257300" y="2276475"/>
            <a:ext cx="16530638" cy="7681912"/>
          </a:xfrm>
        </p:spPr>
        <p:txBody>
          <a:bodyPr>
            <a:noAutofit/>
          </a:bodyPr>
          <a:lstStyle/>
          <a:p>
            <a:pPr>
              <a:lnSpc>
                <a:spcPct val="100000"/>
              </a:lnSpc>
            </a:pPr>
            <a:r>
              <a:rPr lang="en-GB" sz="2400" dirty="0">
                <a:solidFill>
                  <a:schemeClr val="tx1"/>
                </a:solidFill>
              </a:rPr>
              <a:t>The clinical and care leadership framework will bring together professionals from diverse clinical and care professional backgrounds, who will work together to facilitate joined up health and care services. It will also build upon leadership and engagement networks such as clinical networks and single profession networks which already exist in primary community, secondary and social care</a:t>
            </a:r>
            <a:r>
              <a:rPr lang="en-GB" sz="2400" dirty="0"/>
              <a:t>.</a:t>
            </a:r>
          </a:p>
          <a:p>
            <a:pPr>
              <a:lnSpc>
                <a:spcPct val="100000"/>
              </a:lnSpc>
            </a:pPr>
            <a:r>
              <a:rPr lang="en-GB" sz="2400" dirty="0">
                <a:solidFill>
                  <a:schemeClr val="tx1"/>
                </a:solidFill>
              </a:rPr>
              <a:t>New appointments have been made to ICB senior nursing positions and four associate medical director roles as well as recruitment to ICB chief pharmacist and ICB lead allied health professional roles to support the ICB clinical and care leadership structure.</a:t>
            </a:r>
          </a:p>
          <a:p>
            <a:pPr>
              <a:lnSpc>
                <a:spcPct val="100000"/>
              </a:lnSpc>
            </a:pPr>
            <a:r>
              <a:rPr lang="en-GB" sz="2400" dirty="0"/>
              <a:t>The </a:t>
            </a:r>
            <a:r>
              <a:rPr lang="en-GB" sz="2400" dirty="0">
                <a:solidFill>
                  <a:schemeClr val="tx1"/>
                </a:solidFill>
              </a:rPr>
              <a:t>new clinical and care professional leadership roles will differ significantly from previous CCG roles as:</a:t>
            </a:r>
          </a:p>
          <a:p>
            <a:pPr lvl="1">
              <a:lnSpc>
                <a:spcPct val="100000"/>
              </a:lnSpc>
            </a:pPr>
            <a:r>
              <a:rPr lang="en-GB" sz="2000" dirty="0">
                <a:solidFill>
                  <a:schemeClr val="tx1"/>
                </a:solidFill>
              </a:rPr>
              <a:t>They are not executive roles</a:t>
            </a:r>
          </a:p>
          <a:p>
            <a:pPr lvl="1">
              <a:lnSpc>
                <a:spcPct val="100000"/>
              </a:lnSpc>
            </a:pPr>
            <a:r>
              <a:rPr lang="en-GB" sz="2000" dirty="0">
                <a:solidFill>
                  <a:schemeClr val="tx1"/>
                </a:solidFill>
              </a:rPr>
              <a:t>It is intended they are suitable for clinicians and care professionals</a:t>
            </a:r>
          </a:p>
          <a:p>
            <a:pPr lvl="1">
              <a:lnSpc>
                <a:spcPct val="100000"/>
              </a:lnSpc>
            </a:pPr>
            <a:r>
              <a:rPr lang="en-GB" sz="2000" dirty="0">
                <a:solidFill>
                  <a:schemeClr val="tx1"/>
                </a:solidFill>
              </a:rPr>
              <a:t>The post holders will report to system programme leads/place directors and be guided by them</a:t>
            </a:r>
          </a:p>
          <a:p>
            <a:pPr lvl="1">
              <a:lnSpc>
                <a:spcPct val="100000"/>
              </a:lnSpc>
            </a:pPr>
            <a:r>
              <a:rPr lang="en-GB" sz="2000" dirty="0">
                <a:solidFill>
                  <a:schemeClr val="tx1"/>
                </a:solidFill>
              </a:rPr>
              <a:t>It is not anticipated they would hold a budget</a:t>
            </a:r>
          </a:p>
          <a:p>
            <a:pPr lvl="1">
              <a:lnSpc>
                <a:spcPct val="100000"/>
              </a:lnSpc>
            </a:pPr>
            <a:r>
              <a:rPr lang="en-GB" sz="2000" dirty="0">
                <a:solidFill>
                  <a:schemeClr val="tx1"/>
                </a:solidFill>
              </a:rPr>
              <a:t>The focus will be on the development of high quality integrated services across place and system</a:t>
            </a:r>
          </a:p>
          <a:p>
            <a:pPr marL="685800" lvl="1" indent="0">
              <a:lnSpc>
                <a:spcPct val="100000"/>
              </a:lnSpc>
              <a:buNone/>
            </a:pPr>
            <a:endParaRPr lang="en-GB" sz="2400" dirty="0"/>
          </a:p>
        </p:txBody>
      </p:sp>
      <p:sp>
        <p:nvSpPr>
          <p:cNvPr id="2" name="Slide Number Placeholder 1">
            <a:extLst>
              <a:ext uri="{FF2B5EF4-FFF2-40B4-BE49-F238E27FC236}">
                <a16:creationId xmlns:a16="http://schemas.microsoft.com/office/drawing/2014/main" id="{3A53B4F5-099C-6872-A14D-1253D8AE010A}"/>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3</a:t>
            </a:fld>
            <a:endParaRPr lang="en-GB"/>
          </a:p>
        </p:txBody>
      </p:sp>
    </p:spTree>
    <p:extLst>
      <p:ext uri="{BB962C8B-B14F-4D97-AF65-F5344CB8AC3E}">
        <p14:creationId xmlns:p14="http://schemas.microsoft.com/office/powerpoint/2010/main" val="303954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29D7-FC13-4FF1-8A21-E526445AC607}"/>
              </a:ext>
            </a:extLst>
          </p:cNvPr>
          <p:cNvSpPr>
            <a:spLocks noGrp="1"/>
          </p:cNvSpPr>
          <p:nvPr>
            <p:ph type="ctrTitle"/>
          </p:nvPr>
        </p:nvSpPr>
        <p:spPr>
          <a:xfrm>
            <a:off x="3161947" y="4102010"/>
            <a:ext cx="13740598" cy="2082979"/>
          </a:xfrm>
        </p:spPr>
        <p:txBody>
          <a:bodyPr>
            <a:noAutofit/>
          </a:bodyPr>
          <a:lstStyle/>
          <a:p>
            <a:r>
              <a:rPr lang="en-GB" sz="6000" dirty="0"/>
              <a:t>The Clinical and Care Professional Leadership Framework</a:t>
            </a:r>
          </a:p>
        </p:txBody>
      </p:sp>
      <p:sp>
        <p:nvSpPr>
          <p:cNvPr id="4" name="Slide Number Placeholder 3">
            <a:extLst>
              <a:ext uri="{FF2B5EF4-FFF2-40B4-BE49-F238E27FC236}">
                <a16:creationId xmlns:a16="http://schemas.microsoft.com/office/drawing/2014/main" id="{50C53616-399A-4926-9F98-F7DCB092A906}"/>
              </a:ext>
            </a:extLst>
          </p:cNvPr>
          <p:cNvSpPr>
            <a:spLocks noGrp="1"/>
          </p:cNvSpPr>
          <p:nvPr>
            <p:ph type="sldNum" sz="quarter" idx="12"/>
          </p:nvPr>
        </p:nvSpPr>
        <p:spPr/>
        <p:txBody>
          <a:bodyPr/>
          <a:lstStyle/>
          <a:p>
            <a:fld id="{507B77E4-D16E-4E80-BECE-B10ACE50DA11}" type="slidenum">
              <a:rPr lang="en-GB" smtClean="0"/>
              <a:t>4</a:t>
            </a:fld>
            <a:endParaRPr lang="en-GB" dirty="0"/>
          </a:p>
        </p:txBody>
      </p:sp>
    </p:spTree>
    <p:extLst>
      <p:ext uri="{BB962C8B-B14F-4D97-AF65-F5344CB8AC3E}">
        <p14:creationId xmlns:p14="http://schemas.microsoft.com/office/powerpoint/2010/main" val="363596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1114828-897E-4C6F-91F3-DD8D9B37B2B0}"/>
              </a:ext>
            </a:extLst>
          </p:cNvPr>
          <p:cNvSpPr/>
          <p:nvPr/>
        </p:nvSpPr>
        <p:spPr>
          <a:xfrm>
            <a:off x="-237342" y="0"/>
            <a:ext cx="19651579" cy="11149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18210" y="2787555"/>
            <a:ext cx="2852243" cy="4085245"/>
          </a:xfrm>
          <a:prstGeom prst="rect">
            <a:avLst/>
          </a:prstGeom>
        </p:spPr>
      </p:pic>
      <p:sp>
        <p:nvSpPr>
          <p:cNvPr id="3" name="TextBox 3"/>
          <p:cNvSpPr txBox="1"/>
          <p:nvPr/>
        </p:nvSpPr>
        <p:spPr>
          <a:xfrm>
            <a:off x="148407" y="1466612"/>
            <a:ext cx="7423358" cy="2905475"/>
          </a:xfrm>
          <a:prstGeom prst="rect">
            <a:avLst/>
          </a:prstGeom>
        </p:spPr>
        <p:txBody>
          <a:bodyPr wrap="square" lIns="0" tIns="0" rIns="0" bIns="0" rtlCol="0" anchor="t">
            <a:spAutoFit/>
          </a:bodyPr>
          <a:lstStyle/>
          <a:p>
            <a:pPr>
              <a:lnSpc>
                <a:spcPct val="150000"/>
              </a:lnSpc>
            </a:pPr>
            <a:r>
              <a:rPr lang="en-GB" sz="2400" b="1" dirty="0">
                <a:solidFill>
                  <a:srgbClr val="000000"/>
                </a:solidFill>
                <a:latin typeface="+mj-lt"/>
              </a:rPr>
              <a:t>5. Adopt a transparent approach to identifying and recruiting leaders </a:t>
            </a:r>
            <a:r>
              <a:rPr lang="en-GB" sz="2000" dirty="0">
                <a:solidFill>
                  <a:srgbClr val="000000"/>
                </a:solidFill>
                <a:latin typeface="+mj-lt"/>
                <a:ea typeface="Open Sans" panose="020B0606030504020204" pitchFamily="34" charset="0"/>
                <a:cs typeface="Open Sans" panose="020B0606030504020204" pitchFamily="34" charset="0"/>
              </a:rPr>
              <a:t>which promotes equity of opportunity and creates a professionally and demographically diverse talent pipeline that reflects the community served and ensures that appointments are based on ability and skillset to perform the intended function.</a:t>
            </a:r>
            <a:endParaRPr lang="en-US" dirty="0">
              <a:solidFill>
                <a:srgbClr val="000000"/>
              </a:solidFill>
              <a:latin typeface="+mj-lt"/>
            </a:endParaRPr>
          </a:p>
        </p:txBody>
      </p:sp>
      <p:sp>
        <p:nvSpPr>
          <p:cNvPr id="4" name="TextBox 4"/>
          <p:cNvSpPr txBox="1"/>
          <p:nvPr/>
        </p:nvSpPr>
        <p:spPr>
          <a:xfrm>
            <a:off x="10946507" y="671609"/>
            <a:ext cx="7179368" cy="2620654"/>
          </a:xfrm>
          <a:prstGeom prst="rect">
            <a:avLst/>
          </a:prstGeom>
        </p:spPr>
        <p:txBody>
          <a:bodyPr wrap="square" lIns="0" tIns="0" rIns="0" bIns="0" rtlCol="0" anchor="t">
            <a:spAutoFit/>
          </a:bodyPr>
          <a:lstStyle/>
          <a:p>
            <a:pPr>
              <a:lnSpc>
                <a:spcPct val="150000"/>
              </a:lnSpc>
            </a:pPr>
            <a:r>
              <a:rPr lang="en-US" sz="2400" b="1" dirty="0">
                <a:solidFill>
                  <a:srgbClr val="000000"/>
                </a:solidFill>
                <a:latin typeface="+mj-lt"/>
              </a:rPr>
              <a:t>1. Ensure that the full range of clinical &amp; professional leaders from diverse backgrounds are integrated into system decision-making at all levels, </a:t>
            </a:r>
            <a:r>
              <a:rPr lang="en-GB" sz="2000" dirty="0">
                <a:solidFill>
                  <a:srgbClr val="000000"/>
                </a:solidFill>
                <a:latin typeface="+mj-lt"/>
                <a:ea typeface="Open Sans" panose="020B0606030504020204" pitchFamily="34" charset="0"/>
                <a:cs typeface="Open Sans" panose="020B0606030504020204" pitchFamily="34" charset="0"/>
              </a:rPr>
              <a:t>supporting this with a flow of communications and opportunities for dialogue. </a:t>
            </a:r>
            <a:endParaRPr lang="en-US" sz="2000" dirty="0">
              <a:solidFill>
                <a:srgbClr val="000000"/>
              </a:solidFill>
              <a:latin typeface="+mj-lt"/>
              <a:ea typeface="Open Sans" panose="020B0606030504020204" pitchFamily="34" charset="0"/>
              <a:cs typeface="Open Sans" panose="020B0606030504020204" pitchFamily="34" charset="0"/>
            </a:endParaRPr>
          </a:p>
        </p:txBody>
      </p:sp>
      <p:sp>
        <p:nvSpPr>
          <p:cNvPr id="5" name="TextBox 5"/>
          <p:cNvSpPr txBox="1"/>
          <p:nvPr/>
        </p:nvSpPr>
        <p:spPr>
          <a:xfrm>
            <a:off x="11445010" y="4798825"/>
            <a:ext cx="6680865" cy="2443811"/>
          </a:xfrm>
          <a:prstGeom prst="rect">
            <a:avLst/>
          </a:prstGeom>
        </p:spPr>
        <p:txBody>
          <a:bodyPr wrap="square" lIns="0" tIns="0" rIns="0" bIns="0" rtlCol="0" anchor="t">
            <a:spAutoFit/>
          </a:bodyPr>
          <a:lstStyle/>
          <a:p>
            <a:pPr>
              <a:lnSpc>
                <a:spcPct val="150000"/>
              </a:lnSpc>
            </a:pPr>
            <a:r>
              <a:rPr lang="en-GB" sz="2400" b="1" dirty="0">
                <a:solidFill>
                  <a:srgbClr val="000000"/>
                </a:solidFill>
                <a:latin typeface="+mj-lt"/>
              </a:rPr>
              <a:t>2. Nurture a culture that systematically embraces shared learning, </a:t>
            </a:r>
            <a:r>
              <a:rPr lang="en-GB" sz="2000" dirty="0">
                <a:solidFill>
                  <a:srgbClr val="000000"/>
                </a:solidFill>
                <a:latin typeface="+mj-lt"/>
                <a:ea typeface="Open Sans" panose="020B0606030504020204" pitchFamily="34" charset="0"/>
                <a:cs typeface="Open Sans" panose="020B0606030504020204" pitchFamily="34" charset="0"/>
              </a:rPr>
              <a:t>supporting clinical and care professional leaders to collaborate and innovate with a wide range of partners, including patients and local communities. </a:t>
            </a:r>
            <a:endParaRPr lang="en-US" sz="2800" dirty="0">
              <a:solidFill>
                <a:srgbClr val="000000"/>
              </a:solidFill>
              <a:latin typeface="+mj-lt"/>
              <a:ea typeface="Open Sans" panose="020B0606030504020204" pitchFamily="34" charset="0"/>
              <a:cs typeface="Open Sans" panose="020B0606030504020204" pitchFamily="34" charset="0"/>
            </a:endParaRP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431014" flipV="1">
            <a:off x="10676486" y="3650089"/>
            <a:ext cx="1963904" cy="554803"/>
          </a:xfrm>
          <a:prstGeom prst="rect">
            <a:avLst/>
          </a:prstGeom>
        </p:spPr>
      </p:pic>
      <p:sp>
        <p:nvSpPr>
          <p:cNvPr id="7" name="TextBox 7"/>
          <p:cNvSpPr txBox="1"/>
          <p:nvPr/>
        </p:nvSpPr>
        <p:spPr>
          <a:xfrm>
            <a:off x="8200017" y="7952878"/>
            <a:ext cx="8030583" cy="2074479"/>
          </a:xfrm>
          <a:prstGeom prst="rect">
            <a:avLst/>
          </a:prstGeom>
        </p:spPr>
        <p:txBody>
          <a:bodyPr wrap="square" lIns="0" tIns="0" rIns="0" bIns="0" rtlCol="0" anchor="t">
            <a:spAutoFit/>
          </a:bodyPr>
          <a:lstStyle/>
          <a:p>
            <a:pPr>
              <a:lnSpc>
                <a:spcPct val="150000"/>
              </a:lnSpc>
            </a:pPr>
            <a:r>
              <a:rPr lang="en-GB" sz="2400" b="1" dirty="0">
                <a:solidFill>
                  <a:srgbClr val="000000"/>
                </a:solidFill>
                <a:latin typeface="+mj-lt"/>
              </a:rPr>
              <a:t>3. Support clinical and care professional leaders throughout the system to be involved and invested in ICB planning and delivery, </a:t>
            </a:r>
            <a:r>
              <a:rPr lang="en-GB" sz="2000" dirty="0">
                <a:solidFill>
                  <a:srgbClr val="000000"/>
                </a:solidFill>
                <a:latin typeface="+mj-lt"/>
                <a:ea typeface="Open Sans" panose="020B0606030504020204" pitchFamily="34" charset="0"/>
                <a:cs typeface="Open Sans" panose="020B0606030504020204" pitchFamily="34" charset="0"/>
              </a:rPr>
              <a:t>with appropriate protected time, support and infrastructure to carry out this work. </a:t>
            </a:r>
            <a:endParaRPr lang="en-US" sz="1600" dirty="0">
              <a:solidFill>
                <a:srgbClr val="000000"/>
              </a:solidFill>
              <a:latin typeface="+mj-lt"/>
              <a:ea typeface="Open Sans" panose="020B0606030504020204" pitchFamily="34" charset="0"/>
              <a:cs typeface="Open Sans" panose="020B0606030504020204" pitchFamily="34" charset="0"/>
            </a:endParaRPr>
          </a:p>
        </p:txBody>
      </p:sp>
      <p:sp>
        <p:nvSpPr>
          <p:cNvPr id="8" name="TextBox 8"/>
          <p:cNvSpPr txBox="1"/>
          <p:nvPr/>
        </p:nvSpPr>
        <p:spPr>
          <a:xfrm>
            <a:off x="287939" y="5253605"/>
            <a:ext cx="6173757" cy="4374980"/>
          </a:xfrm>
          <a:prstGeom prst="rect">
            <a:avLst/>
          </a:prstGeom>
        </p:spPr>
        <p:txBody>
          <a:bodyPr wrap="square" lIns="0" tIns="0" rIns="0" bIns="0" rtlCol="0" anchor="t">
            <a:spAutoFit/>
          </a:bodyPr>
          <a:lstStyle/>
          <a:p>
            <a:pPr>
              <a:lnSpc>
                <a:spcPct val="150000"/>
              </a:lnSpc>
            </a:pPr>
            <a:r>
              <a:rPr lang="en-GB" sz="2400" b="1" dirty="0">
                <a:solidFill>
                  <a:srgbClr val="000000"/>
                </a:solidFill>
                <a:latin typeface="+mj-lt"/>
              </a:rPr>
              <a:t>4. Create a support offer for clinical and care professional leaders at all levels of the system, </a:t>
            </a:r>
            <a:r>
              <a:rPr lang="en-GB" sz="2000" dirty="0">
                <a:solidFill>
                  <a:srgbClr val="000000"/>
                </a:solidFill>
                <a:latin typeface="+mj-lt"/>
                <a:ea typeface="Open Sans" panose="020B0606030504020204" pitchFamily="34" charset="0"/>
                <a:cs typeface="Open Sans" panose="020B0606030504020204" pitchFamily="34" charset="0"/>
              </a:rPr>
              <a:t>one which enables them to learn and develop alongside non-clinical leaders and provides training and development opportunities that recognise the different kind of leadership skills required when working effectively across organisational and professional boundaries and at the different levels of the system (particularly at place). </a:t>
            </a:r>
            <a:endParaRPr lang="en-US" dirty="0">
              <a:solidFill>
                <a:srgbClr val="000000"/>
              </a:solidFill>
              <a:latin typeface="+mj-lt"/>
            </a:endParaRP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028672" flipV="1">
            <a:off x="9867026" y="6716327"/>
            <a:ext cx="1963904" cy="554803"/>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613122" flipV="1">
            <a:off x="8606496" y="1578676"/>
            <a:ext cx="1963904" cy="554803"/>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2919" flipV="1">
            <a:off x="6250079" y="6231310"/>
            <a:ext cx="1695296" cy="554803"/>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34025" flipV="1">
            <a:off x="5850683" y="4507133"/>
            <a:ext cx="1963904" cy="554803"/>
          </a:xfrm>
          <a:prstGeom prst="rect">
            <a:avLst/>
          </a:prstGeom>
        </p:spPr>
      </p:pic>
      <p:pic>
        <p:nvPicPr>
          <p:cNvPr id="13" name="Picture 13"/>
          <p:cNvPicPr>
            <a:picLocks noChangeAspect="1"/>
          </p:cNvPicPr>
          <p:nvPr/>
        </p:nvPicPr>
        <p:blipFill>
          <a:blip r:embed="rId7"/>
          <a:srcRect/>
          <a:stretch>
            <a:fillRect/>
          </a:stretch>
        </p:blipFill>
        <p:spPr>
          <a:xfrm>
            <a:off x="16343547" y="3235578"/>
            <a:ext cx="1478198" cy="1494073"/>
          </a:xfrm>
          <a:prstGeom prst="rect">
            <a:avLst/>
          </a:prstGeom>
        </p:spPr>
      </p:pic>
      <p:pic>
        <p:nvPicPr>
          <p:cNvPr id="14" name="Picture 14"/>
          <p:cNvPicPr>
            <a:picLocks noChangeAspect="1"/>
          </p:cNvPicPr>
          <p:nvPr/>
        </p:nvPicPr>
        <p:blipFill>
          <a:blip r:embed="rId8"/>
          <a:srcRect/>
          <a:stretch>
            <a:fillRect/>
          </a:stretch>
        </p:blipFill>
        <p:spPr>
          <a:xfrm>
            <a:off x="16233405" y="8505672"/>
            <a:ext cx="1875836" cy="1614798"/>
          </a:xfrm>
          <a:prstGeom prst="rect">
            <a:avLst/>
          </a:prstGeom>
        </p:spPr>
      </p:pic>
      <p:pic>
        <p:nvPicPr>
          <p:cNvPr id="15" name="Picture 15"/>
          <p:cNvPicPr>
            <a:picLocks noChangeAspect="1"/>
          </p:cNvPicPr>
          <p:nvPr/>
        </p:nvPicPr>
        <p:blipFill>
          <a:blip r:embed="rId9"/>
          <a:srcRect t="2822" r="49395"/>
          <a:stretch>
            <a:fillRect/>
          </a:stretch>
        </p:blipFill>
        <p:spPr>
          <a:xfrm>
            <a:off x="6229385" y="8803331"/>
            <a:ext cx="1746231" cy="1337161"/>
          </a:xfrm>
          <a:prstGeom prst="rect">
            <a:avLst/>
          </a:prstGeom>
        </p:spPr>
      </p:pic>
      <p:pic>
        <p:nvPicPr>
          <p:cNvPr id="16" name="Picture 16"/>
          <p:cNvPicPr>
            <a:picLocks noChangeAspect="1"/>
          </p:cNvPicPr>
          <p:nvPr/>
        </p:nvPicPr>
        <p:blipFill>
          <a:blip r:embed="rId10"/>
          <a:srcRect r="52776"/>
          <a:stretch>
            <a:fillRect/>
          </a:stretch>
        </p:blipFill>
        <p:spPr>
          <a:xfrm>
            <a:off x="8562562" y="896272"/>
            <a:ext cx="603871" cy="1597082"/>
          </a:xfrm>
          <a:prstGeom prst="rect">
            <a:avLst/>
          </a:prstGeom>
        </p:spPr>
      </p:pic>
      <p:pic>
        <p:nvPicPr>
          <p:cNvPr id="17" name="Picture 17"/>
          <p:cNvPicPr>
            <a:picLocks noChangeAspect="1"/>
          </p:cNvPicPr>
          <p:nvPr/>
        </p:nvPicPr>
        <p:blipFill>
          <a:blip r:embed="rId11"/>
          <a:srcRect/>
          <a:stretch>
            <a:fillRect/>
          </a:stretch>
        </p:blipFill>
        <p:spPr>
          <a:xfrm>
            <a:off x="7893191" y="930232"/>
            <a:ext cx="521935" cy="1581620"/>
          </a:xfrm>
          <a:prstGeom prst="rect">
            <a:avLst/>
          </a:prstGeom>
        </p:spPr>
      </p:pic>
      <p:sp>
        <p:nvSpPr>
          <p:cNvPr id="18" name="TextBox 18"/>
          <p:cNvSpPr txBox="1"/>
          <p:nvPr/>
        </p:nvSpPr>
        <p:spPr>
          <a:xfrm>
            <a:off x="7959779" y="3306548"/>
            <a:ext cx="2531471" cy="2456506"/>
          </a:xfrm>
          <a:prstGeom prst="rect">
            <a:avLst/>
          </a:prstGeom>
        </p:spPr>
        <p:txBody>
          <a:bodyPr lIns="0" tIns="0" rIns="0" bIns="0" rtlCol="0" anchor="t">
            <a:spAutoFit/>
          </a:bodyPr>
          <a:lstStyle/>
          <a:p>
            <a:pPr algn="ctr">
              <a:lnSpc>
                <a:spcPts val="3877"/>
              </a:lnSpc>
            </a:pPr>
            <a:r>
              <a:rPr lang="en-US" sz="2769" dirty="0">
                <a:solidFill>
                  <a:srgbClr val="000000"/>
                </a:solidFill>
                <a:latin typeface="+mj-lt"/>
              </a:rPr>
              <a:t>Our Clinical </a:t>
            </a:r>
            <a:br>
              <a:rPr lang="en-US" sz="2769" dirty="0">
                <a:solidFill>
                  <a:srgbClr val="000000"/>
                </a:solidFill>
                <a:latin typeface="+mj-lt"/>
              </a:rPr>
            </a:br>
            <a:r>
              <a:rPr lang="en-US" sz="2769" dirty="0">
                <a:solidFill>
                  <a:srgbClr val="000000"/>
                </a:solidFill>
                <a:latin typeface="+mj-lt"/>
              </a:rPr>
              <a:t>and Care Professional Leadership Framework will:</a:t>
            </a:r>
          </a:p>
        </p:txBody>
      </p:sp>
      <p:sp>
        <p:nvSpPr>
          <p:cNvPr id="20" name="Rectangle 19">
            <a:extLst>
              <a:ext uri="{FF2B5EF4-FFF2-40B4-BE49-F238E27FC236}">
                <a16:creationId xmlns:a16="http://schemas.microsoft.com/office/drawing/2014/main" id="{7E29AF9E-ED43-CF43-BCA1-F14A50FDED7F}"/>
              </a:ext>
            </a:extLst>
          </p:cNvPr>
          <p:cNvSpPr/>
          <p:nvPr/>
        </p:nvSpPr>
        <p:spPr>
          <a:xfrm>
            <a:off x="293812" y="-304903"/>
            <a:ext cx="7189789" cy="1544654"/>
          </a:xfrm>
          <a:prstGeom prst="rect">
            <a:avLst/>
          </a:prstGeom>
        </p:spPr>
        <p:txBody>
          <a:bodyPr wrap="none">
            <a:spAutoFit/>
          </a:bodyPr>
          <a:lstStyle/>
          <a:p>
            <a:pPr>
              <a:lnSpc>
                <a:spcPts val="13299"/>
              </a:lnSpc>
            </a:pPr>
            <a:r>
              <a:rPr lang="en-US" sz="5500" b="1" dirty="0">
                <a:solidFill>
                  <a:srgbClr val="0072BC"/>
                </a:solidFill>
                <a:latin typeface="+mj-lt"/>
                <a:ea typeface="+mj-ea"/>
                <a:cs typeface="+mj-cs"/>
              </a:rPr>
              <a:t>Our</a:t>
            </a:r>
            <a:r>
              <a:rPr lang="en-US" sz="5500" b="1" dirty="0">
                <a:solidFill>
                  <a:srgbClr val="000000"/>
                </a:solidFill>
                <a:latin typeface="Open Sans Hebrew Condensed Light Bold"/>
              </a:rPr>
              <a:t> </a:t>
            </a:r>
            <a:r>
              <a:rPr lang="en-US" sz="5500" b="1" dirty="0">
                <a:solidFill>
                  <a:srgbClr val="0072BC"/>
                </a:solidFill>
                <a:latin typeface="+mj-lt"/>
                <a:ea typeface="+mj-ea"/>
                <a:cs typeface="+mj-cs"/>
              </a:rPr>
              <a:t>framework will…</a:t>
            </a:r>
          </a:p>
        </p:txBody>
      </p:sp>
    </p:spTree>
    <p:extLst>
      <p:ext uri="{BB962C8B-B14F-4D97-AF65-F5344CB8AC3E}">
        <p14:creationId xmlns:p14="http://schemas.microsoft.com/office/powerpoint/2010/main" val="171559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0EAB5E-AD38-43B3-BCC9-D01E0872230B}"/>
              </a:ext>
            </a:extLst>
          </p:cNvPr>
          <p:cNvSpPr>
            <a:spLocks noGrp="1"/>
          </p:cNvSpPr>
          <p:nvPr>
            <p:ph type="title"/>
          </p:nvPr>
        </p:nvSpPr>
        <p:spPr>
          <a:xfrm>
            <a:off x="858715" y="79220"/>
            <a:ext cx="14037335" cy="1988345"/>
          </a:xfrm>
        </p:spPr>
        <p:txBody>
          <a:bodyPr>
            <a:normAutofit/>
          </a:bodyPr>
          <a:lstStyle/>
          <a:p>
            <a:r>
              <a:rPr lang="en-GB" sz="5500" b="1" dirty="0"/>
              <a:t>For our communities our Framework will…</a:t>
            </a:r>
          </a:p>
        </p:txBody>
      </p:sp>
      <p:sp>
        <p:nvSpPr>
          <p:cNvPr id="2" name="Slide Number Placeholder 1">
            <a:extLst>
              <a:ext uri="{FF2B5EF4-FFF2-40B4-BE49-F238E27FC236}">
                <a16:creationId xmlns:a16="http://schemas.microsoft.com/office/drawing/2014/main" id="{11779F96-AAED-444D-90C7-57DE370476F2}"/>
              </a:ext>
            </a:extLst>
          </p:cNvPr>
          <p:cNvSpPr>
            <a:spLocks noGrp="1"/>
          </p:cNvSpPr>
          <p:nvPr>
            <p:ph type="sldNum" sz="quarter" idx="12"/>
          </p:nvPr>
        </p:nvSpPr>
        <p:spPr/>
        <p:txBody>
          <a:bodyPr/>
          <a:lstStyle/>
          <a:p>
            <a:fld id="{507B77E4-D16E-4E80-BECE-B10ACE50DA11}" type="slidenum">
              <a:rPr lang="en-GB" smtClean="0"/>
              <a:t>6</a:t>
            </a:fld>
            <a:endParaRPr lang="en-GB"/>
          </a:p>
        </p:txBody>
      </p:sp>
      <p:graphicFrame>
        <p:nvGraphicFramePr>
          <p:cNvPr id="8" name="Table 26">
            <a:extLst>
              <a:ext uri="{FF2B5EF4-FFF2-40B4-BE49-F238E27FC236}">
                <a16:creationId xmlns:a16="http://schemas.microsoft.com/office/drawing/2014/main" id="{F394970D-29A1-48C7-83BB-5C88F9DF8885}"/>
              </a:ext>
            </a:extLst>
          </p:cNvPr>
          <p:cNvGraphicFramePr>
            <a:graphicFrameLocks noGrp="1"/>
          </p:cNvGraphicFramePr>
          <p:nvPr>
            <p:extLst>
              <p:ext uri="{D42A27DB-BD31-4B8C-83A1-F6EECF244321}">
                <p14:modId xmlns:p14="http://schemas.microsoft.com/office/powerpoint/2010/main" val="29778167"/>
              </p:ext>
            </p:extLst>
          </p:nvPr>
        </p:nvGraphicFramePr>
        <p:xfrm>
          <a:off x="4067017" y="1925136"/>
          <a:ext cx="12977940" cy="2217420"/>
        </p:xfrm>
        <a:graphic>
          <a:graphicData uri="http://schemas.openxmlformats.org/drawingml/2006/table">
            <a:tbl>
              <a:tblPr firstRow="1" bandRow="1">
                <a:tableStyleId>{5C22544A-7EE6-4342-B048-85BDC9FD1C3A}</a:tableStyleId>
              </a:tblPr>
              <a:tblGrid>
                <a:gridCol w="3244485">
                  <a:extLst>
                    <a:ext uri="{9D8B030D-6E8A-4147-A177-3AD203B41FA5}">
                      <a16:colId xmlns:a16="http://schemas.microsoft.com/office/drawing/2014/main" val="1806736145"/>
                    </a:ext>
                  </a:extLst>
                </a:gridCol>
                <a:gridCol w="3244485">
                  <a:extLst>
                    <a:ext uri="{9D8B030D-6E8A-4147-A177-3AD203B41FA5}">
                      <a16:colId xmlns:a16="http://schemas.microsoft.com/office/drawing/2014/main" val="1624350255"/>
                    </a:ext>
                  </a:extLst>
                </a:gridCol>
                <a:gridCol w="3244485">
                  <a:extLst>
                    <a:ext uri="{9D8B030D-6E8A-4147-A177-3AD203B41FA5}">
                      <a16:colId xmlns:a16="http://schemas.microsoft.com/office/drawing/2014/main" val="2399097515"/>
                    </a:ext>
                  </a:extLst>
                </a:gridCol>
                <a:gridCol w="3244485">
                  <a:extLst>
                    <a:ext uri="{9D8B030D-6E8A-4147-A177-3AD203B41FA5}">
                      <a16:colId xmlns:a16="http://schemas.microsoft.com/office/drawing/2014/main" val="3032973374"/>
                    </a:ext>
                  </a:extLst>
                </a:gridCol>
              </a:tblGrid>
              <a:tr h="221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Support health and social care to work together effectively</a:t>
                      </a: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Engage with VCFSE groups to ensure that we are all working on behalf of individuals and families</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Enable self care models </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Encourage people to take an active role in managing their own health and wellbeing </a:t>
                      </a: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graphicFrame>
        <p:nvGraphicFramePr>
          <p:cNvPr id="9" name="Table 8">
            <a:extLst>
              <a:ext uri="{FF2B5EF4-FFF2-40B4-BE49-F238E27FC236}">
                <a16:creationId xmlns:a16="http://schemas.microsoft.com/office/drawing/2014/main" id="{B0A52E11-C51F-4DDB-A215-AEBF2F77E87F}"/>
              </a:ext>
            </a:extLst>
          </p:cNvPr>
          <p:cNvGraphicFramePr>
            <a:graphicFrameLocks noGrp="1"/>
          </p:cNvGraphicFramePr>
          <p:nvPr>
            <p:extLst>
              <p:ext uri="{D42A27DB-BD31-4B8C-83A1-F6EECF244321}">
                <p14:modId xmlns:p14="http://schemas.microsoft.com/office/powerpoint/2010/main" val="4034700913"/>
              </p:ext>
            </p:extLst>
          </p:nvPr>
        </p:nvGraphicFramePr>
        <p:xfrm>
          <a:off x="4067010" y="4546128"/>
          <a:ext cx="12977940" cy="2651760"/>
        </p:xfrm>
        <a:graphic>
          <a:graphicData uri="http://schemas.openxmlformats.org/drawingml/2006/table">
            <a:tbl>
              <a:tblPr firstRow="1" bandRow="1">
                <a:tableStyleId>{5C22544A-7EE6-4342-B048-85BDC9FD1C3A}</a:tableStyleId>
              </a:tblPr>
              <a:tblGrid>
                <a:gridCol w="3244485">
                  <a:extLst>
                    <a:ext uri="{9D8B030D-6E8A-4147-A177-3AD203B41FA5}">
                      <a16:colId xmlns:a16="http://schemas.microsoft.com/office/drawing/2014/main" val="1806736145"/>
                    </a:ext>
                  </a:extLst>
                </a:gridCol>
                <a:gridCol w="3244485">
                  <a:extLst>
                    <a:ext uri="{9D8B030D-6E8A-4147-A177-3AD203B41FA5}">
                      <a16:colId xmlns:a16="http://schemas.microsoft.com/office/drawing/2014/main" val="1624350255"/>
                    </a:ext>
                  </a:extLst>
                </a:gridCol>
                <a:gridCol w="3244485">
                  <a:extLst>
                    <a:ext uri="{9D8B030D-6E8A-4147-A177-3AD203B41FA5}">
                      <a16:colId xmlns:a16="http://schemas.microsoft.com/office/drawing/2014/main" val="2399097515"/>
                    </a:ext>
                  </a:extLst>
                </a:gridCol>
                <a:gridCol w="3244485">
                  <a:extLst>
                    <a:ext uri="{9D8B030D-6E8A-4147-A177-3AD203B41FA5}">
                      <a16:colId xmlns:a16="http://schemas.microsoft.com/office/drawing/2014/main" val="3032973374"/>
                    </a:ext>
                  </a:extLst>
                </a:gridCol>
              </a:tblGrid>
              <a:tr h="2651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Support care to be locally delivered, managed and planned</a:t>
                      </a: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Make best use of all the expertise and staff skills available</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Ensure engagement with people and communities about how best to provide care</a:t>
                      </a: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Respect that communities know what they need best</a:t>
                      </a: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graphicFrame>
        <p:nvGraphicFramePr>
          <p:cNvPr id="10" name="Table 9">
            <a:extLst>
              <a:ext uri="{FF2B5EF4-FFF2-40B4-BE49-F238E27FC236}">
                <a16:creationId xmlns:a16="http://schemas.microsoft.com/office/drawing/2014/main" id="{F88BBD97-FE22-4A5E-9652-8FB3FA312060}"/>
              </a:ext>
            </a:extLst>
          </p:cNvPr>
          <p:cNvGraphicFramePr>
            <a:graphicFrameLocks noGrp="1"/>
          </p:cNvGraphicFramePr>
          <p:nvPr>
            <p:extLst>
              <p:ext uri="{D42A27DB-BD31-4B8C-83A1-F6EECF244321}">
                <p14:modId xmlns:p14="http://schemas.microsoft.com/office/powerpoint/2010/main" val="725827210"/>
              </p:ext>
            </p:extLst>
          </p:nvPr>
        </p:nvGraphicFramePr>
        <p:xfrm>
          <a:off x="4067010" y="7772400"/>
          <a:ext cx="12977940" cy="2514600"/>
        </p:xfrm>
        <a:graphic>
          <a:graphicData uri="http://schemas.openxmlformats.org/drawingml/2006/table">
            <a:tbl>
              <a:tblPr firstRow="1" bandRow="1">
                <a:tableStyleId>{5C22544A-7EE6-4342-B048-85BDC9FD1C3A}</a:tableStyleId>
              </a:tblPr>
              <a:tblGrid>
                <a:gridCol w="3244485">
                  <a:extLst>
                    <a:ext uri="{9D8B030D-6E8A-4147-A177-3AD203B41FA5}">
                      <a16:colId xmlns:a16="http://schemas.microsoft.com/office/drawing/2014/main" val="1806736145"/>
                    </a:ext>
                  </a:extLst>
                </a:gridCol>
                <a:gridCol w="3244485">
                  <a:extLst>
                    <a:ext uri="{9D8B030D-6E8A-4147-A177-3AD203B41FA5}">
                      <a16:colId xmlns:a16="http://schemas.microsoft.com/office/drawing/2014/main" val="1624350255"/>
                    </a:ext>
                  </a:extLst>
                </a:gridCol>
                <a:gridCol w="3244485">
                  <a:extLst>
                    <a:ext uri="{9D8B030D-6E8A-4147-A177-3AD203B41FA5}">
                      <a16:colId xmlns:a16="http://schemas.microsoft.com/office/drawing/2014/main" val="2399097515"/>
                    </a:ext>
                  </a:extLst>
                </a:gridCol>
                <a:gridCol w="3244485">
                  <a:extLst>
                    <a:ext uri="{9D8B030D-6E8A-4147-A177-3AD203B41FA5}">
                      <a16:colId xmlns:a16="http://schemas.microsoft.com/office/drawing/2014/main" val="3032973374"/>
                    </a:ext>
                  </a:extLst>
                </a:gridCol>
              </a:tblGrid>
              <a:tr h="2514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Improve access by collaborating in care delivery e.g. mental health, stroke, cancer, urgent care to collectively manage vulnerable services​</a:t>
                      </a: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Improve services by applying a shared approach to the use of technology to improve services</a:t>
                      </a: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Support work to ensure that as much care as possible will be delivered in local places</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Ensure we spend our funds on the services patients need most</a:t>
                      </a: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cxnSp>
        <p:nvCxnSpPr>
          <p:cNvPr id="12" name="Straight Connector 11">
            <a:extLst>
              <a:ext uri="{FF2B5EF4-FFF2-40B4-BE49-F238E27FC236}">
                <a16:creationId xmlns:a16="http://schemas.microsoft.com/office/drawing/2014/main" id="{B2CB02DB-1B2D-49CC-AF68-B4C8708E9DC1}"/>
              </a:ext>
            </a:extLst>
          </p:cNvPr>
          <p:cNvCxnSpPr/>
          <p:nvPr/>
        </p:nvCxnSpPr>
        <p:spPr>
          <a:xfrm>
            <a:off x="4134795" y="4377518"/>
            <a:ext cx="12977942" cy="0"/>
          </a:xfrm>
          <a:prstGeom prst="line">
            <a:avLst/>
          </a:prstGeom>
          <a:ln w="38100">
            <a:solidFill>
              <a:srgbClr val="00597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0A4F2B-7453-4C7D-B54C-50063B10FBB0}"/>
              </a:ext>
            </a:extLst>
          </p:cNvPr>
          <p:cNvCxnSpPr/>
          <p:nvPr/>
        </p:nvCxnSpPr>
        <p:spPr>
          <a:xfrm>
            <a:off x="4202579" y="7480792"/>
            <a:ext cx="12977942" cy="0"/>
          </a:xfrm>
          <a:prstGeom prst="line">
            <a:avLst/>
          </a:prstGeom>
          <a:ln w="38100">
            <a:solidFill>
              <a:srgbClr val="00597C"/>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Diagonal Corners Rounded 14">
            <a:extLst>
              <a:ext uri="{FF2B5EF4-FFF2-40B4-BE49-F238E27FC236}">
                <a16:creationId xmlns:a16="http://schemas.microsoft.com/office/drawing/2014/main" id="{3C6F727A-F7EF-4415-AFD2-11AA5D831F2B}"/>
              </a:ext>
            </a:extLst>
          </p:cNvPr>
          <p:cNvSpPr/>
          <p:nvPr/>
        </p:nvSpPr>
        <p:spPr>
          <a:xfrm>
            <a:off x="806812" y="8496352"/>
            <a:ext cx="3096000" cy="1029600"/>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Across our system</a:t>
            </a:r>
          </a:p>
        </p:txBody>
      </p:sp>
      <p:sp>
        <p:nvSpPr>
          <p:cNvPr id="16" name="Rectangle: Diagonal Corners Rounded 15">
            <a:extLst>
              <a:ext uri="{FF2B5EF4-FFF2-40B4-BE49-F238E27FC236}">
                <a16:creationId xmlns:a16="http://schemas.microsoft.com/office/drawing/2014/main" id="{D109D54A-E5E4-48DF-BFDC-9151D769736C}"/>
              </a:ext>
            </a:extLst>
          </p:cNvPr>
          <p:cNvSpPr/>
          <p:nvPr/>
        </p:nvSpPr>
        <p:spPr>
          <a:xfrm>
            <a:off x="858715" y="5432295"/>
            <a:ext cx="3096000" cy="1028556"/>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dirty="0">
                <a:solidFill>
                  <a:prstClr val="white"/>
                </a:solidFill>
                <a:latin typeface="Arial" panose="020B0604020202020204" pitchFamily="34" charset="0"/>
                <a:cs typeface="Arial" panose="020B0604020202020204" pitchFamily="34" charset="0"/>
              </a:rPr>
              <a:t>At our place-level</a:t>
            </a:r>
          </a:p>
        </p:txBody>
      </p:sp>
      <p:sp>
        <p:nvSpPr>
          <p:cNvPr id="17" name="Rectangle: Diagonal Corners Rounded 16">
            <a:extLst>
              <a:ext uri="{FF2B5EF4-FFF2-40B4-BE49-F238E27FC236}">
                <a16:creationId xmlns:a16="http://schemas.microsoft.com/office/drawing/2014/main" id="{02BDE9EA-E6E1-484B-994F-61B3877D67BF}"/>
              </a:ext>
            </a:extLst>
          </p:cNvPr>
          <p:cNvSpPr/>
          <p:nvPr/>
        </p:nvSpPr>
        <p:spPr>
          <a:xfrm>
            <a:off x="806812" y="2542466"/>
            <a:ext cx="3096000" cy="1029600"/>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In our neighbourhoods</a:t>
            </a:r>
          </a:p>
        </p:txBody>
      </p:sp>
    </p:spTree>
    <p:extLst>
      <p:ext uri="{BB962C8B-B14F-4D97-AF65-F5344CB8AC3E}">
        <p14:creationId xmlns:p14="http://schemas.microsoft.com/office/powerpoint/2010/main" val="208819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72223F3A-9E6D-4C09-B72C-3A2792A7F7E8}"/>
              </a:ext>
            </a:extLst>
          </p:cNvPr>
          <p:cNvGraphicFramePr>
            <a:graphicFrameLocks noGrp="1"/>
          </p:cNvGraphicFramePr>
          <p:nvPr/>
        </p:nvGraphicFramePr>
        <p:xfrm>
          <a:off x="4730891" y="7022490"/>
          <a:ext cx="13113511" cy="2575560"/>
        </p:xfrm>
        <a:graphic>
          <a:graphicData uri="http://schemas.openxmlformats.org/drawingml/2006/table">
            <a:tbl>
              <a:tblPr firstRow="1" bandRow="1">
                <a:tableStyleId>{5C22544A-7EE6-4342-B048-85BDC9FD1C3A}</a:tableStyleId>
              </a:tblPr>
              <a:tblGrid>
                <a:gridCol w="2132003">
                  <a:extLst>
                    <a:ext uri="{9D8B030D-6E8A-4147-A177-3AD203B41FA5}">
                      <a16:colId xmlns:a16="http://schemas.microsoft.com/office/drawing/2014/main" val="1806736145"/>
                    </a:ext>
                  </a:extLst>
                </a:gridCol>
                <a:gridCol w="3627120">
                  <a:extLst>
                    <a:ext uri="{9D8B030D-6E8A-4147-A177-3AD203B41FA5}">
                      <a16:colId xmlns:a16="http://schemas.microsoft.com/office/drawing/2014/main" val="1624350255"/>
                    </a:ext>
                  </a:extLst>
                </a:gridCol>
                <a:gridCol w="2560320">
                  <a:extLst>
                    <a:ext uri="{9D8B030D-6E8A-4147-A177-3AD203B41FA5}">
                      <a16:colId xmlns:a16="http://schemas.microsoft.com/office/drawing/2014/main" val="2399097515"/>
                    </a:ext>
                  </a:extLst>
                </a:gridCol>
                <a:gridCol w="2697480">
                  <a:extLst>
                    <a:ext uri="{9D8B030D-6E8A-4147-A177-3AD203B41FA5}">
                      <a16:colId xmlns:a16="http://schemas.microsoft.com/office/drawing/2014/main" val="3032973374"/>
                    </a:ext>
                  </a:extLst>
                </a:gridCol>
                <a:gridCol w="2096588">
                  <a:extLst>
                    <a:ext uri="{9D8B030D-6E8A-4147-A177-3AD203B41FA5}">
                      <a16:colId xmlns:a16="http://schemas.microsoft.com/office/drawing/2014/main" val="1433989469"/>
                    </a:ext>
                  </a:extLst>
                </a:gridCol>
              </a:tblGrid>
              <a:tr h="2514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Resident engagement on system priorities</a:t>
                      </a:r>
                    </a:p>
                    <a:p>
                      <a:pPr algn="ctr"/>
                      <a:endParaRPr lang="en-GB" sz="2000" b="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Strategic Clinical Networks &amp; Operational Delivery Networks </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Other Specialist Networks</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Sector Specific Networks</a:t>
                      </a: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Priority Programme Strategic Groups - constituted by Place Functional Leads </a:t>
                      </a:r>
                    </a:p>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(NB places may nominate 1 to lead for all)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Collaborative System Clinical Leadership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Medical Director, ICB</a:t>
                      </a:r>
                    </a:p>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Chief Nurse, ICB</a:t>
                      </a:r>
                    </a:p>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Partner Members, ICB</a:t>
                      </a:r>
                      <a:endParaRPr lang="en-GB" sz="2000" b="0" kern="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2000" b="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sp>
        <p:nvSpPr>
          <p:cNvPr id="20" name="Rectangle 19">
            <a:extLst>
              <a:ext uri="{FF2B5EF4-FFF2-40B4-BE49-F238E27FC236}">
                <a16:creationId xmlns:a16="http://schemas.microsoft.com/office/drawing/2014/main" id="{5A435BEA-4012-4E46-9CCA-0B5185E428BB}"/>
              </a:ext>
            </a:extLst>
          </p:cNvPr>
          <p:cNvSpPr/>
          <p:nvPr/>
        </p:nvSpPr>
        <p:spPr>
          <a:xfrm>
            <a:off x="15383002" y="-2621"/>
            <a:ext cx="3382670" cy="1062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852B7C3F-40EC-4935-B37A-026733E92692}"/>
              </a:ext>
            </a:extLst>
          </p:cNvPr>
          <p:cNvSpPr>
            <a:spLocks noGrp="1"/>
          </p:cNvSpPr>
          <p:nvPr>
            <p:ph type="sldNum" sz="quarter" idx="12"/>
          </p:nvPr>
        </p:nvSpPr>
        <p:spPr/>
        <p:txBody>
          <a:bodyPr/>
          <a:lstStyle/>
          <a:p>
            <a:fld id="{507B77E4-D16E-4E80-BECE-B10ACE50DA11}" type="slidenum">
              <a:rPr lang="en-GB" smtClean="0"/>
              <a:t>7</a:t>
            </a:fld>
            <a:endParaRPr lang="en-GB"/>
          </a:p>
        </p:txBody>
      </p:sp>
      <p:sp>
        <p:nvSpPr>
          <p:cNvPr id="4" name="TextBox 13">
            <a:extLst>
              <a:ext uri="{FF2B5EF4-FFF2-40B4-BE49-F238E27FC236}">
                <a16:creationId xmlns:a16="http://schemas.microsoft.com/office/drawing/2014/main" id="{57B527CD-373B-43E8-9049-95676511971F}"/>
              </a:ext>
            </a:extLst>
          </p:cNvPr>
          <p:cNvSpPr txBox="1"/>
          <p:nvPr/>
        </p:nvSpPr>
        <p:spPr>
          <a:xfrm>
            <a:off x="1406374" y="6698934"/>
            <a:ext cx="3028433" cy="392415"/>
          </a:xfrm>
          <a:prstGeom prst="rect">
            <a:avLst/>
          </a:prstGeom>
          <a:solidFill>
            <a:schemeClr val="accent2">
              <a:alpha val="43137"/>
            </a:schemeClr>
          </a:solidFill>
          <a:ln>
            <a:noFill/>
          </a:ln>
        </p:spPr>
        <p:txBody>
          <a:bodyPr wrap="square" rtlCol="0" anchor="ctr">
            <a:spAutoFit/>
          </a:bodyPr>
          <a:lstStyle/>
          <a:p>
            <a:pPr algn="ctr" defTabSz="2057400">
              <a:spcBef>
                <a:spcPts val="675"/>
              </a:spcBef>
              <a:spcAft>
                <a:spcPts val="675"/>
              </a:spcAft>
              <a:defRPr/>
            </a:pPr>
            <a:r>
              <a:rPr lang="en-GB" sz="1950" b="1" dirty="0">
                <a:latin typeface="Arial" panose="020B0604020202020204" pitchFamily="34" charset="0"/>
                <a:cs typeface="Arial" panose="020B0604020202020204" pitchFamily="34" charset="0"/>
              </a:rPr>
              <a:t>LSC Assembly</a:t>
            </a:r>
            <a:endParaRPr lang="en-GB" sz="1950" i="1" dirty="0">
              <a:latin typeface="Arial" panose="020B0604020202020204" pitchFamily="34" charset="0"/>
              <a:cs typeface="Arial" panose="020B0604020202020204" pitchFamily="34" charset="0"/>
            </a:endParaRPr>
          </a:p>
        </p:txBody>
      </p:sp>
      <p:graphicFrame>
        <p:nvGraphicFramePr>
          <p:cNvPr id="6" name="Table 26">
            <a:extLst>
              <a:ext uri="{FF2B5EF4-FFF2-40B4-BE49-F238E27FC236}">
                <a16:creationId xmlns:a16="http://schemas.microsoft.com/office/drawing/2014/main" id="{1D33E47C-435C-4ED6-B48E-0F7010698EEE}"/>
              </a:ext>
            </a:extLst>
          </p:cNvPr>
          <p:cNvGraphicFramePr>
            <a:graphicFrameLocks noGrp="1"/>
          </p:cNvGraphicFramePr>
          <p:nvPr>
            <p:extLst>
              <p:ext uri="{D42A27DB-BD31-4B8C-83A1-F6EECF244321}">
                <p14:modId xmlns:p14="http://schemas.microsoft.com/office/powerpoint/2010/main" val="1521690657"/>
              </p:ext>
            </p:extLst>
          </p:nvPr>
        </p:nvGraphicFramePr>
        <p:xfrm>
          <a:off x="4730898" y="1176620"/>
          <a:ext cx="13045720" cy="2270760"/>
        </p:xfrm>
        <a:graphic>
          <a:graphicData uri="http://schemas.openxmlformats.org/drawingml/2006/table">
            <a:tbl>
              <a:tblPr firstRow="1" bandRow="1">
                <a:tableStyleId>{5C22544A-7EE6-4342-B048-85BDC9FD1C3A}</a:tableStyleId>
              </a:tblPr>
              <a:tblGrid>
                <a:gridCol w="1901159">
                  <a:extLst>
                    <a:ext uri="{9D8B030D-6E8A-4147-A177-3AD203B41FA5}">
                      <a16:colId xmlns:a16="http://schemas.microsoft.com/office/drawing/2014/main" val="1806736145"/>
                    </a:ext>
                  </a:extLst>
                </a:gridCol>
                <a:gridCol w="3670620">
                  <a:extLst>
                    <a:ext uri="{9D8B030D-6E8A-4147-A177-3AD203B41FA5}">
                      <a16:colId xmlns:a16="http://schemas.microsoft.com/office/drawing/2014/main" val="1624350255"/>
                    </a:ext>
                  </a:extLst>
                </a:gridCol>
                <a:gridCol w="2561943">
                  <a:extLst>
                    <a:ext uri="{9D8B030D-6E8A-4147-A177-3AD203B41FA5}">
                      <a16:colId xmlns:a16="http://schemas.microsoft.com/office/drawing/2014/main" val="2399097515"/>
                    </a:ext>
                  </a:extLst>
                </a:gridCol>
                <a:gridCol w="2756711">
                  <a:extLst>
                    <a:ext uri="{9D8B030D-6E8A-4147-A177-3AD203B41FA5}">
                      <a16:colId xmlns:a16="http://schemas.microsoft.com/office/drawing/2014/main" val="3032973374"/>
                    </a:ext>
                  </a:extLst>
                </a:gridCol>
                <a:gridCol w="2155287">
                  <a:extLst>
                    <a:ext uri="{9D8B030D-6E8A-4147-A177-3AD203B41FA5}">
                      <a16:colId xmlns:a16="http://schemas.microsoft.com/office/drawing/2014/main" val="1433989469"/>
                    </a:ext>
                  </a:extLst>
                </a:gridCol>
              </a:tblGrid>
              <a:tr h="221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Individuals and their families  </a:t>
                      </a:r>
                    </a:p>
                    <a:p>
                      <a:pPr algn="ct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Community Assets and Networks</a:t>
                      </a:r>
                    </a:p>
                    <a:p>
                      <a:pPr algn="ctr" defTabSz="1371600">
                        <a:spcBef>
                          <a:spcPts val="900"/>
                        </a:spcBef>
                        <a:spcAft>
                          <a:spcPts val="900"/>
                        </a:spcAf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District Level Health and Wellbeing  Partnerships</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Multi-agency care professionals  delivering integrated care and populational health management in neighbourhoods</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Neighbourhood Networks partnerships across VCFSE, social care, primary, community, pharmacy, dental, &amp; mental health</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strike="noStrike" dirty="0">
                          <a:solidFill>
                            <a:schemeClr val="tx1"/>
                          </a:solidFill>
                          <a:latin typeface="Arial" panose="020B0604020202020204" pitchFamily="34" charset="0"/>
                          <a:ea typeface="Calibri" panose="020F0502020204030204" pitchFamily="34" charset="0"/>
                          <a:cs typeface="Arial" panose="020B0604020202020204" pitchFamily="34" charset="0"/>
                        </a:rPr>
                        <a:t>Neighbourhood Leaders (e.g. PCN CDs)</a:t>
                      </a:r>
                    </a:p>
                    <a:p>
                      <a:pPr algn="ct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EAEAEA">
                        <a:alpha val="43922"/>
                      </a:srgbClr>
                    </a:solidFill>
                  </a:tcPr>
                </a:tc>
                <a:extLst>
                  <a:ext uri="{0D108BD9-81ED-4DB2-BD59-A6C34878D82A}">
                    <a16:rowId xmlns:a16="http://schemas.microsoft.com/office/drawing/2014/main" val="1662012243"/>
                  </a:ext>
                </a:extLst>
              </a:tr>
            </a:tbl>
          </a:graphicData>
        </a:graphic>
      </p:graphicFrame>
      <p:graphicFrame>
        <p:nvGraphicFramePr>
          <p:cNvPr id="7" name="Table 6">
            <a:extLst>
              <a:ext uri="{FF2B5EF4-FFF2-40B4-BE49-F238E27FC236}">
                <a16:creationId xmlns:a16="http://schemas.microsoft.com/office/drawing/2014/main" id="{7FD920DA-EFE5-4B69-B643-F91D1E9EB2BB}"/>
              </a:ext>
            </a:extLst>
          </p:cNvPr>
          <p:cNvGraphicFramePr>
            <a:graphicFrameLocks noGrp="1"/>
          </p:cNvGraphicFramePr>
          <p:nvPr>
            <p:extLst>
              <p:ext uri="{D42A27DB-BD31-4B8C-83A1-F6EECF244321}">
                <p14:modId xmlns:p14="http://schemas.microsoft.com/office/powerpoint/2010/main" val="3459050170"/>
              </p:ext>
            </p:extLst>
          </p:nvPr>
        </p:nvGraphicFramePr>
        <p:xfrm>
          <a:off x="4730891" y="3797612"/>
          <a:ext cx="13113511" cy="2651760"/>
        </p:xfrm>
        <a:graphic>
          <a:graphicData uri="http://schemas.openxmlformats.org/drawingml/2006/table">
            <a:tbl>
              <a:tblPr firstRow="1" bandRow="1">
                <a:tableStyleId>{5C22544A-7EE6-4342-B048-85BDC9FD1C3A}</a:tableStyleId>
              </a:tblPr>
              <a:tblGrid>
                <a:gridCol w="2040563">
                  <a:extLst>
                    <a:ext uri="{9D8B030D-6E8A-4147-A177-3AD203B41FA5}">
                      <a16:colId xmlns:a16="http://schemas.microsoft.com/office/drawing/2014/main" val="1806736145"/>
                    </a:ext>
                  </a:extLst>
                </a:gridCol>
                <a:gridCol w="3672840">
                  <a:extLst>
                    <a:ext uri="{9D8B030D-6E8A-4147-A177-3AD203B41FA5}">
                      <a16:colId xmlns:a16="http://schemas.microsoft.com/office/drawing/2014/main" val="1624350255"/>
                    </a:ext>
                  </a:extLst>
                </a:gridCol>
                <a:gridCol w="2590800">
                  <a:extLst>
                    <a:ext uri="{9D8B030D-6E8A-4147-A177-3AD203B41FA5}">
                      <a16:colId xmlns:a16="http://schemas.microsoft.com/office/drawing/2014/main" val="2399097515"/>
                    </a:ext>
                  </a:extLst>
                </a:gridCol>
                <a:gridCol w="2758440">
                  <a:extLst>
                    <a:ext uri="{9D8B030D-6E8A-4147-A177-3AD203B41FA5}">
                      <a16:colId xmlns:a16="http://schemas.microsoft.com/office/drawing/2014/main" val="3032973374"/>
                    </a:ext>
                  </a:extLst>
                </a:gridCol>
                <a:gridCol w="2050868">
                  <a:extLst>
                    <a:ext uri="{9D8B030D-6E8A-4147-A177-3AD203B41FA5}">
                      <a16:colId xmlns:a16="http://schemas.microsoft.com/office/drawing/2014/main" val="1433989469"/>
                    </a:ext>
                  </a:extLst>
                </a:gridCol>
              </a:tblGrid>
              <a:tr h="2651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Lived experience groups for co-production of priorities and service changes</a:t>
                      </a:r>
                    </a:p>
                    <a:p>
                      <a:pPr algn="ctr"/>
                      <a:endParaRPr lang="en-GB" sz="2000" b="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Primary Care and GP Leaders Networks</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VFCSE Network</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District Council’s Network</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Care Providers Network</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Priority Programme /topic specific care professional leads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Place Based</a:t>
                      </a:r>
                    </a:p>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Advisory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Place Based Partnership Clinical &amp; Care Professional Lead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graphicFrame>
        <p:nvGraphicFramePr>
          <p:cNvPr id="8" name="Table 7">
            <a:extLst>
              <a:ext uri="{FF2B5EF4-FFF2-40B4-BE49-F238E27FC236}">
                <a16:creationId xmlns:a16="http://schemas.microsoft.com/office/drawing/2014/main" id="{2C8CECA9-8609-4288-BAA9-768B98A6BB6F}"/>
              </a:ext>
            </a:extLst>
          </p:cNvPr>
          <p:cNvGraphicFramePr>
            <a:graphicFrameLocks noGrp="1"/>
          </p:cNvGraphicFramePr>
          <p:nvPr/>
        </p:nvGraphicFramePr>
        <p:xfrm>
          <a:off x="4730891" y="7023884"/>
          <a:ext cx="13113511" cy="2575560"/>
        </p:xfrm>
        <a:graphic>
          <a:graphicData uri="http://schemas.openxmlformats.org/drawingml/2006/table">
            <a:tbl>
              <a:tblPr firstRow="1" bandRow="1">
                <a:tableStyleId>{5C22544A-7EE6-4342-B048-85BDC9FD1C3A}</a:tableStyleId>
              </a:tblPr>
              <a:tblGrid>
                <a:gridCol w="2132003">
                  <a:extLst>
                    <a:ext uri="{9D8B030D-6E8A-4147-A177-3AD203B41FA5}">
                      <a16:colId xmlns:a16="http://schemas.microsoft.com/office/drawing/2014/main" val="1806736145"/>
                    </a:ext>
                  </a:extLst>
                </a:gridCol>
                <a:gridCol w="3627120">
                  <a:extLst>
                    <a:ext uri="{9D8B030D-6E8A-4147-A177-3AD203B41FA5}">
                      <a16:colId xmlns:a16="http://schemas.microsoft.com/office/drawing/2014/main" val="1624350255"/>
                    </a:ext>
                  </a:extLst>
                </a:gridCol>
                <a:gridCol w="2560320">
                  <a:extLst>
                    <a:ext uri="{9D8B030D-6E8A-4147-A177-3AD203B41FA5}">
                      <a16:colId xmlns:a16="http://schemas.microsoft.com/office/drawing/2014/main" val="2399097515"/>
                    </a:ext>
                  </a:extLst>
                </a:gridCol>
                <a:gridCol w="2697480">
                  <a:extLst>
                    <a:ext uri="{9D8B030D-6E8A-4147-A177-3AD203B41FA5}">
                      <a16:colId xmlns:a16="http://schemas.microsoft.com/office/drawing/2014/main" val="3032973374"/>
                    </a:ext>
                  </a:extLst>
                </a:gridCol>
                <a:gridCol w="2096588">
                  <a:extLst>
                    <a:ext uri="{9D8B030D-6E8A-4147-A177-3AD203B41FA5}">
                      <a16:colId xmlns:a16="http://schemas.microsoft.com/office/drawing/2014/main" val="1433989469"/>
                    </a:ext>
                  </a:extLst>
                </a:gridCol>
              </a:tblGrid>
              <a:tr h="2514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Resident engagement on system priorities</a:t>
                      </a:r>
                    </a:p>
                    <a:p>
                      <a:pPr algn="ct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Strategic Clinical Networks &amp; Operational Delivery Networks </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Other Specialist Networks</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Sector Specific Networks</a:t>
                      </a: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Priority Programme Strategic Groups - constituted by Place Functional Leads </a:t>
                      </a:r>
                    </a:p>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(NB places may nominate 1 to lead for all)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Collaborative System Clinical Leadership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Medical Director, ICB</a:t>
                      </a:r>
                    </a:p>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Chief Nurse, ICB</a:t>
                      </a:r>
                    </a:p>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Partner Members, ICB</a:t>
                      </a:r>
                      <a:endParaRPr lang="en-GB" sz="2000" b="0" kern="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cxnSp>
        <p:nvCxnSpPr>
          <p:cNvPr id="10" name="Straight Connector 9">
            <a:extLst>
              <a:ext uri="{FF2B5EF4-FFF2-40B4-BE49-F238E27FC236}">
                <a16:creationId xmlns:a16="http://schemas.microsoft.com/office/drawing/2014/main" id="{CD503250-1044-4609-A949-D98E45BC5F4B}"/>
              </a:ext>
            </a:extLst>
          </p:cNvPr>
          <p:cNvCxnSpPr/>
          <p:nvPr/>
        </p:nvCxnSpPr>
        <p:spPr>
          <a:xfrm>
            <a:off x="4798676" y="3629002"/>
            <a:ext cx="12977942" cy="0"/>
          </a:xfrm>
          <a:prstGeom prst="line">
            <a:avLst/>
          </a:prstGeom>
          <a:ln w="38100">
            <a:solidFill>
              <a:srgbClr val="00597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9D630E-EA4E-428C-8B85-D5CBC882B42E}"/>
              </a:ext>
            </a:extLst>
          </p:cNvPr>
          <p:cNvCxnSpPr/>
          <p:nvPr/>
        </p:nvCxnSpPr>
        <p:spPr>
          <a:xfrm>
            <a:off x="4866460" y="6732276"/>
            <a:ext cx="12977942" cy="0"/>
          </a:xfrm>
          <a:prstGeom prst="line">
            <a:avLst/>
          </a:prstGeom>
          <a:ln w="38100">
            <a:solidFill>
              <a:srgbClr val="00597C"/>
            </a:solidFill>
            <a:prstDash val="sysDash"/>
          </a:ln>
        </p:spPr>
        <p:style>
          <a:lnRef idx="1">
            <a:schemeClr val="accent1"/>
          </a:lnRef>
          <a:fillRef idx="0">
            <a:schemeClr val="accent1"/>
          </a:fillRef>
          <a:effectRef idx="0">
            <a:schemeClr val="accent1"/>
          </a:effectRef>
          <a:fontRef idx="minor">
            <a:schemeClr val="tx1"/>
          </a:fontRef>
        </p:style>
      </p:cxnSp>
      <p:sp>
        <p:nvSpPr>
          <p:cNvPr id="12" name="Arrow: Left-Right 11">
            <a:extLst>
              <a:ext uri="{FF2B5EF4-FFF2-40B4-BE49-F238E27FC236}">
                <a16:creationId xmlns:a16="http://schemas.microsoft.com/office/drawing/2014/main" id="{2A124D8C-CD12-4011-922D-E0323A9D42B6}"/>
              </a:ext>
            </a:extLst>
          </p:cNvPr>
          <p:cNvSpPr/>
          <p:nvPr/>
        </p:nvSpPr>
        <p:spPr>
          <a:xfrm>
            <a:off x="919107" y="9514396"/>
            <a:ext cx="17041347" cy="753309"/>
          </a:xfrm>
          <a:prstGeom prst="leftRightArrow">
            <a:avLst>
              <a:gd name="adj1" fmla="val 50000"/>
              <a:gd name="adj2" fmla="val 53299"/>
            </a:avLst>
          </a:prstGeom>
          <a:solidFill>
            <a:srgbClr val="6FB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7400">
              <a:spcBef>
                <a:spcPts val="1350"/>
              </a:spcBef>
              <a:spcAft>
                <a:spcPts val="1350"/>
              </a:spcAft>
              <a:defRPr/>
            </a:pPr>
            <a:r>
              <a:rPr lang="en-GB" sz="2400">
                <a:solidFill>
                  <a:prstClr val="white"/>
                </a:solidFill>
                <a:latin typeface="Arial" panose="020B0604020202020204" pitchFamily="34" charset="0"/>
                <a:cs typeface="Arial" panose="020B0604020202020204" pitchFamily="34" charset="0"/>
              </a:rPr>
              <a:t>Knowledge Exchange and Collaborative Learning</a:t>
            </a:r>
          </a:p>
        </p:txBody>
      </p:sp>
      <p:sp>
        <p:nvSpPr>
          <p:cNvPr id="14" name="Rectangle: Diagonal Corners Rounded 13">
            <a:extLst>
              <a:ext uri="{FF2B5EF4-FFF2-40B4-BE49-F238E27FC236}">
                <a16:creationId xmlns:a16="http://schemas.microsoft.com/office/drawing/2014/main" id="{A7762B2F-433B-4010-BB23-CB6530AD09E9}"/>
              </a:ext>
            </a:extLst>
          </p:cNvPr>
          <p:cNvSpPr/>
          <p:nvPr/>
        </p:nvSpPr>
        <p:spPr>
          <a:xfrm>
            <a:off x="1458279" y="4710330"/>
            <a:ext cx="2942638" cy="1028556"/>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Place</a:t>
            </a:r>
          </a:p>
        </p:txBody>
      </p:sp>
      <p:sp>
        <p:nvSpPr>
          <p:cNvPr id="15" name="Rectangle: Diagonal Corners Rounded 14">
            <a:extLst>
              <a:ext uri="{FF2B5EF4-FFF2-40B4-BE49-F238E27FC236}">
                <a16:creationId xmlns:a16="http://schemas.microsoft.com/office/drawing/2014/main" id="{477481B2-4FB6-49D8-8BE9-A5E2C3109BEF}"/>
              </a:ext>
            </a:extLst>
          </p:cNvPr>
          <p:cNvSpPr/>
          <p:nvPr/>
        </p:nvSpPr>
        <p:spPr>
          <a:xfrm>
            <a:off x="1424388" y="1824614"/>
            <a:ext cx="3010418" cy="1029600"/>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Neighbourhood</a:t>
            </a:r>
          </a:p>
        </p:txBody>
      </p:sp>
      <p:cxnSp>
        <p:nvCxnSpPr>
          <p:cNvPr id="21" name="Straight Arrow Connector 20">
            <a:extLst>
              <a:ext uri="{FF2B5EF4-FFF2-40B4-BE49-F238E27FC236}">
                <a16:creationId xmlns:a16="http://schemas.microsoft.com/office/drawing/2014/main" id="{2A1C0162-B1D3-46BB-BF23-8905F317F96F}"/>
              </a:ext>
            </a:extLst>
          </p:cNvPr>
          <p:cNvCxnSpPr>
            <a:cxnSpLocks/>
          </p:cNvCxnSpPr>
          <p:nvPr/>
        </p:nvCxnSpPr>
        <p:spPr>
          <a:xfrm>
            <a:off x="11709600" y="6298660"/>
            <a:ext cx="0" cy="793534"/>
          </a:xfrm>
          <a:prstGeom prst="straightConnector1">
            <a:avLst/>
          </a:prstGeom>
          <a:ln w="57150">
            <a:solidFill>
              <a:srgbClr val="00597C"/>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18628A9-85FC-4FCA-A7A1-BE44671F0D2E}"/>
              </a:ext>
            </a:extLst>
          </p:cNvPr>
          <p:cNvCxnSpPr>
            <a:cxnSpLocks/>
          </p:cNvCxnSpPr>
          <p:nvPr/>
        </p:nvCxnSpPr>
        <p:spPr>
          <a:xfrm>
            <a:off x="11709600" y="3400845"/>
            <a:ext cx="0" cy="793534"/>
          </a:xfrm>
          <a:prstGeom prst="straightConnector1">
            <a:avLst/>
          </a:prstGeom>
          <a:ln w="57150">
            <a:solidFill>
              <a:srgbClr val="00597C"/>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D0E57FE0-412F-4C63-A7DE-4FAB70CCAC04}"/>
              </a:ext>
            </a:extLst>
          </p:cNvPr>
          <p:cNvSpPr/>
          <p:nvPr/>
        </p:nvSpPr>
        <p:spPr>
          <a:xfrm>
            <a:off x="15652552" y="4044468"/>
            <a:ext cx="2314941" cy="1744689"/>
          </a:xfrm>
          <a:prstGeom prst="ellipse">
            <a:avLst/>
          </a:prstGeom>
          <a:noFill/>
          <a:ln w="38100">
            <a:solidFill>
              <a:srgbClr val="E61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Diagonal Corners Rounded 27">
            <a:extLst>
              <a:ext uri="{FF2B5EF4-FFF2-40B4-BE49-F238E27FC236}">
                <a16:creationId xmlns:a16="http://schemas.microsoft.com/office/drawing/2014/main" id="{EDE03C50-3DC4-49E9-A789-B8D1E25EC8A7}"/>
              </a:ext>
            </a:extLst>
          </p:cNvPr>
          <p:cNvSpPr/>
          <p:nvPr/>
        </p:nvSpPr>
        <p:spPr>
          <a:xfrm>
            <a:off x="1384372" y="7901152"/>
            <a:ext cx="3010418" cy="1029600"/>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System</a:t>
            </a:r>
          </a:p>
        </p:txBody>
      </p:sp>
      <p:cxnSp>
        <p:nvCxnSpPr>
          <p:cNvPr id="23" name="Straight Arrow Connector 22">
            <a:extLst>
              <a:ext uri="{FF2B5EF4-FFF2-40B4-BE49-F238E27FC236}">
                <a16:creationId xmlns:a16="http://schemas.microsoft.com/office/drawing/2014/main" id="{7B1C6240-A962-4F8B-B71A-35FC3B416BDB}"/>
              </a:ext>
            </a:extLst>
          </p:cNvPr>
          <p:cNvCxnSpPr>
            <a:cxnSpLocks/>
          </p:cNvCxnSpPr>
          <p:nvPr/>
        </p:nvCxnSpPr>
        <p:spPr>
          <a:xfrm>
            <a:off x="1057277" y="1934410"/>
            <a:ext cx="0" cy="6996342"/>
          </a:xfrm>
          <a:prstGeom prst="straightConnector1">
            <a:avLst/>
          </a:prstGeom>
          <a:ln w="57150">
            <a:solidFill>
              <a:srgbClr val="00597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0C8ECB9-3103-471C-9E51-122035DD137B}"/>
              </a:ext>
            </a:extLst>
          </p:cNvPr>
          <p:cNvCxnSpPr>
            <a:cxnSpLocks/>
          </p:cNvCxnSpPr>
          <p:nvPr/>
        </p:nvCxnSpPr>
        <p:spPr>
          <a:xfrm flipH="1">
            <a:off x="2920591" y="5738886"/>
            <a:ext cx="9007" cy="810007"/>
          </a:xfrm>
          <a:prstGeom prst="straightConnector1">
            <a:avLst/>
          </a:prstGeom>
          <a:ln w="57150">
            <a:solidFill>
              <a:srgbClr val="0059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F767D4D-9DC5-4699-B067-3FA13CD2A80A}"/>
              </a:ext>
            </a:extLst>
          </p:cNvPr>
          <p:cNvSpPr/>
          <p:nvPr/>
        </p:nvSpPr>
        <p:spPr>
          <a:xfrm>
            <a:off x="13214520" y="4073721"/>
            <a:ext cx="2314941" cy="1744690"/>
          </a:xfrm>
          <a:prstGeom prst="ellipse">
            <a:avLst/>
          </a:prstGeom>
          <a:noFill/>
          <a:ln w="38100">
            <a:solidFill>
              <a:srgbClr val="E61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139A02D2-33D9-4287-90E1-17F48AFA6684}"/>
              </a:ext>
            </a:extLst>
          </p:cNvPr>
          <p:cNvSpPr/>
          <p:nvPr/>
        </p:nvSpPr>
        <p:spPr>
          <a:xfrm>
            <a:off x="1292353" y="5883834"/>
            <a:ext cx="3221460" cy="1957674"/>
          </a:xfrm>
          <a:prstGeom prst="ellipse">
            <a:avLst/>
          </a:prstGeom>
          <a:noFill/>
          <a:ln w="38100">
            <a:solidFill>
              <a:srgbClr val="E61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27957C1-CE54-4080-92B3-8EDCCBCB5678}"/>
              </a:ext>
            </a:extLst>
          </p:cNvPr>
          <p:cNvSpPr/>
          <p:nvPr/>
        </p:nvSpPr>
        <p:spPr>
          <a:xfrm>
            <a:off x="14465325" y="151248"/>
            <a:ext cx="3382670" cy="887317"/>
          </a:xfrm>
          <a:prstGeom prst="rect">
            <a:avLst/>
          </a:prstGeom>
          <a:solidFill>
            <a:srgbClr val="E6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Pink circles indicate new elements of the infrastructure</a:t>
            </a:r>
          </a:p>
        </p:txBody>
      </p:sp>
      <p:cxnSp>
        <p:nvCxnSpPr>
          <p:cNvPr id="9" name="Straight Arrow Connector 8">
            <a:extLst>
              <a:ext uri="{FF2B5EF4-FFF2-40B4-BE49-F238E27FC236}">
                <a16:creationId xmlns:a16="http://schemas.microsoft.com/office/drawing/2014/main" id="{FEA002F6-5E61-A613-27A2-831ADD98EBBC}"/>
              </a:ext>
            </a:extLst>
          </p:cNvPr>
          <p:cNvCxnSpPr>
            <a:cxnSpLocks/>
          </p:cNvCxnSpPr>
          <p:nvPr/>
        </p:nvCxnSpPr>
        <p:spPr>
          <a:xfrm>
            <a:off x="2929597" y="7154493"/>
            <a:ext cx="0" cy="788051"/>
          </a:xfrm>
          <a:prstGeom prst="straightConnector1">
            <a:avLst/>
          </a:prstGeom>
          <a:ln w="57150">
            <a:solidFill>
              <a:srgbClr val="0059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BF5D9A-3222-4166-B1A0-8022E4A6BD0A}"/>
              </a:ext>
            </a:extLst>
          </p:cNvPr>
          <p:cNvSpPr>
            <a:spLocks noGrp="1"/>
          </p:cNvSpPr>
          <p:nvPr>
            <p:ph type="title"/>
          </p:nvPr>
        </p:nvSpPr>
        <p:spPr>
          <a:xfrm>
            <a:off x="626148" y="294167"/>
            <a:ext cx="15530512" cy="1143746"/>
          </a:xfrm>
        </p:spPr>
        <p:txBody>
          <a:bodyPr>
            <a:noAutofit/>
          </a:bodyPr>
          <a:lstStyle/>
          <a:p>
            <a:r>
              <a:rPr lang="en-GB" b="1" dirty="0"/>
              <a:t>System stakeholders and supporting infrastructure</a:t>
            </a:r>
          </a:p>
        </p:txBody>
      </p:sp>
    </p:spTree>
    <p:extLst>
      <p:ext uri="{BB962C8B-B14F-4D97-AF65-F5344CB8AC3E}">
        <p14:creationId xmlns:p14="http://schemas.microsoft.com/office/powerpoint/2010/main" val="29878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a:off x="1024281" y="5080678"/>
            <a:ext cx="3657545" cy="3117364"/>
            <a:chOff x="0" y="0"/>
            <a:chExt cx="4876727" cy="4156485"/>
          </a:xfrm>
        </p:grpSpPr>
        <p:pic>
          <p:nvPicPr>
            <p:cNvPr id="17" name="Picture 17"/>
            <p:cNvPicPr>
              <a:picLocks noChangeAspect="1"/>
            </p:cNvPicPr>
            <p:nvPr/>
          </p:nvPicPr>
          <p:blipFill>
            <a:blip r:embed="rId2">
              <a:alphaModFix amt="3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0121" y="0"/>
              <a:ext cx="4156485" cy="4156485"/>
            </a:xfrm>
            <a:prstGeom prst="rect">
              <a:avLst/>
            </a:prstGeom>
          </p:spPr>
        </p:pic>
        <p:sp>
          <p:nvSpPr>
            <p:cNvPr id="18" name="TextBox 18"/>
            <p:cNvSpPr txBox="1"/>
            <p:nvPr/>
          </p:nvSpPr>
          <p:spPr>
            <a:xfrm>
              <a:off x="0" y="369035"/>
              <a:ext cx="4876727" cy="3250891"/>
            </a:xfrm>
            <a:prstGeom prst="rect">
              <a:avLst/>
            </a:prstGeom>
          </p:spPr>
          <p:txBody>
            <a:bodyPr lIns="0" tIns="0" rIns="0" bIns="0" rtlCol="0" anchor="t">
              <a:spAutoFit/>
            </a:bodyPr>
            <a:lstStyle/>
            <a:p>
              <a:pPr algn="ctr">
                <a:lnSpc>
                  <a:spcPts val="4900"/>
                </a:lnSpc>
                <a:spcBef>
                  <a:spcPct val="0"/>
                </a:spcBef>
              </a:pPr>
              <a:r>
                <a:rPr lang="en-US" sz="2400" dirty="0">
                  <a:solidFill>
                    <a:srgbClr val="000000"/>
                  </a:solidFill>
                </a:rPr>
                <a:t>Providing support to the clinical and professional workforce across the system</a:t>
              </a:r>
            </a:p>
          </p:txBody>
        </p:sp>
      </p:grpSp>
      <p:grpSp>
        <p:nvGrpSpPr>
          <p:cNvPr id="2" name="Group 2"/>
          <p:cNvGrpSpPr/>
          <p:nvPr/>
        </p:nvGrpSpPr>
        <p:grpSpPr>
          <a:xfrm>
            <a:off x="5045257" y="6813538"/>
            <a:ext cx="4181151" cy="3216990"/>
            <a:chOff x="0" y="0"/>
            <a:chExt cx="5574869" cy="4289320"/>
          </a:xfrm>
        </p:grpSpPr>
        <p:pic>
          <p:nvPicPr>
            <p:cNvPr id="3" name="Picture 3"/>
            <p:cNvPicPr>
              <a:picLocks noChangeAspect="1"/>
            </p:cNvPicPr>
            <p:nvPr/>
          </p:nvPicPr>
          <p:blipFill>
            <a:blip r:embed="rId2">
              <a:alphaModFix amt="3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9192" y="0"/>
              <a:ext cx="4156485" cy="4156485"/>
            </a:xfrm>
            <a:prstGeom prst="rect">
              <a:avLst/>
            </a:prstGeom>
          </p:spPr>
        </p:pic>
        <p:sp>
          <p:nvSpPr>
            <p:cNvPr id="4" name="TextBox 4"/>
            <p:cNvSpPr txBox="1"/>
            <p:nvPr/>
          </p:nvSpPr>
          <p:spPr>
            <a:xfrm>
              <a:off x="0" y="200593"/>
              <a:ext cx="5574869" cy="4088727"/>
            </a:xfrm>
            <a:prstGeom prst="rect">
              <a:avLst/>
            </a:prstGeom>
          </p:spPr>
          <p:txBody>
            <a:bodyPr lIns="0" tIns="0" rIns="0" bIns="0" rtlCol="0" anchor="t">
              <a:spAutoFit/>
            </a:bodyPr>
            <a:lstStyle/>
            <a:p>
              <a:pPr algn="ctr">
                <a:lnSpc>
                  <a:spcPts val="4893"/>
                </a:lnSpc>
                <a:spcBef>
                  <a:spcPct val="0"/>
                </a:spcBef>
              </a:pPr>
              <a:r>
                <a:rPr lang="en-US" sz="2400">
                  <a:solidFill>
                    <a:srgbClr val="000000"/>
                  </a:solidFill>
                </a:rPr>
                <a:t>Providing joined up multi-professional leadership and strategic direction across health, care and VCFSE sectors</a:t>
              </a:r>
            </a:p>
          </p:txBody>
        </p:sp>
      </p:grpSp>
      <p:grpSp>
        <p:nvGrpSpPr>
          <p:cNvPr id="5" name="Group 5"/>
          <p:cNvGrpSpPr/>
          <p:nvPr/>
        </p:nvGrpSpPr>
        <p:grpSpPr>
          <a:xfrm>
            <a:off x="9859292" y="5143500"/>
            <a:ext cx="3800791" cy="3117364"/>
            <a:chOff x="0" y="0"/>
            <a:chExt cx="5067721" cy="4156485"/>
          </a:xfrm>
        </p:grpSpPr>
        <p:pic>
          <p:nvPicPr>
            <p:cNvPr id="6" name="Picture 6"/>
            <p:cNvPicPr>
              <a:picLocks noChangeAspect="1"/>
            </p:cNvPicPr>
            <p:nvPr/>
          </p:nvPicPr>
          <p:blipFill>
            <a:blip r:embed="rId2">
              <a:alphaModFix amt="3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5618" y="0"/>
              <a:ext cx="4156485" cy="4156485"/>
            </a:xfrm>
            <a:prstGeom prst="rect">
              <a:avLst/>
            </a:prstGeom>
          </p:spPr>
        </p:pic>
        <p:sp>
          <p:nvSpPr>
            <p:cNvPr id="7" name="TextBox 7"/>
            <p:cNvSpPr txBox="1"/>
            <p:nvPr/>
          </p:nvSpPr>
          <p:spPr>
            <a:xfrm>
              <a:off x="0" y="369035"/>
              <a:ext cx="5067721" cy="3250890"/>
            </a:xfrm>
            <a:prstGeom prst="rect">
              <a:avLst/>
            </a:prstGeom>
          </p:spPr>
          <p:txBody>
            <a:bodyPr lIns="0" tIns="0" rIns="0" bIns="0" rtlCol="0" anchor="t">
              <a:spAutoFit/>
            </a:bodyPr>
            <a:lstStyle/>
            <a:p>
              <a:pPr algn="ctr">
                <a:lnSpc>
                  <a:spcPts val="4900"/>
                </a:lnSpc>
                <a:spcBef>
                  <a:spcPct val="0"/>
                </a:spcBef>
              </a:pPr>
              <a:r>
                <a:rPr lang="en-US" sz="2400">
                  <a:solidFill>
                    <a:srgbClr val="000000"/>
                  </a:solidFill>
                </a:rPr>
                <a:t>Aligning opportunities for consistent feedback and influence into ICB development</a:t>
              </a:r>
            </a:p>
          </p:txBody>
        </p:sp>
      </p:grpSp>
      <p:grpSp>
        <p:nvGrpSpPr>
          <p:cNvPr id="8" name="Group 8"/>
          <p:cNvGrpSpPr/>
          <p:nvPr/>
        </p:nvGrpSpPr>
        <p:grpSpPr>
          <a:xfrm>
            <a:off x="14292967" y="6898831"/>
            <a:ext cx="3365420" cy="3117364"/>
            <a:chOff x="0" y="0"/>
            <a:chExt cx="4487227" cy="4156485"/>
          </a:xfrm>
        </p:grpSpPr>
        <p:pic>
          <p:nvPicPr>
            <p:cNvPr id="9" name="Picture 9"/>
            <p:cNvPicPr>
              <a:picLocks noChangeAspect="1"/>
            </p:cNvPicPr>
            <p:nvPr/>
          </p:nvPicPr>
          <p:blipFill>
            <a:blip r:embed="rId2">
              <a:alphaModFix amt="3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371" y="0"/>
              <a:ext cx="4156485" cy="4156485"/>
            </a:xfrm>
            <a:prstGeom prst="rect">
              <a:avLst/>
            </a:prstGeom>
          </p:spPr>
        </p:pic>
        <p:sp>
          <p:nvSpPr>
            <p:cNvPr id="10" name="TextBox 10"/>
            <p:cNvSpPr txBox="1"/>
            <p:nvPr/>
          </p:nvSpPr>
          <p:spPr>
            <a:xfrm>
              <a:off x="0" y="369035"/>
              <a:ext cx="4487227" cy="3250891"/>
            </a:xfrm>
            <a:prstGeom prst="rect">
              <a:avLst/>
            </a:prstGeom>
          </p:spPr>
          <p:txBody>
            <a:bodyPr lIns="0" tIns="0" rIns="0" bIns="0" rtlCol="0" anchor="t">
              <a:spAutoFit/>
            </a:bodyPr>
            <a:lstStyle/>
            <a:p>
              <a:pPr algn="ctr">
                <a:lnSpc>
                  <a:spcPts val="4900"/>
                </a:lnSpc>
                <a:spcBef>
                  <a:spcPct val="0"/>
                </a:spcBef>
              </a:pPr>
              <a:r>
                <a:rPr lang="en-US" sz="2400">
                  <a:solidFill>
                    <a:srgbClr val="000000"/>
                  </a:solidFill>
                </a:rPr>
                <a:t>Sharing approaches to education and learning together and from each other</a:t>
              </a:r>
            </a:p>
          </p:txBody>
        </p:sp>
      </p:grpSp>
      <p:grpSp>
        <p:nvGrpSpPr>
          <p:cNvPr id="12" name="Group 12"/>
          <p:cNvGrpSpPr/>
          <p:nvPr/>
        </p:nvGrpSpPr>
        <p:grpSpPr>
          <a:xfrm>
            <a:off x="1294372" y="2938748"/>
            <a:ext cx="16765028" cy="1588084"/>
            <a:chOff x="-69064" y="-443082"/>
            <a:chExt cx="23132195" cy="2117445"/>
          </a:xfrm>
          <a:solidFill>
            <a:srgbClr val="00597C"/>
          </a:solidFill>
        </p:grpSpPr>
        <p:grpSp>
          <p:nvGrpSpPr>
            <p:cNvPr id="13" name="Group 13"/>
            <p:cNvGrpSpPr/>
            <p:nvPr/>
          </p:nvGrpSpPr>
          <p:grpSpPr>
            <a:xfrm>
              <a:off x="-69064" y="-443082"/>
              <a:ext cx="23132195" cy="2117445"/>
              <a:chOff x="-18896" y="-121228"/>
              <a:chExt cx="6329016" cy="579337"/>
            </a:xfrm>
            <a:grpFill/>
          </p:grpSpPr>
          <p:sp>
            <p:nvSpPr>
              <p:cNvPr id="14" name="Freeform 14"/>
              <p:cNvSpPr/>
              <p:nvPr/>
            </p:nvSpPr>
            <p:spPr>
              <a:xfrm>
                <a:off x="-18896" y="-121228"/>
                <a:ext cx="6329016" cy="579337"/>
              </a:xfrm>
              <a:custGeom>
                <a:avLst/>
                <a:gdLst/>
                <a:ahLst/>
                <a:cxnLst/>
                <a:rect l="l" t="t" r="r" b="b"/>
                <a:pathLst>
                  <a:path w="6329016" h="579337">
                    <a:moveTo>
                      <a:pt x="0" y="0"/>
                    </a:moveTo>
                    <a:lnTo>
                      <a:pt x="6329016" y="0"/>
                    </a:lnTo>
                    <a:lnTo>
                      <a:pt x="6329016" y="579337"/>
                    </a:lnTo>
                    <a:lnTo>
                      <a:pt x="0" y="579337"/>
                    </a:lnTo>
                    <a:close/>
                  </a:path>
                </a:pathLst>
              </a:custGeom>
              <a:grpFill/>
            </p:spPr>
          </p:sp>
        </p:grpSp>
        <p:sp>
          <p:nvSpPr>
            <p:cNvPr id="15" name="TextBox 15"/>
            <p:cNvSpPr txBox="1"/>
            <p:nvPr/>
          </p:nvSpPr>
          <p:spPr>
            <a:xfrm>
              <a:off x="349639" y="-266614"/>
              <a:ext cx="22514543" cy="1743041"/>
            </a:xfrm>
            <a:prstGeom prst="rect">
              <a:avLst/>
            </a:prstGeom>
            <a:grpFill/>
          </p:spPr>
          <p:txBody>
            <a:bodyPr lIns="0" tIns="0" rIns="0" bIns="0" rtlCol="0" anchor="t">
              <a:spAutoFit/>
            </a:bodyPr>
            <a:lstStyle/>
            <a:p>
              <a:pPr algn="ctr">
                <a:lnSpc>
                  <a:spcPts val="3499"/>
                </a:lnSpc>
                <a:spcBef>
                  <a:spcPct val="0"/>
                </a:spcBef>
              </a:pPr>
              <a:r>
                <a:rPr lang="en-US" sz="2400" dirty="0">
                  <a:solidFill>
                    <a:srgbClr val="F6F6F6"/>
                  </a:solidFill>
                </a:rPr>
                <a:t>A cross-</a:t>
              </a:r>
              <a:r>
                <a:rPr lang="en-US" sz="2400" dirty="0" err="1">
                  <a:solidFill>
                    <a:srgbClr val="F6F6F6"/>
                  </a:solidFill>
                </a:rPr>
                <a:t>organisational</a:t>
              </a:r>
              <a:r>
                <a:rPr lang="en-US" sz="2400" dirty="0">
                  <a:solidFill>
                    <a:srgbClr val="F6F6F6"/>
                  </a:solidFill>
                </a:rPr>
                <a:t>, multi-professional clinical </a:t>
              </a:r>
              <a:r>
                <a:rPr lang="en-US" sz="2400" dirty="0">
                  <a:solidFill>
                    <a:schemeClr val="bg1"/>
                  </a:solidFill>
                </a:rPr>
                <a:t>and professional leadership body that allows practitioners from across partners within health, care and VCFSE sectors to provide advice and guidance to the place-based leads for the activities that are required by each portfolio clinical lead. </a:t>
              </a:r>
            </a:p>
          </p:txBody>
        </p:sp>
      </p:grpSp>
      <p:sp>
        <p:nvSpPr>
          <p:cNvPr id="20" name="Title 19">
            <a:extLst>
              <a:ext uri="{FF2B5EF4-FFF2-40B4-BE49-F238E27FC236}">
                <a16:creationId xmlns:a16="http://schemas.microsoft.com/office/drawing/2014/main" id="{F3301CD2-2AF3-4149-A349-8E6AE4DD6D61}"/>
              </a:ext>
            </a:extLst>
          </p:cNvPr>
          <p:cNvSpPr>
            <a:spLocks noGrp="1"/>
          </p:cNvSpPr>
          <p:nvPr>
            <p:ph type="title"/>
          </p:nvPr>
        </p:nvSpPr>
        <p:spPr>
          <a:xfrm>
            <a:off x="1294372" y="805831"/>
            <a:ext cx="14058899" cy="1988345"/>
          </a:xfrm>
        </p:spPr>
        <p:txBody>
          <a:bodyPr>
            <a:normAutofit fontScale="90000"/>
          </a:bodyPr>
          <a:lstStyle/>
          <a:p>
            <a:r>
              <a:rPr lang="en-GB" sz="6100" b="1" dirty="0"/>
              <a:t>At Place</a:t>
            </a:r>
            <a:br>
              <a:rPr lang="en-GB" dirty="0"/>
            </a:br>
            <a:r>
              <a:rPr lang="en-GB" sz="4900" i="1" dirty="0"/>
              <a:t>Place-Based Partnership Clinical and Care Professional Advisory Group </a:t>
            </a:r>
            <a:endParaRPr lang="en-GB" i="1" dirty="0"/>
          </a:p>
        </p:txBody>
      </p:sp>
      <p:sp>
        <p:nvSpPr>
          <p:cNvPr id="11" name="Slide Number Placeholder 1">
            <a:extLst>
              <a:ext uri="{FF2B5EF4-FFF2-40B4-BE49-F238E27FC236}">
                <a16:creationId xmlns:a16="http://schemas.microsoft.com/office/drawing/2014/main" id="{33E01AC7-D16B-3A89-775B-81113C69A43E}"/>
              </a:ext>
            </a:extLst>
          </p:cNvPr>
          <p:cNvSpPr>
            <a:spLocks noGrp="1"/>
          </p:cNvSpPr>
          <p:nvPr>
            <p:ph type="sldNum" sz="quarter" idx="12"/>
          </p:nvPr>
        </p:nvSpPr>
        <p:spPr>
          <a:xfrm>
            <a:off x="17273588" y="9534524"/>
            <a:ext cx="727584" cy="547688"/>
          </a:xfrm>
        </p:spPr>
        <p:txBody>
          <a:bodyPr/>
          <a:lstStyle/>
          <a:p>
            <a:pPr algn="ctr"/>
            <a:fld id="{507B77E4-D16E-4E80-BECE-B10ACE50DA11}" type="slidenum">
              <a:rPr lang="en-GB" smtClean="0"/>
              <a:pPr algn="ctr"/>
              <a:t>8</a:t>
            </a:fld>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2" name="Group 2"/>
          <p:cNvGrpSpPr/>
          <p:nvPr/>
        </p:nvGrpSpPr>
        <p:grpSpPr>
          <a:xfrm>
            <a:off x="14187488" y="2152357"/>
            <a:ext cx="3661511" cy="7248818"/>
            <a:chOff x="-914520" y="-719385"/>
            <a:chExt cx="8776070" cy="7756948"/>
          </a:xfrm>
          <a:solidFill>
            <a:srgbClr val="00597C"/>
          </a:solidFill>
        </p:grpSpPr>
        <p:grpSp>
          <p:nvGrpSpPr>
            <p:cNvPr id="3" name="Group 3"/>
            <p:cNvGrpSpPr/>
            <p:nvPr/>
          </p:nvGrpSpPr>
          <p:grpSpPr>
            <a:xfrm>
              <a:off x="-914520" y="-719385"/>
              <a:ext cx="8776070" cy="7756948"/>
              <a:chOff x="-265552" y="-208890"/>
              <a:chExt cx="2548334" cy="2252409"/>
            </a:xfrm>
            <a:grpFill/>
          </p:grpSpPr>
          <p:sp>
            <p:nvSpPr>
              <p:cNvPr id="4" name="Freeform 4"/>
              <p:cNvSpPr/>
              <p:nvPr/>
            </p:nvSpPr>
            <p:spPr>
              <a:xfrm>
                <a:off x="-265552" y="-208890"/>
                <a:ext cx="2548334" cy="2252409"/>
              </a:xfrm>
              <a:custGeom>
                <a:avLst/>
                <a:gdLst/>
                <a:ahLst/>
                <a:cxnLst/>
                <a:rect l="l" t="t" r="r" b="b"/>
                <a:pathLst>
                  <a:path w="2548334" h="2252409">
                    <a:moveTo>
                      <a:pt x="0" y="0"/>
                    </a:moveTo>
                    <a:lnTo>
                      <a:pt x="2548334" y="0"/>
                    </a:lnTo>
                    <a:lnTo>
                      <a:pt x="2548334" y="2252409"/>
                    </a:lnTo>
                    <a:lnTo>
                      <a:pt x="0" y="2252409"/>
                    </a:lnTo>
                    <a:close/>
                  </a:path>
                </a:pathLst>
              </a:custGeom>
              <a:grpFill/>
            </p:spPr>
          </p:sp>
        </p:grpSp>
        <p:sp>
          <p:nvSpPr>
            <p:cNvPr id="5" name="TextBox 5"/>
            <p:cNvSpPr txBox="1"/>
            <p:nvPr/>
          </p:nvSpPr>
          <p:spPr>
            <a:xfrm>
              <a:off x="-591224" y="-352322"/>
              <a:ext cx="8452774" cy="6834038"/>
            </a:xfrm>
            <a:prstGeom prst="rect">
              <a:avLst/>
            </a:prstGeom>
            <a:grpFill/>
          </p:spPr>
          <p:txBody>
            <a:bodyPr wrap="square" lIns="0" tIns="0" rIns="0" bIns="0" rtlCol="0" anchor="t">
              <a:spAutoFit/>
            </a:bodyPr>
            <a:lstStyle/>
            <a:p>
              <a:pPr>
                <a:spcAft>
                  <a:spcPts val="600"/>
                </a:spcAft>
              </a:pPr>
              <a:r>
                <a:rPr lang="en-US" sz="2000" b="1">
                  <a:solidFill>
                    <a:srgbClr val="F6F6F6"/>
                  </a:solidFill>
                </a:rPr>
                <a:t>Members drawn from across the system, to include:</a:t>
              </a:r>
            </a:p>
            <a:p>
              <a:pPr marL="266700" lvl="2" indent="-182563">
                <a:spcAft>
                  <a:spcPts val="1200"/>
                </a:spcAft>
                <a:buFont typeface="Arial"/>
                <a:buChar char="•"/>
              </a:pPr>
              <a:r>
                <a:rPr lang="en-US" sz="2000">
                  <a:solidFill>
                    <a:srgbClr val="F6F6F6"/>
                  </a:solidFill>
                </a:rPr>
                <a:t>Directors of Adult Social Services </a:t>
              </a:r>
            </a:p>
            <a:p>
              <a:pPr marL="266700" lvl="2" indent="-182563">
                <a:spcAft>
                  <a:spcPts val="1200"/>
                </a:spcAft>
                <a:buFont typeface="Arial"/>
                <a:buChar char="•"/>
              </a:pPr>
              <a:r>
                <a:rPr lang="en-US" sz="2000">
                  <a:solidFill>
                    <a:srgbClr val="F6F6F6"/>
                  </a:solidFill>
                </a:rPr>
                <a:t>Directors of Children’s Services </a:t>
              </a:r>
            </a:p>
            <a:p>
              <a:pPr marL="266700" lvl="2" indent="-182563">
                <a:spcAft>
                  <a:spcPts val="1200"/>
                </a:spcAft>
                <a:buFont typeface="Arial"/>
                <a:buChar char="•"/>
              </a:pPr>
              <a:r>
                <a:rPr lang="en-US" sz="2000">
                  <a:solidFill>
                    <a:srgbClr val="F6F6F6"/>
                  </a:solidFill>
                </a:rPr>
                <a:t>Directors of Public Health</a:t>
              </a:r>
            </a:p>
            <a:p>
              <a:pPr marL="266700" lvl="2" indent="-182563">
                <a:spcAft>
                  <a:spcPts val="1200"/>
                </a:spcAft>
                <a:buFont typeface="Arial"/>
                <a:buChar char="•"/>
              </a:pPr>
              <a:r>
                <a:rPr lang="en-US" sz="2000">
                  <a:solidFill>
                    <a:srgbClr val="F6F6F6"/>
                  </a:solidFill>
                </a:rPr>
                <a:t>Directors of Nursing</a:t>
              </a:r>
            </a:p>
            <a:p>
              <a:pPr marL="266700" lvl="2" indent="-182563">
                <a:spcAft>
                  <a:spcPts val="1200"/>
                </a:spcAft>
                <a:buFont typeface="Arial"/>
                <a:buChar char="•"/>
              </a:pPr>
              <a:r>
                <a:rPr lang="en-US" sz="2000">
                  <a:solidFill>
                    <a:srgbClr val="F6F6F6"/>
                  </a:solidFill>
                </a:rPr>
                <a:t>Medical Directors </a:t>
              </a:r>
            </a:p>
            <a:p>
              <a:pPr marL="266700" lvl="2" indent="-182563">
                <a:spcAft>
                  <a:spcPts val="1200"/>
                </a:spcAft>
                <a:buFont typeface="Arial"/>
                <a:buChar char="•"/>
              </a:pPr>
              <a:r>
                <a:rPr lang="en-US" sz="2000">
                  <a:solidFill>
                    <a:srgbClr val="F6F6F6"/>
                  </a:solidFill>
                </a:rPr>
                <a:t>Midwifery leaders </a:t>
              </a:r>
            </a:p>
            <a:p>
              <a:pPr marL="266700" lvl="2" indent="-182563">
                <a:spcAft>
                  <a:spcPts val="1200"/>
                </a:spcAft>
                <a:buFont typeface="Arial"/>
                <a:buChar char="•"/>
              </a:pPr>
              <a:r>
                <a:rPr lang="en-US" sz="2000">
                  <a:solidFill>
                    <a:srgbClr val="F6F6F6"/>
                  </a:solidFill>
                </a:rPr>
                <a:t>Allied Health Professional Leaders </a:t>
              </a:r>
            </a:p>
            <a:p>
              <a:pPr marL="266700" lvl="2" indent="-182563">
                <a:spcAft>
                  <a:spcPts val="1200"/>
                </a:spcAft>
                <a:buFont typeface="Arial"/>
                <a:buChar char="•"/>
              </a:pPr>
              <a:r>
                <a:rPr lang="en-US" sz="2000">
                  <a:solidFill>
                    <a:srgbClr val="F6F6F6"/>
                  </a:solidFill>
                </a:rPr>
                <a:t>VCFSE leaders</a:t>
              </a:r>
            </a:p>
            <a:p>
              <a:pPr marL="266700" lvl="2" indent="-182563">
                <a:spcAft>
                  <a:spcPts val="1200"/>
                </a:spcAft>
                <a:buFont typeface="Arial"/>
                <a:buChar char="•"/>
              </a:pPr>
              <a:r>
                <a:rPr lang="en-US" sz="2000">
                  <a:solidFill>
                    <a:srgbClr val="F6F6F6"/>
                  </a:solidFill>
                </a:rPr>
                <a:t>Primary Care leaders</a:t>
              </a:r>
            </a:p>
            <a:p>
              <a:pPr marL="266700" lvl="2" indent="-182563">
                <a:spcAft>
                  <a:spcPts val="1200"/>
                </a:spcAft>
                <a:buFont typeface="Arial"/>
                <a:buChar char="•"/>
              </a:pPr>
              <a:r>
                <a:rPr lang="en-US" sz="2000">
                  <a:solidFill>
                    <a:srgbClr val="F6F6F6"/>
                  </a:solidFill>
                </a:rPr>
                <a:t>Place Based Clinical and Care Professional Leads</a:t>
              </a:r>
              <a:endParaRPr lang="en-US">
                <a:solidFill>
                  <a:srgbClr val="F6F6F6"/>
                </a:solidFill>
              </a:endParaRPr>
            </a:p>
          </p:txBody>
        </p:sp>
      </p:grpSp>
      <p:sp>
        <p:nvSpPr>
          <p:cNvPr id="12" name="Content Placeholder 11">
            <a:extLst>
              <a:ext uri="{FF2B5EF4-FFF2-40B4-BE49-F238E27FC236}">
                <a16:creationId xmlns:a16="http://schemas.microsoft.com/office/drawing/2014/main" id="{6DDDDFFF-0BB2-405E-8F54-F8BF8B6F4B8D}"/>
              </a:ext>
            </a:extLst>
          </p:cNvPr>
          <p:cNvSpPr>
            <a:spLocks noGrp="1"/>
          </p:cNvSpPr>
          <p:nvPr>
            <p:ph idx="1"/>
          </p:nvPr>
        </p:nvSpPr>
        <p:spPr>
          <a:xfrm>
            <a:off x="1201641" y="1728183"/>
            <a:ext cx="12985847" cy="8215917"/>
          </a:xfrm>
        </p:spPr>
        <p:txBody>
          <a:bodyPr>
            <a:noAutofit/>
          </a:bodyPr>
          <a:lstStyle/>
          <a:p>
            <a:pPr marL="0" indent="0">
              <a:lnSpc>
                <a:spcPct val="120000"/>
              </a:lnSpc>
              <a:buNone/>
            </a:pPr>
            <a:r>
              <a:rPr lang="en-GB" sz="2400" b="1" dirty="0"/>
              <a:t>Proposed remit:</a:t>
            </a:r>
          </a:p>
          <a:p>
            <a:pPr>
              <a:lnSpc>
                <a:spcPct val="120000"/>
              </a:lnSpc>
            </a:pPr>
            <a:r>
              <a:rPr lang="en-GB" sz="2400" dirty="0"/>
              <a:t>Provision of clear strategic advice for ICB and ICP particularly related to national policy, delivery of the LSC strategy, scoping/delivery of LSC-wide transformation programmes, and the clinical and care professional workforce</a:t>
            </a:r>
            <a:endParaRPr lang="en-GB" sz="2400" dirty="0">
              <a:solidFill>
                <a:srgbClr val="FF0000"/>
              </a:solidFill>
            </a:endParaRPr>
          </a:p>
          <a:p>
            <a:pPr>
              <a:lnSpc>
                <a:spcPct val="120000"/>
              </a:lnSpc>
            </a:pPr>
            <a:r>
              <a:rPr lang="en-GB" sz="2400" dirty="0"/>
              <a:t>Providing Clinical and Care Professional voice into the development and delivery of the LSC Health and Care Integration Strategy</a:t>
            </a:r>
          </a:p>
          <a:p>
            <a:pPr>
              <a:lnSpc>
                <a:spcPct val="120000"/>
              </a:lnSpc>
            </a:pPr>
            <a:r>
              <a:rPr lang="en-GB" sz="2400" dirty="0"/>
              <a:t>Lead development of Clinical and Care Strategy for the System</a:t>
            </a:r>
          </a:p>
          <a:p>
            <a:pPr>
              <a:lnSpc>
                <a:spcPct val="120000"/>
              </a:lnSpc>
            </a:pPr>
            <a:r>
              <a:rPr lang="en-GB" sz="2400" dirty="0"/>
              <a:t>Early (scoping, innovation, planning) and continual (delivery, realisation) engagement of / with clinical and professional leaders to ensure intelligence led transformation and change at all levels</a:t>
            </a:r>
          </a:p>
          <a:p>
            <a:pPr>
              <a:lnSpc>
                <a:spcPct val="120000"/>
              </a:lnSpc>
            </a:pPr>
            <a:r>
              <a:rPr lang="en-GB" sz="2400" dirty="0"/>
              <a:t>Ensure broad clinical and care professional voice is present in recommendations made to the ICB for decision making</a:t>
            </a:r>
          </a:p>
          <a:p>
            <a:pPr>
              <a:lnSpc>
                <a:spcPct val="120000"/>
              </a:lnSpc>
            </a:pPr>
            <a:r>
              <a:rPr lang="en-GB" sz="2400" dirty="0"/>
              <a:t>Ensure wider clinical and care professional leaders and groups are kept updated, involved and influential</a:t>
            </a:r>
          </a:p>
          <a:p>
            <a:pPr>
              <a:lnSpc>
                <a:spcPct val="120000"/>
              </a:lnSpc>
            </a:pPr>
            <a:r>
              <a:rPr lang="en-GB" sz="2400" dirty="0"/>
              <a:t>Connected to formal ICB structures via the ICB medical director and director of nursing​</a:t>
            </a:r>
          </a:p>
          <a:p>
            <a:pPr>
              <a:lnSpc>
                <a:spcPct val="120000"/>
              </a:lnSpc>
            </a:pPr>
            <a:endParaRPr lang="en-GB" sz="2400" dirty="0"/>
          </a:p>
        </p:txBody>
      </p:sp>
      <p:sp>
        <p:nvSpPr>
          <p:cNvPr id="13" name="Title 19">
            <a:extLst>
              <a:ext uri="{FF2B5EF4-FFF2-40B4-BE49-F238E27FC236}">
                <a16:creationId xmlns:a16="http://schemas.microsoft.com/office/drawing/2014/main" id="{8B556022-FE71-4820-A1E3-917A8EC03442}"/>
              </a:ext>
            </a:extLst>
          </p:cNvPr>
          <p:cNvSpPr txBox="1">
            <a:spLocks noGrp="1"/>
          </p:cNvSpPr>
          <p:nvPr>
            <p:ph type="title"/>
          </p:nvPr>
        </p:nvSpPr>
        <p:spPr>
          <a:xfrm>
            <a:off x="1201642" y="832253"/>
            <a:ext cx="14776545" cy="822794"/>
          </a:xfrm>
          <a:prstGeom prst="rect">
            <a:avLst/>
          </a:prstGeom>
        </p:spPr>
        <p:txBody>
          <a:bodyPr>
            <a:noAutofit/>
          </a:bodyPr>
          <a:lst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a:lstStyle>
          <a:p>
            <a:r>
              <a:rPr lang="en-GB" sz="5500" b="1" dirty="0"/>
              <a:t>At system – </a:t>
            </a:r>
            <a:r>
              <a:rPr lang="en-GB" sz="5500" i="1" dirty="0"/>
              <a:t>LSC Assembly</a:t>
            </a:r>
          </a:p>
        </p:txBody>
      </p:sp>
      <p:sp>
        <p:nvSpPr>
          <p:cNvPr id="6" name="Slide Number Placeholder 1">
            <a:extLst>
              <a:ext uri="{FF2B5EF4-FFF2-40B4-BE49-F238E27FC236}">
                <a16:creationId xmlns:a16="http://schemas.microsoft.com/office/drawing/2014/main" id="{F82F09CE-EB62-F726-73C7-06A02E816C15}"/>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9</a:t>
            </a:fld>
            <a:endParaRPr lang="en-GB"/>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36c4d5-1663-44b8-a5d9-e2dad955d962">
      <Terms xmlns="http://schemas.microsoft.com/office/infopath/2007/PartnerControls"/>
    </lcf76f155ced4ddcb4097134ff3c332f>
    <TaxCatchAll xmlns="6b933a79-44fb-4b19-acab-b5386ec48fad" xsi:nil="true"/>
    <_dlc_DocId xmlns="6b933a79-44fb-4b19-acab-b5386ec48fad">FFNT3HZJW7RP-366856848-136</_dlc_DocId>
    <_dlc_DocIdUrl xmlns="6b933a79-44fb-4b19-acab-b5386ec48fad">
      <Url>https://communityfutures386.sharepoint.com/sites/StephanieG/_layouts/15/DocIdRedir.aspx?ID=FFNT3HZJW7RP-366856848-136</Url>
      <Description>FFNT3HZJW7RP-366856848-136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4824A259A7EA4FA2DF2263F9E67FF6" ma:contentTypeVersion="9" ma:contentTypeDescription="Create a new document." ma:contentTypeScope="" ma:versionID="f5813d767e1aa40b2971960f2c876a4f">
  <xsd:schema xmlns:xsd="http://www.w3.org/2001/XMLSchema" xmlns:xs="http://www.w3.org/2001/XMLSchema" xmlns:p="http://schemas.microsoft.com/office/2006/metadata/properties" xmlns:ns2="6b933a79-44fb-4b19-acab-b5386ec48fad" xmlns:ns3="8236c4d5-1663-44b8-a5d9-e2dad955d962" targetNamespace="http://schemas.microsoft.com/office/2006/metadata/properties" ma:root="true" ma:fieldsID="007a8fc003c331cf90ad3cf20117aba4" ns2:_="" ns3:_="">
    <xsd:import namespace="6b933a79-44fb-4b19-acab-b5386ec48fad"/>
    <xsd:import namespace="8236c4d5-1663-44b8-a5d9-e2dad955d96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933a79-44fb-4b19-acab-b5386ec48f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ca24682-c4cf-465f-99ad-1809ce13af29}" ma:internalName="TaxCatchAll" ma:showField="CatchAllData" ma:web="6b933a79-44fb-4b19-acab-b5386ec48f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36c4d5-1663-44b8-a5d9-e2dad955d96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afa5e8-e774-4a76-8d4b-df77f138463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1D18943-5D7F-4DA3-AB4B-BF3D0BED9785}">
  <ds:schemaRefs>
    <ds:schemaRef ds:uri="8cad4649-0d11-4aa4-8c3d-ca73083d1c92"/>
    <ds:schemaRef ds:uri="f03dff55-9f55-4541-a3b3-865482820a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40AC24-3A43-47D2-B5B4-09218680CEDF}"/>
</file>

<file path=customXml/itemProps3.xml><?xml version="1.0" encoding="utf-8"?>
<ds:datastoreItem xmlns:ds="http://schemas.openxmlformats.org/officeDocument/2006/customXml" ds:itemID="{6014221E-F465-4592-ADE0-EC50AE5E2A66}">
  <ds:schemaRefs>
    <ds:schemaRef ds:uri="http://schemas.microsoft.com/sharepoint/v3/contenttype/forms"/>
  </ds:schemaRefs>
</ds:datastoreItem>
</file>

<file path=customXml/itemProps4.xml><?xml version="1.0" encoding="utf-8"?>
<ds:datastoreItem xmlns:ds="http://schemas.openxmlformats.org/officeDocument/2006/customXml" ds:itemID="{5EB2E8A4-E111-44AD-B8AE-DCA0C13C768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2652</TotalTime>
  <Words>3415</Words>
  <Application>Microsoft Office PowerPoint</Application>
  <PresentationFormat>Custom</PresentationFormat>
  <Paragraphs>259</Paragraphs>
  <Slides>20</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Open Sans Hebrew Condensed Light Bold</vt:lpstr>
      <vt:lpstr>Arial</vt:lpstr>
      <vt:lpstr>Calibri</vt:lpstr>
      <vt:lpstr>2_Office Theme</vt:lpstr>
      <vt:lpstr>Office Theme</vt:lpstr>
      <vt:lpstr>PowerPoint Presentation</vt:lpstr>
      <vt:lpstr>Background and context</vt:lpstr>
      <vt:lpstr>Background and context</vt:lpstr>
      <vt:lpstr>The Clinical and Care Professional Leadership Framework</vt:lpstr>
      <vt:lpstr>PowerPoint Presentation</vt:lpstr>
      <vt:lpstr>For our communities our Framework will…</vt:lpstr>
      <vt:lpstr>System stakeholders and supporting infrastructure</vt:lpstr>
      <vt:lpstr>At Place Place-Based Partnership Clinical and Care Professional Advisory Group </vt:lpstr>
      <vt:lpstr>At system – LSC Assembly</vt:lpstr>
      <vt:lpstr>Clinical and care professional leadership structure – system level</vt:lpstr>
      <vt:lpstr>Clinical and care professional leadership structure – place level</vt:lpstr>
      <vt:lpstr>Roles within the framework </vt:lpstr>
      <vt:lpstr>PowerPoint Presentation</vt:lpstr>
      <vt:lpstr>PowerPoint Presentation</vt:lpstr>
      <vt:lpstr>Clinical and Care Professional Lead Roles (Place)</vt:lpstr>
      <vt:lpstr>Clinical and Care Professional Lead Roles (Place)</vt:lpstr>
      <vt:lpstr>PowerPoint Presentation</vt:lpstr>
      <vt:lpstr>CCP Lead Roles (System)</vt:lpstr>
      <vt:lpstr>CCP Lead Roles (System)</vt:lpstr>
      <vt:lpstr>CCP Lead Roles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CCPL framework</dc:title>
  <dc:creator>Brooks Hannah (MLCSU)</dc:creator>
  <cp:lastModifiedBy>Stephanie Gorner</cp:lastModifiedBy>
  <cp:revision>46</cp:revision>
  <dcterms:created xsi:type="dcterms:W3CDTF">2006-08-16T00:00:00Z</dcterms:created>
  <dcterms:modified xsi:type="dcterms:W3CDTF">2023-06-14T10:09:13Z</dcterms:modified>
  <dc:identifier>DAE7iNZB6uk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0x010100BE4824A259A7EA4FA2DF2263F9E67FF6</vt:lpwstr>
  </property>
  <property fmtid="{D5CDD505-2E9C-101B-9397-08002B2CF9AE}" pid="3" name="MediaServiceImageTags">
    <vt:lpwstr/>
  </property>
  <property fmtid="{D5CDD505-2E9C-101B-9397-08002B2CF9AE}" pid="4" name="_dlc_DocIdItemGuid">
    <vt:lpwstr>1025afe0-0b68-4fc6-b72c-dde389d952f0</vt:lpwstr>
  </property>
</Properties>
</file>