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660"/>
  </p:normalViewPr>
  <p:slideViewPr>
    <p:cSldViewPr>
      <p:cViewPr varScale="1">
        <p:scale>
          <a:sx n="83" d="100"/>
          <a:sy n="83" d="100"/>
        </p:scale>
        <p:origin x="95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ADC01-8176-4DAA-AFAC-051314DCA9BB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C4DCB-CF16-4306-B3C1-6C194275D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7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7B325-E588-41B3-96A6-DC9C9DC51B16}" type="datetime1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34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318C6-E719-42B5-9C12-7367EAB9A804}" type="datetime1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169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DA2B-381D-4091-9AD3-C742615977F4}" type="datetime1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40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5F45-B71A-4AAF-8A65-4DE3F5482511}" type="datetime1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31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12C0-BA10-44A2-A7B3-9B28DA191A57}" type="datetime1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14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E94-66A6-4AE7-AE8E-7ECE65113E0F}" type="datetime1">
              <a:rPr lang="en-GB" smtClean="0"/>
              <a:t>26/05/2020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72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DFD2-A5C1-4E1E-B7AF-0112F46C18D8}" type="datetime1">
              <a:rPr lang="en-GB" smtClean="0"/>
              <a:t>26/05/2020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56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77C5-2316-4D6B-B560-AF1CB5C9687F}" type="datetime1">
              <a:rPr lang="en-GB" smtClean="0"/>
              <a:t>26/05/2020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746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7697-00BE-4D6D-8ABD-A2BA2644FF02}" type="datetime1">
              <a:rPr lang="en-GB" smtClean="0"/>
              <a:t>26/05/2020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498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FA820-18BD-49BC-83D1-E16C5C0BB378}" type="datetime1">
              <a:rPr lang="en-GB" smtClean="0"/>
              <a:t>26/05/2020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13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C869-D687-4664-B1B4-D957CEEC3F0C}" type="datetime1">
              <a:rPr lang="en-GB" smtClean="0"/>
              <a:t>26/05/2020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098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AAB1C-C44C-41B0-A337-4204FA8C9045}" type="datetime1">
              <a:rPr lang="en-GB" smtClean="0"/>
              <a:t>26/05/2020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1659A-B3D9-449A-B5D6-DD5FDA2C7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49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learning.rcgp.org.uk/mod/page/view.php?id=10551" TargetMode="External"/><Relationship Id="rId3" Type="http://schemas.openxmlformats.org/officeDocument/2006/relationships/hyperlink" Target="https://www.england.nhs.uk/gp/digital-first-primary-care/" TargetMode="External"/><Relationship Id="rId7" Type="http://schemas.openxmlformats.org/officeDocument/2006/relationships/hyperlink" Target="https://www.england.nhs.uk/publication/enhanced-health-in-care-homes-framework/" TargetMode="External"/><Relationship Id="rId2" Type="http://schemas.openxmlformats.org/officeDocument/2006/relationships/hyperlink" Target="https://future.nhs.uk/DigitalPC/grouphom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s.mhra.gov.uk/ViewandAcknowledgment/ViewAlert.aspx?AlertID=103022" TargetMode="External"/><Relationship Id="rId5" Type="http://schemas.openxmlformats.org/officeDocument/2006/relationships/hyperlink" Target="https://www.england.nhs.uk/coronavirus/wp-content/uploads/sites/52/2020/03/C0098-Total-triage-blueprint-April-2020-v2.pdf" TargetMode="External"/><Relationship Id="rId10" Type="http://schemas.openxmlformats.org/officeDocument/2006/relationships/hyperlink" Target="https://digital.nhs.uk/services/electronic-prescription-service" TargetMode="External"/><Relationship Id="rId4" Type="http://schemas.openxmlformats.org/officeDocument/2006/relationships/hyperlink" Target="https://www.england.nhs.uk/coronavirus/wp-content/uploads/sites/52/2020/03/gp-preparedness-update-letter-27-march-2020-.pdf" TargetMode="External"/><Relationship Id="rId9" Type="http://schemas.openxmlformats.org/officeDocument/2006/relationships/hyperlink" Target="https://elearning.rcgp.org.uk/pluginfile.php/149507/mod_page/content/28/NHS_VC_Info%20for%20GPs_v06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57" y="18864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Primary Care Digital First Policy Guidance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solidFill>
                  <a:prstClr val="black"/>
                </a:solidFill>
                <a:hlinkClick r:id="rId2"/>
              </a:rPr>
              <a:t>NHS Future </a:t>
            </a:r>
            <a:r>
              <a:rPr lang="en-GB" dirty="0" smtClean="0">
                <a:solidFill>
                  <a:prstClr val="black"/>
                </a:solidFill>
                <a:hlinkClick r:id="rId2"/>
              </a:rPr>
              <a:t>Digital First Primary Care Collaboration Platform</a:t>
            </a:r>
            <a:endParaRPr lang="en-GB" dirty="0" smtClean="0">
              <a:hlinkClick r:id="rId3"/>
            </a:endParaRPr>
          </a:p>
          <a:p>
            <a:r>
              <a:rPr lang="en-GB" dirty="0" smtClean="0">
                <a:hlinkClick r:id="rId3"/>
              </a:rPr>
              <a:t>NHS England Primary Care Digital First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Using NHS 111</a:t>
            </a:r>
            <a:endParaRPr lang="en-GB" dirty="0" smtClean="0"/>
          </a:p>
          <a:p>
            <a:r>
              <a:rPr lang="en-GB" dirty="0">
                <a:hlinkClick r:id="rId5"/>
              </a:rPr>
              <a:t>Total triage </a:t>
            </a:r>
          </a:p>
          <a:p>
            <a:r>
              <a:rPr lang="en-GB" dirty="0" smtClean="0">
                <a:hlinkClick r:id="rId6"/>
              </a:rPr>
              <a:t>NHS Digital Shielded Patients</a:t>
            </a:r>
            <a:endParaRPr lang="en-GB" dirty="0" smtClean="0"/>
          </a:p>
          <a:p>
            <a:r>
              <a:rPr lang="en-GB" dirty="0" smtClean="0">
                <a:hlinkClick r:id="rId7"/>
              </a:rPr>
              <a:t>Enhanced Health in Care Homes Framework</a:t>
            </a:r>
            <a:endParaRPr lang="en-GB" dirty="0" smtClean="0"/>
          </a:p>
          <a:p>
            <a:r>
              <a:rPr lang="en-GB" dirty="0" smtClean="0"/>
              <a:t>RCGP resources</a:t>
            </a:r>
          </a:p>
          <a:p>
            <a:pPr lvl="1"/>
            <a:r>
              <a:rPr lang="en-GB" dirty="0" smtClean="0">
                <a:hlinkClick r:id="rId8"/>
              </a:rPr>
              <a:t>Remote Consultations and triaging</a:t>
            </a:r>
            <a:endParaRPr lang="en-GB" dirty="0" smtClean="0"/>
          </a:p>
          <a:p>
            <a:pPr lvl="1"/>
            <a:r>
              <a:rPr lang="en-GB" dirty="0" smtClean="0">
                <a:hlinkClick r:id="rId9"/>
              </a:rPr>
              <a:t>Video Consultations – Information for GPs</a:t>
            </a:r>
            <a:r>
              <a:rPr lang="en-GB" dirty="0" smtClean="0"/>
              <a:t> </a:t>
            </a:r>
            <a:endParaRPr lang="en-GB" dirty="0" smtClean="0"/>
          </a:p>
          <a:p>
            <a:r>
              <a:rPr lang="en-GB" dirty="0" smtClean="0">
                <a:hlinkClick r:id="rId10"/>
              </a:rPr>
              <a:t>EPS</a:t>
            </a:r>
            <a:endParaRPr lang="en-GB" dirty="0" smtClean="0"/>
          </a:p>
          <a:p>
            <a:r>
              <a:rPr lang="en-GB" dirty="0" smtClean="0"/>
              <a:t>Local resources</a:t>
            </a:r>
          </a:p>
          <a:p>
            <a:pPr lvl="1"/>
            <a:r>
              <a:rPr lang="en-GB" dirty="0" smtClean="0"/>
              <a:t>ICS Video &amp; Online Consultation Guidance</a:t>
            </a:r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659A-B3D9-449A-B5D6-DD5FDA2C72A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97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6173</TotalTime>
  <Words>57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Primary Care Digital First Policy Guidance</vt:lpstr>
    </vt:vector>
  </TitlesOfParts>
  <Company>BFW Hospitals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Tinson Peter (FWCCG)</dc:creator>
  <cp:lastModifiedBy>Thornton Amanda (NWSIS)</cp:lastModifiedBy>
  <cp:revision>121</cp:revision>
  <dcterms:created xsi:type="dcterms:W3CDTF">2020-05-04T13:00:23Z</dcterms:created>
  <dcterms:modified xsi:type="dcterms:W3CDTF">2020-05-26T19:18:56Z</dcterms:modified>
</cp:coreProperties>
</file>