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5"/>
  </p:sldMasterIdLst>
  <p:notesMasterIdLst>
    <p:notesMasterId r:id="rId13"/>
  </p:notesMasterIdLst>
  <p:sldIdLst>
    <p:sldId id="2145707883" r:id="rId6"/>
    <p:sldId id="2145707889" r:id="rId7"/>
    <p:sldId id="257" r:id="rId8"/>
    <p:sldId id="2145707890" r:id="rId9"/>
    <p:sldId id="259" r:id="rId10"/>
    <p:sldId id="260" r:id="rId11"/>
    <p:sldId id="264" r:id="rId12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69081E-BDF1-DFE4-6B7B-70787D682209}" name="HEGARTY, Paul (NHS LANCASHIRE AND SOUTH CUMBRIA ICB - 00R)" initials="HP(LASCI0" userId="S::paul.hegarty2@nhs.net::df37ef1d-9706-4551-b3da-ecaf2f3a8b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178"/>
    <a:srgbClr val="27235A"/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3699" autoAdjust="0"/>
  </p:normalViewPr>
  <p:slideViewPr>
    <p:cSldViewPr snapToGrid="0" showGuides="1">
      <p:cViewPr varScale="1">
        <p:scale>
          <a:sx n="100" d="100"/>
          <a:sy n="100" d="100"/>
        </p:scale>
        <p:origin x="1392" y="78"/>
      </p:cViewPr>
      <p:guideLst>
        <p:guide orient="horz" pos="2137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Gorner" userId="196fb7b9-a58c-449e-8c3e-c57e24c5fc93" providerId="ADAL" clId="{A1883388-92FF-4984-8C75-7D60F6A117DF}"/>
    <pc:docChg chg="delSld delMainMaster">
      <pc:chgData name="Stephanie Gorner" userId="196fb7b9-a58c-449e-8c3e-c57e24c5fc93" providerId="ADAL" clId="{A1883388-92FF-4984-8C75-7D60F6A117DF}" dt="2024-04-15T10:03:20.671" v="43" actId="47"/>
      <pc:docMkLst>
        <pc:docMk/>
      </pc:docMkLst>
      <pc:sldChg chg="del">
        <pc:chgData name="Stephanie Gorner" userId="196fb7b9-a58c-449e-8c3e-c57e24c5fc93" providerId="ADAL" clId="{A1883388-92FF-4984-8C75-7D60F6A117DF}" dt="2024-04-15T10:02:48.255" v="12" actId="47"/>
        <pc:sldMkLst>
          <pc:docMk/>
          <pc:sldMk cId="2259308896" sldId="256"/>
        </pc:sldMkLst>
      </pc:sldChg>
      <pc:sldChg chg="del">
        <pc:chgData name="Stephanie Gorner" userId="196fb7b9-a58c-449e-8c3e-c57e24c5fc93" providerId="ADAL" clId="{A1883388-92FF-4984-8C75-7D60F6A117DF}" dt="2024-04-15T10:03:06.004" v="20" actId="47"/>
        <pc:sldMkLst>
          <pc:docMk/>
          <pc:sldMk cId="541495698" sldId="258"/>
        </pc:sldMkLst>
      </pc:sldChg>
      <pc:sldChg chg="del">
        <pc:chgData name="Stephanie Gorner" userId="196fb7b9-a58c-449e-8c3e-c57e24c5fc93" providerId="ADAL" clId="{A1883388-92FF-4984-8C75-7D60F6A117DF}" dt="2024-04-15T10:03:10.779" v="29" actId="47"/>
        <pc:sldMkLst>
          <pc:docMk/>
          <pc:sldMk cId="2640274883" sldId="261"/>
        </pc:sldMkLst>
      </pc:sldChg>
      <pc:sldChg chg="del">
        <pc:chgData name="Stephanie Gorner" userId="196fb7b9-a58c-449e-8c3e-c57e24c5fc93" providerId="ADAL" clId="{A1883388-92FF-4984-8C75-7D60F6A117DF}" dt="2024-04-15T10:03:11.316" v="30" actId="47"/>
        <pc:sldMkLst>
          <pc:docMk/>
          <pc:sldMk cId="2432020397" sldId="262"/>
        </pc:sldMkLst>
      </pc:sldChg>
      <pc:sldChg chg="del">
        <pc:chgData name="Stephanie Gorner" userId="196fb7b9-a58c-449e-8c3e-c57e24c5fc93" providerId="ADAL" clId="{A1883388-92FF-4984-8C75-7D60F6A117DF}" dt="2024-04-15T10:03:17.547" v="40" actId="47"/>
        <pc:sldMkLst>
          <pc:docMk/>
          <pc:sldMk cId="3573224943" sldId="266"/>
        </pc:sldMkLst>
      </pc:sldChg>
      <pc:sldChg chg="del">
        <pc:chgData name="Stephanie Gorner" userId="196fb7b9-a58c-449e-8c3e-c57e24c5fc93" providerId="ADAL" clId="{A1883388-92FF-4984-8C75-7D60F6A117DF}" dt="2024-04-15T10:03:06.405" v="21" actId="47"/>
        <pc:sldMkLst>
          <pc:docMk/>
          <pc:sldMk cId="962151200" sldId="268"/>
        </pc:sldMkLst>
      </pc:sldChg>
      <pc:sldChg chg="del">
        <pc:chgData name="Stephanie Gorner" userId="196fb7b9-a58c-449e-8c3e-c57e24c5fc93" providerId="ADAL" clId="{A1883388-92FF-4984-8C75-7D60F6A117DF}" dt="2024-04-15T10:03:05.232" v="18" actId="47"/>
        <pc:sldMkLst>
          <pc:docMk/>
          <pc:sldMk cId="3625315198" sldId="270"/>
        </pc:sldMkLst>
      </pc:sldChg>
      <pc:sldChg chg="del">
        <pc:chgData name="Stephanie Gorner" userId="196fb7b9-a58c-449e-8c3e-c57e24c5fc93" providerId="ADAL" clId="{A1883388-92FF-4984-8C75-7D60F6A117DF}" dt="2024-04-15T10:03:09.444" v="26" actId="47"/>
        <pc:sldMkLst>
          <pc:docMk/>
          <pc:sldMk cId="258834159" sldId="273"/>
        </pc:sldMkLst>
      </pc:sldChg>
      <pc:sldChg chg="del">
        <pc:chgData name="Stephanie Gorner" userId="196fb7b9-a58c-449e-8c3e-c57e24c5fc93" providerId="ADAL" clId="{A1883388-92FF-4984-8C75-7D60F6A117DF}" dt="2024-04-15T10:03:09.839" v="27" actId="47"/>
        <pc:sldMkLst>
          <pc:docMk/>
          <pc:sldMk cId="4235185794" sldId="274"/>
        </pc:sldMkLst>
      </pc:sldChg>
      <pc:sldChg chg="del">
        <pc:chgData name="Stephanie Gorner" userId="196fb7b9-a58c-449e-8c3e-c57e24c5fc93" providerId="ADAL" clId="{A1883388-92FF-4984-8C75-7D60F6A117DF}" dt="2024-04-15T10:03:14.977" v="36" actId="47"/>
        <pc:sldMkLst>
          <pc:docMk/>
          <pc:sldMk cId="1545874972" sldId="275"/>
        </pc:sldMkLst>
      </pc:sldChg>
      <pc:sldChg chg="del">
        <pc:chgData name="Stephanie Gorner" userId="196fb7b9-a58c-449e-8c3e-c57e24c5fc93" providerId="ADAL" clId="{A1883388-92FF-4984-8C75-7D60F6A117DF}" dt="2024-04-15T10:03:11.922" v="31" actId="47"/>
        <pc:sldMkLst>
          <pc:docMk/>
          <pc:sldMk cId="3962707024" sldId="276"/>
        </pc:sldMkLst>
      </pc:sldChg>
      <pc:sldChg chg="del">
        <pc:chgData name="Stephanie Gorner" userId="196fb7b9-a58c-449e-8c3e-c57e24c5fc93" providerId="ADAL" clId="{A1883388-92FF-4984-8C75-7D60F6A117DF}" dt="2024-04-15T10:02:45.177" v="9" actId="47"/>
        <pc:sldMkLst>
          <pc:docMk/>
          <pc:sldMk cId="2723865859" sldId="315"/>
        </pc:sldMkLst>
      </pc:sldChg>
      <pc:sldChg chg="del">
        <pc:chgData name="Stephanie Gorner" userId="196fb7b9-a58c-449e-8c3e-c57e24c5fc93" providerId="ADAL" clId="{A1883388-92FF-4984-8C75-7D60F6A117DF}" dt="2024-04-15T10:02:44.115" v="8" actId="47"/>
        <pc:sldMkLst>
          <pc:docMk/>
          <pc:sldMk cId="3284616221" sldId="317"/>
        </pc:sldMkLst>
      </pc:sldChg>
      <pc:sldChg chg="del">
        <pc:chgData name="Stephanie Gorner" userId="196fb7b9-a58c-449e-8c3e-c57e24c5fc93" providerId="ADAL" clId="{A1883388-92FF-4984-8C75-7D60F6A117DF}" dt="2024-04-15T10:02:46.132" v="10" actId="47"/>
        <pc:sldMkLst>
          <pc:docMk/>
          <pc:sldMk cId="2359185522" sldId="320"/>
        </pc:sldMkLst>
      </pc:sldChg>
      <pc:sldChg chg="del">
        <pc:chgData name="Stephanie Gorner" userId="196fb7b9-a58c-449e-8c3e-c57e24c5fc93" providerId="ADAL" clId="{A1883388-92FF-4984-8C75-7D60F6A117DF}" dt="2024-04-15T10:02:43.370" v="7" actId="47"/>
        <pc:sldMkLst>
          <pc:docMk/>
          <pc:sldMk cId="2747065879" sldId="322"/>
        </pc:sldMkLst>
      </pc:sldChg>
      <pc:sldChg chg="del">
        <pc:chgData name="Stephanie Gorner" userId="196fb7b9-a58c-449e-8c3e-c57e24c5fc93" providerId="ADAL" clId="{A1883388-92FF-4984-8C75-7D60F6A117DF}" dt="2024-04-15T10:02:42.122" v="5" actId="47"/>
        <pc:sldMkLst>
          <pc:docMk/>
          <pc:sldMk cId="3819273086" sldId="325"/>
        </pc:sldMkLst>
      </pc:sldChg>
      <pc:sldChg chg="del">
        <pc:chgData name="Stephanie Gorner" userId="196fb7b9-a58c-449e-8c3e-c57e24c5fc93" providerId="ADAL" clId="{A1883388-92FF-4984-8C75-7D60F6A117DF}" dt="2024-04-15T10:02:41.435" v="4" actId="47"/>
        <pc:sldMkLst>
          <pc:docMk/>
          <pc:sldMk cId="1048706739" sldId="327"/>
        </pc:sldMkLst>
      </pc:sldChg>
      <pc:sldChg chg="del">
        <pc:chgData name="Stephanie Gorner" userId="196fb7b9-a58c-449e-8c3e-c57e24c5fc93" providerId="ADAL" clId="{A1883388-92FF-4984-8C75-7D60F6A117DF}" dt="2024-04-15T10:02:42.739" v="6" actId="47"/>
        <pc:sldMkLst>
          <pc:docMk/>
          <pc:sldMk cId="1432214055" sldId="328"/>
        </pc:sldMkLst>
      </pc:sldChg>
      <pc:sldChg chg="del">
        <pc:chgData name="Stephanie Gorner" userId="196fb7b9-a58c-449e-8c3e-c57e24c5fc93" providerId="ADAL" clId="{A1883388-92FF-4984-8C75-7D60F6A117DF}" dt="2024-04-15T10:02:46.813" v="11" actId="47"/>
        <pc:sldMkLst>
          <pc:docMk/>
          <pc:sldMk cId="1715113202" sldId="329"/>
        </pc:sldMkLst>
      </pc:sldChg>
      <pc:sldChg chg="del">
        <pc:chgData name="Stephanie Gorner" userId="196fb7b9-a58c-449e-8c3e-c57e24c5fc93" providerId="ADAL" clId="{A1883388-92FF-4984-8C75-7D60F6A117DF}" dt="2024-04-15T10:02:57.796" v="16" actId="47"/>
        <pc:sldMkLst>
          <pc:docMk/>
          <pc:sldMk cId="91413536" sldId="331"/>
        </pc:sldMkLst>
      </pc:sldChg>
      <pc:sldChg chg="del">
        <pc:chgData name="Stephanie Gorner" userId="196fb7b9-a58c-449e-8c3e-c57e24c5fc93" providerId="ADAL" clId="{A1883388-92FF-4984-8C75-7D60F6A117DF}" dt="2024-04-15T10:02:54.465" v="14" actId="47"/>
        <pc:sldMkLst>
          <pc:docMk/>
          <pc:sldMk cId="1508356178" sldId="640"/>
        </pc:sldMkLst>
      </pc:sldChg>
      <pc:sldChg chg="del">
        <pc:chgData name="Stephanie Gorner" userId="196fb7b9-a58c-449e-8c3e-c57e24c5fc93" providerId="ADAL" clId="{A1883388-92FF-4984-8C75-7D60F6A117DF}" dt="2024-04-15T10:03:16.533" v="38" actId="47"/>
        <pc:sldMkLst>
          <pc:docMk/>
          <pc:sldMk cId="1405658982" sldId="2135245346"/>
        </pc:sldMkLst>
      </pc:sldChg>
      <pc:sldChg chg="del">
        <pc:chgData name="Stephanie Gorner" userId="196fb7b9-a58c-449e-8c3e-c57e24c5fc93" providerId="ADAL" clId="{A1883388-92FF-4984-8C75-7D60F6A117DF}" dt="2024-04-15T10:03:14.606" v="35" actId="47"/>
        <pc:sldMkLst>
          <pc:docMk/>
          <pc:sldMk cId="2524650004" sldId="2135245352"/>
        </pc:sldMkLst>
      </pc:sldChg>
      <pc:sldChg chg="del">
        <pc:chgData name="Stephanie Gorner" userId="196fb7b9-a58c-449e-8c3e-c57e24c5fc93" providerId="ADAL" clId="{A1883388-92FF-4984-8C75-7D60F6A117DF}" dt="2024-04-15T10:03:18.244" v="41" actId="47"/>
        <pc:sldMkLst>
          <pc:docMk/>
          <pc:sldMk cId="2015711740" sldId="2135245354"/>
        </pc:sldMkLst>
      </pc:sldChg>
      <pc:sldChg chg="del">
        <pc:chgData name="Stephanie Gorner" userId="196fb7b9-a58c-449e-8c3e-c57e24c5fc93" providerId="ADAL" clId="{A1883388-92FF-4984-8C75-7D60F6A117DF}" dt="2024-04-15T10:03:20.671" v="43" actId="47"/>
        <pc:sldMkLst>
          <pc:docMk/>
          <pc:sldMk cId="2596236826" sldId="2135245355"/>
        </pc:sldMkLst>
      </pc:sldChg>
      <pc:sldChg chg="del">
        <pc:chgData name="Stephanie Gorner" userId="196fb7b9-a58c-449e-8c3e-c57e24c5fc93" providerId="ADAL" clId="{A1883388-92FF-4984-8C75-7D60F6A117DF}" dt="2024-04-15T10:03:19.050" v="42" actId="47"/>
        <pc:sldMkLst>
          <pc:docMk/>
          <pc:sldMk cId="338812671" sldId="2135245357"/>
        </pc:sldMkLst>
      </pc:sldChg>
      <pc:sldChg chg="del">
        <pc:chgData name="Stephanie Gorner" userId="196fb7b9-a58c-449e-8c3e-c57e24c5fc93" providerId="ADAL" clId="{A1883388-92FF-4984-8C75-7D60F6A117DF}" dt="2024-04-15T10:02:56.870" v="15" actId="47"/>
        <pc:sldMkLst>
          <pc:docMk/>
          <pc:sldMk cId="3572425610" sldId="2135245358"/>
        </pc:sldMkLst>
      </pc:sldChg>
      <pc:sldChg chg="del">
        <pc:chgData name="Stephanie Gorner" userId="196fb7b9-a58c-449e-8c3e-c57e24c5fc93" providerId="ADAL" clId="{A1883388-92FF-4984-8C75-7D60F6A117DF}" dt="2024-04-15T10:03:04.803" v="17" actId="47"/>
        <pc:sldMkLst>
          <pc:docMk/>
          <pc:sldMk cId="1915916626" sldId="2145707871"/>
        </pc:sldMkLst>
      </pc:sldChg>
      <pc:sldChg chg="del">
        <pc:chgData name="Stephanie Gorner" userId="196fb7b9-a58c-449e-8c3e-c57e24c5fc93" providerId="ADAL" clId="{A1883388-92FF-4984-8C75-7D60F6A117DF}" dt="2024-04-15T10:03:05.597" v="19" actId="47"/>
        <pc:sldMkLst>
          <pc:docMk/>
          <pc:sldMk cId="3665234626" sldId="2145707872"/>
        </pc:sldMkLst>
      </pc:sldChg>
      <pc:sldChg chg="del">
        <pc:chgData name="Stephanie Gorner" userId="196fb7b9-a58c-449e-8c3e-c57e24c5fc93" providerId="ADAL" clId="{A1883388-92FF-4984-8C75-7D60F6A117DF}" dt="2024-04-15T10:03:13.667" v="33" actId="47"/>
        <pc:sldMkLst>
          <pc:docMk/>
          <pc:sldMk cId="1552644782" sldId="2145707873"/>
        </pc:sldMkLst>
      </pc:sldChg>
      <pc:sldChg chg="del">
        <pc:chgData name="Stephanie Gorner" userId="196fb7b9-a58c-449e-8c3e-c57e24c5fc93" providerId="ADAL" clId="{A1883388-92FF-4984-8C75-7D60F6A117DF}" dt="2024-04-15T10:02:37.683" v="0" actId="47"/>
        <pc:sldMkLst>
          <pc:docMk/>
          <pc:sldMk cId="184759127" sldId="2145707880"/>
        </pc:sldMkLst>
      </pc:sldChg>
      <pc:sldChg chg="del">
        <pc:chgData name="Stephanie Gorner" userId="196fb7b9-a58c-449e-8c3e-c57e24c5fc93" providerId="ADAL" clId="{A1883388-92FF-4984-8C75-7D60F6A117DF}" dt="2024-04-15T10:02:38.451" v="1" actId="47"/>
        <pc:sldMkLst>
          <pc:docMk/>
          <pc:sldMk cId="2049679053" sldId="2145707881"/>
        </pc:sldMkLst>
      </pc:sldChg>
      <pc:sldChg chg="del">
        <pc:chgData name="Stephanie Gorner" userId="196fb7b9-a58c-449e-8c3e-c57e24c5fc93" providerId="ADAL" clId="{A1883388-92FF-4984-8C75-7D60F6A117DF}" dt="2024-04-15T10:03:07.416" v="23" actId="47"/>
        <pc:sldMkLst>
          <pc:docMk/>
          <pc:sldMk cId="2047861931" sldId="2145707882"/>
        </pc:sldMkLst>
      </pc:sldChg>
      <pc:sldChg chg="del">
        <pc:chgData name="Stephanie Gorner" userId="196fb7b9-a58c-449e-8c3e-c57e24c5fc93" providerId="ADAL" clId="{A1883388-92FF-4984-8C75-7D60F6A117DF}" dt="2024-04-15T10:02:49.307" v="13" actId="47"/>
        <pc:sldMkLst>
          <pc:docMk/>
          <pc:sldMk cId="2201905924" sldId="2145707884"/>
        </pc:sldMkLst>
      </pc:sldChg>
      <pc:sldChg chg="del">
        <pc:chgData name="Stephanie Gorner" userId="196fb7b9-a58c-449e-8c3e-c57e24c5fc93" providerId="ADAL" clId="{A1883388-92FF-4984-8C75-7D60F6A117DF}" dt="2024-04-15T10:02:39.302" v="2" actId="47"/>
        <pc:sldMkLst>
          <pc:docMk/>
          <pc:sldMk cId="3640445988" sldId="2145707885"/>
        </pc:sldMkLst>
      </pc:sldChg>
      <pc:sldChg chg="del">
        <pc:chgData name="Stephanie Gorner" userId="196fb7b9-a58c-449e-8c3e-c57e24c5fc93" providerId="ADAL" clId="{A1883388-92FF-4984-8C75-7D60F6A117DF}" dt="2024-04-15T10:02:40.665" v="3" actId="47"/>
        <pc:sldMkLst>
          <pc:docMk/>
          <pc:sldMk cId="3103683689" sldId="2145707886"/>
        </pc:sldMkLst>
      </pc:sldChg>
      <pc:sldChg chg="del">
        <pc:chgData name="Stephanie Gorner" userId="196fb7b9-a58c-449e-8c3e-c57e24c5fc93" providerId="ADAL" clId="{A1883388-92FF-4984-8C75-7D60F6A117DF}" dt="2024-04-15T10:03:06.947" v="22" actId="47"/>
        <pc:sldMkLst>
          <pc:docMk/>
          <pc:sldMk cId="1534433807" sldId="2145707887"/>
        </pc:sldMkLst>
      </pc:sldChg>
      <pc:sldChg chg="del">
        <pc:chgData name="Stephanie Gorner" userId="196fb7b9-a58c-449e-8c3e-c57e24c5fc93" providerId="ADAL" clId="{A1883388-92FF-4984-8C75-7D60F6A117DF}" dt="2024-04-15T10:03:14.260" v="34" actId="47"/>
        <pc:sldMkLst>
          <pc:docMk/>
          <pc:sldMk cId="4020267672" sldId="2145707891"/>
        </pc:sldMkLst>
      </pc:sldChg>
      <pc:sldChg chg="del">
        <pc:chgData name="Stephanie Gorner" userId="196fb7b9-a58c-449e-8c3e-c57e24c5fc93" providerId="ADAL" clId="{A1883388-92FF-4984-8C75-7D60F6A117DF}" dt="2024-04-15T10:03:15.773" v="37" actId="47"/>
        <pc:sldMkLst>
          <pc:docMk/>
          <pc:sldMk cId="1248556369" sldId="2145707892"/>
        </pc:sldMkLst>
      </pc:sldChg>
      <pc:sldChg chg="del">
        <pc:chgData name="Stephanie Gorner" userId="196fb7b9-a58c-449e-8c3e-c57e24c5fc93" providerId="ADAL" clId="{A1883388-92FF-4984-8C75-7D60F6A117DF}" dt="2024-04-15T10:03:17.030" v="39" actId="47"/>
        <pc:sldMkLst>
          <pc:docMk/>
          <pc:sldMk cId="1464810047" sldId="2145707893"/>
        </pc:sldMkLst>
      </pc:sldChg>
      <pc:sldChg chg="del">
        <pc:chgData name="Stephanie Gorner" userId="196fb7b9-a58c-449e-8c3e-c57e24c5fc93" providerId="ADAL" clId="{A1883388-92FF-4984-8C75-7D60F6A117DF}" dt="2024-04-15T10:03:13.195" v="32" actId="47"/>
        <pc:sldMkLst>
          <pc:docMk/>
          <pc:sldMk cId="2686584493" sldId="2145707894"/>
        </pc:sldMkLst>
      </pc:sldChg>
      <pc:sldChg chg="del">
        <pc:chgData name="Stephanie Gorner" userId="196fb7b9-a58c-449e-8c3e-c57e24c5fc93" providerId="ADAL" clId="{A1883388-92FF-4984-8C75-7D60F6A117DF}" dt="2024-04-15T10:03:08.180" v="24" actId="47"/>
        <pc:sldMkLst>
          <pc:docMk/>
          <pc:sldMk cId="4080441478" sldId="2145707895"/>
        </pc:sldMkLst>
      </pc:sldChg>
      <pc:sldChg chg="del">
        <pc:chgData name="Stephanie Gorner" userId="196fb7b9-a58c-449e-8c3e-c57e24c5fc93" providerId="ADAL" clId="{A1883388-92FF-4984-8C75-7D60F6A117DF}" dt="2024-04-15T10:03:09.043" v="25" actId="47"/>
        <pc:sldMkLst>
          <pc:docMk/>
          <pc:sldMk cId="2229578035" sldId="2145707896"/>
        </pc:sldMkLst>
      </pc:sldChg>
      <pc:sldChg chg="del">
        <pc:chgData name="Stephanie Gorner" userId="196fb7b9-a58c-449e-8c3e-c57e24c5fc93" providerId="ADAL" clId="{A1883388-92FF-4984-8C75-7D60F6A117DF}" dt="2024-04-15T10:03:10.246" v="28" actId="47"/>
        <pc:sldMkLst>
          <pc:docMk/>
          <pc:sldMk cId="4173385853" sldId="2145707897"/>
        </pc:sldMkLst>
      </pc:sldChg>
      <pc:sldMasterChg chg="del delSldLayout">
        <pc:chgData name="Stephanie Gorner" userId="196fb7b9-a58c-449e-8c3e-c57e24c5fc93" providerId="ADAL" clId="{A1883388-92FF-4984-8C75-7D60F6A117DF}" dt="2024-04-15T10:02:38.451" v="1" actId="47"/>
        <pc:sldMasterMkLst>
          <pc:docMk/>
          <pc:sldMasterMk cId="546114077" sldId="2147483648"/>
        </pc:sldMasterMkLst>
        <pc:sldLayoutChg chg="del">
          <pc:chgData name="Stephanie Gorner" userId="196fb7b9-a58c-449e-8c3e-c57e24c5fc93" providerId="ADAL" clId="{A1883388-92FF-4984-8C75-7D60F6A117DF}" dt="2024-04-15T10:02:38.451" v="1" actId="47"/>
          <pc:sldLayoutMkLst>
            <pc:docMk/>
            <pc:sldMasterMk cId="546114077" sldId="2147483648"/>
            <pc:sldLayoutMk cId="3482616138" sldId="2147483649"/>
          </pc:sldLayoutMkLst>
        </pc:sldLayoutChg>
      </pc:sldMasterChg>
      <pc:sldMasterChg chg="delSldLayout">
        <pc:chgData name="Stephanie Gorner" userId="196fb7b9-a58c-449e-8c3e-c57e24c5fc93" providerId="ADAL" clId="{A1883388-92FF-4984-8C75-7D60F6A117DF}" dt="2024-04-15T10:02:48.255" v="12" actId="47"/>
        <pc:sldMasterMkLst>
          <pc:docMk/>
          <pc:sldMasterMk cId="2518832642" sldId="2147483724"/>
        </pc:sldMasterMkLst>
        <pc:sldLayoutChg chg="del">
          <pc:chgData name="Stephanie Gorner" userId="196fb7b9-a58c-449e-8c3e-c57e24c5fc93" providerId="ADAL" clId="{A1883388-92FF-4984-8C75-7D60F6A117DF}" dt="2024-04-15T10:02:48.255" v="12" actId="47"/>
          <pc:sldLayoutMkLst>
            <pc:docMk/>
            <pc:sldMasterMk cId="2518832642" sldId="2147483724"/>
            <pc:sldLayoutMk cId="1686865688" sldId="2147483726"/>
          </pc:sldLayoutMkLst>
        </pc:sldLayoutChg>
        <pc:sldLayoutChg chg="del">
          <pc:chgData name="Stephanie Gorner" userId="196fb7b9-a58c-449e-8c3e-c57e24c5fc93" providerId="ADAL" clId="{A1883388-92FF-4984-8C75-7D60F6A117DF}" dt="2024-04-15T10:02:46.813" v="11" actId="47"/>
          <pc:sldLayoutMkLst>
            <pc:docMk/>
            <pc:sldMasterMk cId="2518832642" sldId="2147483724"/>
            <pc:sldLayoutMk cId="3660070621" sldId="2147483727"/>
          </pc:sldLayoutMkLst>
        </pc:sldLayoutChg>
        <pc:sldLayoutChg chg="del">
          <pc:chgData name="Stephanie Gorner" userId="196fb7b9-a58c-449e-8c3e-c57e24c5fc93" providerId="ADAL" clId="{A1883388-92FF-4984-8C75-7D60F6A117DF}" dt="2024-04-15T10:02:46.132" v="10" actId="47"/>
          <pc:sldLayoutMkLst>
            <pc:docMk/>
            <pc:sldMasterMk cId="2518832642" sldId="2147483724"/>
            <pc:sldLayoutMk cId="445866210" sldId="2147483728"/>
          </pc:sldLayoutMkLst>
        </pc:sldLayoutChg>
        <pc:sldLayoutChg chg="del">
          <pc:chgData name="Stephanie Gorner" userId="196fb7b9-a58c-449e-8c3e-c57e24c5fc93" providerId="ADAL" clId="{A1883388-92FF-4984-8C75-7D60F6A117DF}" dt="2024-04-15T10:02:44.115" v="8" actId="47"/>
          <pc:sldLayoutMkLst>
            <pc:docMk/>
            <pc:sldMasterMk cId="2518832642" sldId="2147483724"/>
            <pc:sldLayoutMk cId="2270537263" sldId="2147483729"/>
          </pc:sldLayoutMkLst>
        </pc:sldLayoutChg>
        <pc:sldLayoutChg chg="del">
          <pc:chgData name="Stephanie Gorner" userId="196fb7b9-a58c-449e-8c3e-c57e24c5fc93" providerId="ADAL" clId="{A1883388-92FF-4984-8C75-7D60F6A117DF}" dt="2024-04-15T10:02:40.665" v="3" actId="47"/>
          <pc:sldLayoutMkLst>
            <pc:docMk/>
            <pc:sldMasterMk cId="2518832642" sldId="2147483724"/>
            <pc:sldLayoutMk cId="587889558" sldId="214748373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E4DFC-F634-4D73-9D2F-D5ECF1FF85CD}" type="datetimeFigureOut">
              <a:rPr lang="en-GB" smtClean="0"/>
              <a:t>15/04/2024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1FF3D-C57E-48FF-9FA6-36005D5CDC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83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ADD6D-460A-8D49-AAB2-5CAE491BD0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1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36CB-D94B-48D4-AFA4-EDA188BF3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966" y="1690777"/>
            <a:ext cx="10354902" cy="1819186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D89B1-64CE-4B05-AAE5-074032DE0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965" y="3602038"/>
            <a:ext cx="10354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7923-AD00-4B40-943F-2DB19FF6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7B31-A628-4475-9BE1-02A1520BA257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A2AF-C284-41F5-855B-FB958ECC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1312-A56F-4107-AF60-2CEC1108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99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78C9-A202-4C51-B684-AA032EAB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1712D-40E3-4808-8F41-604367F05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0282E-62AF-462C-ADF8-EAC9CB9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47AF-18E3-4FF4-8E7C-E108C233B447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18F8-DBB2-4022-9FFD-4187D9DC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5ED38-9185-4A18-AC56-4057D95F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97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2E3F8-2304-4551-B7FA-8AA677A5C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76138-96CD-4183-9D23-AF9D8A2FA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F10A5-F94F-471A-BEDA-C188388F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61A8-67E4-4DEA-B30B-233998EA809D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511EF-642F-4FA3-AAC0-A1EB4C17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B102-DC2E-4793-9367-584169C3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14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36A1-C13E-4D71-BF17-82874A16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E4EA-D4C6-4E7D-9B43-5949519CE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3DDD2-1229-45D9-A48A-D21A7DCB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766A-8271-4045-B3EA-45E17C067BC8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2D306-A763-4823-B787-EBB23E25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36E41-53EE-44AD-A9C4-9DE60A1A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725" y="6356349"/>
            <a:ext cx="485056" cy="365125"/>
          </a:xfrm>
        </p:spPr>
        <p:txBody>
          <a:bodyPr/>
          <a:lstStyle>
            <a:lvl1pPr algn="ctr">
              <a:defRPr/>
            </a:lvl1pPr>
          </a:lstStyle>
          <a:p>
            <a:fld id="{507B77E4-D16E-4E80-BECE-B10ACE50D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94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A1AB-71E0-4F72-877C-EF419049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D2F5F-4EB9-4387-A976-A25B7EDAA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5A7FD-0F4E-4770-BCDE-EEB18302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D354-8EAC-4336-9C03-12B34884C400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5AE23-3BD8-4F3F-8504-A57CF014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193EB-4E55-4452-8BFA-FC4ADFB3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14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0426E-C5AA-447E-B245-CE13FAC8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1D3B-A82D-4F42-8161-FDEF5C94C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B4280-832B-4E3E-A685-288574ACE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A551F-DE46-45D9-8187-7C49DB76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CC0B-F367-4E8B-B00D-614398050CCE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0D068-AADB-444B-AF96-AEA7A3E52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5855F-6522-410D-9533-DE0786C1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79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695F-D396-4053-96F1-06C77BA8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2C5B3-4A31-4F74-BA8A-817FF1C2D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DA3FD-8E7C-45F9-AFFD-6944CBA5C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0AE02-86C8-4CB8-919E-B419B2EF7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45E8A-33D4-4584-B0D3-57C9AF296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32C08-7772-4D0F-83FC-B24E8B9A2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4214-55C3-464E-BBF2-DAC244E0F8F9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1EB3-2F51-4861-8551-80F87B0C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58968-8CEF-46CF-A1E3-23EEB9AD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17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95434-97F3-4F7C-AFD9-F1CE0A29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DA661-64F2-44BA-9D48-6E8B3978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A792-EAAA-47F2-9A74-C900FB01117F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EAAFA-31AC-488D-BEC9-D608E64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AE410-B0C7-4CCF-B861-7AC0D193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49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2342E-9330-4BB7-8B1D-045B8806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CDD2-7ADD-42CB-B708-BE6DB136EC22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65B5D-A0DA-46A2-8211-E32405DC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383DD-ED93-493E-AF86-79F88303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19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73DE-20D1-4DE3-9909-301E3458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304F6-BAFB-4712-9511-A472107E6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B43B6-65D9-4DEE-9C63-6F84E8EC0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2E8C-2485-4D6E-AECB-0C245F14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4D67-73EF-4625-9A17-393191BC9E4A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23B59-9DC2-4E2E-A551-295FD78C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5A9DC-2666-4674-A378-4F964ECB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7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9F1A-672D-4601-821E-4E993AAB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708FC2-EB7D-47B9-BF7A-F9AB3C988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3C29C-A160-4F25-9587-0CEA60082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D60E5-6D85-45B1-BC0A-68BB6292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408F-839C-4528-8E66-C8B416F8CD10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BCEA8-6C61-4C97-BF0B-9E6C516E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38056-AD93-45F0-A069-03818ECC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77E4-D16E-4E80-BECE-B10ACE50D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21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F84AF1-0702-4EF9-813A-2BB361D138CF}"/>
              </a:ext>
            </a:extLst>
          </p:cNvPr>
          <p:cNvSpPr/>
          <p:nvPr userDrawn="1"/>
        </p:nvSpPr>
        <p:spPr>
          <a:xfrm>
            <a:off x="11524891" y="6356349"/>
            <a:ext cx="475890" cy="682806"/>
          </a:xfrm>
          <a:prstGeom prst="round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1E01E-7A71-4DCC-B6D0-3CB0B9956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82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0E52C-EF14-4C0E-A81C-450249A6B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ADC1E-D8D2-4584-B53B-A7A901FFF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C0929-79B8-456B-90A3-D74C5E125E35}" type="datetime1">
              <a:rPr lang="en-GB" smtClean="0"/>
              <a:t>15/04/2024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93FF6-EAEF-4B43-A31B-64728A347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C5121-16DA-467F-8007-37B0D1B44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7581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507B77E4-D16E-4E80-BECE-B10ACE50DA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9BCE69-8B30-40F4-94AB-4CC3EEFA68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698" y="210500"/>
            <a:ext cx="1576002" cy="10317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EC2818-4AB5-4BDB-AC2E-6A1E033CFD59}"/>
              </a:ext>
            </a:extLst>
          </p:cNvPr>
          <p:cNvSpPr/>
          <p:nvPr userDrawn="1"/>
        </p:nvSpPr>
        <p:spPr>
          <a:xfrm>
            <a:off x="-63260" y="-74313"/>
            <a:ext cx="444260" cy="71685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83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072B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A2-D561-BE70-939E-99B4F5119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5533022"/>
            <a:ext cx="12204000" cy="1324978"/>
          </a:xfrm>
          <a:blipFill dpi="0" rotWithShape="1">
            <a:blip r:embed="rId2">
              <a:alphaModFix amt="76000"/>
            </a:blip>
            <a:srcRect/>
            <a:tile tx="869950" ty="44450" sx="100000" sy="100000" flip="none" algn="ctr"/>
          </a:blipFill>
        </p:spPr>
        <p:txBody>
          <a:bodyPr vert="horz" anchor="b" anchorCtr="0">
            <a:normAutofit fontScale="90000"/>
          </a:bodyPr>
          <a:lstStyle/>
          <a:p>
            <a:br>
              <a:rPr lang="en-GB" sz="5400" b="1" dirty="0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5400" b="1" dirty="0">
                <a:solidFill>
                  <a:srgbClr val="27235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GB" sz="900" dirty="0"/>
            </a:b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C7F4-C599-B773-4C47-5544F2382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09" y="109678"/>
            <a:ext cx="2234719" cy="1152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1C780-B36F-7CF4-8224-5128FAE1D3B7}"/>
              </a:ext>
            </a:extLst>
          </p:cNvPr>
          <p:cNvSpPr txBox="1"/>
          <p:nvPr/>
        </p:nvSpPr>
        <p:spPr>
          <a:xfrm>
            <a:off x="1412240" y="3718555"/>
            <a:ext cx="9107033" cy="424732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algn="ctr">
              <a:lnSpc>
                <a:spcPct val="90000"/>
              </a:lnSpc>
              <a:spcBef>
                <a:spcPts val="10000"/>
              </a:spcBef>
              <a:spcAft>
                <a:spcPts val="1000"/>
              </a:spcAft>
            </a:pPr>
            <a:r>
              <a:rPr lang="en-GB" sz="2400" b="1" kern="0" dirty="0" err="1">
                <a:solidFill>
                  <a:srgbClr val="BF3178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Rolonde</a:t>
            </a:r>
            <a:r>
              <a:rPr lang="en-GB" sz="2400" b="1" kern="0" dirty="0">
                <a:solidFill>
                  <a:srgbClr val="BF3178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Bradshaw. Team Leader ROOTS Recovery Forum</a:t>
            </a:r>
            <a:r>
              <a:rPr lang="en-GB" sz="2400" b="1" kern="0" dirty="0">
                <a:solidFill>
                  <a:srgbClr val="BF3178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n-GB" sz="2400" b="1" dirty="0">
              <a:solidFill>
                <a:srgbClr val="BF3178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CE611-6CBA-9B47-68C9-27EA702CD394}"/>
              </a:ext>
            </a:extLst>
          </p:cNvPr>
          <p:cNvSpPr txBox="1"/>
          <p:nvPr/>
        </p:nvSpPr>
        <p:spPr>
          <a:xfrm>
            <a:off x="943628" y="1791384"/>
            <a:ext cx="10607040" cy="646331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algn="ctr">
              <a:lnSpc>
                <a:spcPct val="90000"/>
              </a:lnSpc>
              <a:spcBef>
                <a:spcPts val="10000"/>
              </a:spcBef>
              <a:spcAft>
                <a:spcPts val="1000"/>
              </a:spcAft>
            </a:pPr>
            <a:r>
              <a:rPr lang="en-GB" sz="4000" b="1" kern="0" dirty="0">
                <a:solidFill>
                  <a:srgbClr val="27235A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Lived Experience</a:t>
            </a:r>
            <a:endParaRPr lang="en-GB" sz="4000" b="1" dirty="0">
              <a:solidFill>
                <a:srgbClr val="27235A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4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63C00582-B9E7-E641-83E7-E9338CC4F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857"/>
            <a:ext cx="9144000" cy="684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ubble chart&#10;&#10;Description automatically generated">
            <a:extLst>
              <a:ext uri="{FF2B5EF4-FFF2-40B4-BE49-F238E27FC236}">
                <a16:creationId xmlns:a16="http://schemas.microsoft.com/office/drawing/2014/main" id="{292D9BE5-84FD-AB4C-9498-5DE4336D8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479"/>
            <a:ext cx="9144000" cy="64670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489DCB-4E43-8A32-E5D0-DF4344AC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43D2F-7F89-28C7-3607-D42AA7129868}"/>
              </a:ext>
            </a:extLst>
          </p:cNvPr>
          <p:cNvSpPr txBox="1"/>
          <p:nvPr/>
        </p:nvSpPr>
        <p:spPr>
          <a:xfrm>
            <a:off x="2514600" y="609601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Lived Experience in our work.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AE374-B180-09BD-40CE-D9EC77053789}"/>
              </a:ext>
            </a:extLst>
          </p:cNvPr>
          <p:cNvSpPr txBox="1"/>
          <p:nvPr/>
        </p:nvSpPr>
        <p:spPr>
          <a:xfrm>
            <a:off x="2667000" y="1752601"/>
            <a:ext cx="2667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In Red Rose Recovery which is a LERO…</a:t>
            </a: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What does Lived Experience mean in the context of this conversation?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People of Lived Experience; POLE’s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FA2A7F-0D0D-2258-92F9-5BAEC6481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75260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1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DE647F-B1E0-AF66-DE4B-7EEB54C34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What do POLE’s bring to the table?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FEB82-6998-03CA-A20E-50CC39AF2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57912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Empathy.</a:t>
            </a:r>
          </a:p>
          <a:p>
            <a:pPr marL="0" indent="0">
              <a:buNone/>
            </a:pPr>
            <a:r>
              <a:rPr lang="en-GB" dirty="0"/>
              <a:t>A reduction in barriers to engagement. </a:t>
            </a:r>
          </a:p>
          <a:p>
            <a:pPr marL="0" indent="0">
              <a:buNone/>
            </a:pPr>
            <a:r>
              <a:rPr lang="en-GB" dirty="0"/>
              <a:t>Passion and drive for the work.</a:t>
            </a:r>
          </a:p>
          <a:p>
            <a:pPr marL="0" indent="0">
              <a:buNone/>
            </a:pPr>
            <a:r>
              <a:rPr lang="en-GB" dirty="0"/>
              <a:t>Engagement skills learned ‘in the trenches’.</a:t>
            </a:r>
          </a:p>
          <a:p>
            <a:pPr marL="0" indent="0">
              <a:buNone/>
            </a:pPr>
            <a:r>
              <a:rPr lang="en-GB" dirty="0"/>
              <a:t>Dame Carol Black Review.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C97834-2A9C-A2FF-CDAA-A5420714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549,200+ Pole Stock Photos, Pictures &amp; Royalty-Free Images ...">
            <a:extLst>
              <a:ext uri="{FF2B5EF4-FFF2-40B4-BE49-F238E27FC236}">
                <a16:creationId xmlns:a16="http://schemas.microsoft.com/office/drawing/2014/main" id="{EE45DFBA-54C1-6128-3C9E-741A774F4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65" y="1782761"/>
            <a:ext cx="3017309" cy="45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0F10-3F72-17B2-C1C9-CF488A7A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What do POLE’s bring to the table?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6B96BB-09E8-E4A0-6787-7CFC89C1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5715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different perspective to service provision.</a:t>
            </a:r>
          </a:p>
          <a:p>
            <a:pPr marL="0" indent="0">
              <a:buNone/>
            </a:pPr>
            <a:r>
              <a:rPr lang="en-GB" dirty="0"/>
              <a:t>Insight into the client’s experience. </a:t>
            </a:r>
          </a:p>
          <a:p>
            <a:pPr marL="0" indent="0">
              <a:buNone/>
            </a:pPr>
            <a:r>
              <a:rPr lang="en-GB" dirty="0"/>
              <a:t>Emotional intelligence relating to behaviours/thinking; early warning system?</a:t>
            </a:r>
          </a:p>
          <a:p>
            <a:pPr marL="0" indent="0">
              <a:buNone/>
            </a:pPr>
            <a:r>
              <a:rPr lang="en-GB" dirty="0"/>
              <a:t>Walking the walk.</a:t>
            </a:r>
          </a:p>
          <a:p>
            <a:pPr marL="0" indent="0">
              <a:buNone/>
            </a:pPr>
            <a:r>
              <a:rPr lang="en-GB" dirty="0"/>
              <a:t>Hope.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08485-DD5A-94E6-31C8-8B2601BA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Download Table, Furniture, Wooden. Royalty-Free Vector ...">
            <a:extLst>
              <a:ext uri="{FF2B5EF4-FFF2-40B4-BE49-F238E27FC236}">
                <a16:creationId xmlns:a16="http://schemas.microsoft.com/office/drawing/2014/main" id="{8DDEA0C7-E020-B27B-E889-8D8D996C6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00" y="4423986"/>
            <a:ext cx="2895600" cy="240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1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1943-D84E-DB41-283D-B72837EF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u="sng" dirty="0"/>
              <a:t>What are the challenges?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4DE6-4134-2DD4-9505-EF8243CBB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A need for some POLE focussed policies.</a:t>
            </a:r>
          </a:p>
          <a:p>
            <a:r>
              <a:rPr lang="en-GB" sz="4400" dirty="0"/>
              <a:t>Diverging priorities.</a:t>
            </a:r>
          </a:p>
          <a:p>
            <a:r>
              <a:rPr lang="en-GB" sz="4400" dirty="0"/>
              <a:t>Appropriate training.</a:t>
            </a:r>
          </a:p>
          <a:p>
            <a:r>
              <a:rPr lang="en-GB" sz="4400" dirty="0"/>
              <a:t>POLE specific support.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DFFF4-18A2-C7F3-8C41-A8A2B4F6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79D9D-512F-B224-E4BC-16F06C7AC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4734458"/>
            <a:ext cx="2166257" cy="21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29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5c0ec5-b946-4a68-849f-95ef2c375557" xsi:nil="true"/>
    <lcf76f155ced4ddcb4097134ff3c332f xmlns="620e20a1-df02-4e0a-b04f-3cb1ab8f6f12">
      <Terms xmlns="http://schemas.microsoft.com/office/infopath/2007/PartnerControls"/>
    </lcf76f155ced4ddcb4097134ff3c332f>
    <_dlc_DocId xmlns="125c0ec5-b946-4a68-849f-95ef2c375557">2Y4MS3S4F6CT-1127749235-76468</_dlc_DocId>
    <_dlc_DocIdUrl xmlns="125c0ec5-b946-4a68-849f-95ef2c375557">
      <Url>https://communityfutures386.sharepoint.com/sites/Business/_layouts/15/DocIdRedir.aspx?ID=2Y4MS3S4F6CT-1127749235-76468</Url>
      <Description>2Y4MS3S4F6CT-1127749235-76468</Description>
    </_dlc_DocIdUrl>
    <SharedWithUsers xmlns="125c0ec5-b946-4a68-849f-95ef2c375557">
      <UserInfo>
        <DisplayName>Joe Hannett</DisplayName>
        <AccountId>22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641D63C1FA44449D2AF37955FC8509" ma:contentTypeVersion="201" ma:contentTypeDescription="Create a new document." ma:contentTypeScope="" ma:versionID="076cdfaa5f1bc95e2e4268667761205e">
  <xsd:schema xmlns:xsd="http://www.w3.org/2001/XMLSchema" xmlns:xs="http://www.w3.org/2001/XMLSchema" xmlns:p="http://schemas.microsoft.com/office/2006/metadata/properties" xmlns:ns2="125c0ec5-b946-4a68-849f-95ef2c375557" xmlns:ns3="620e20a1-df02-4e0a-b04f-3cb1ab8f6f12" targetNamespace="http://schemas.microsoft.com/office/2006/metadata/properties" ma:root="true" ma:fieldsID="87d76d2a97aab0b71cb7eaaffd6d0131" ns2:_="" ns3:_="">
    <xsd:import namespace="125c0ec5-b946-4a68-849f-95ef2c375557"/>
    <xsd:import namespace="620e20a1-df02-4e0a-b04f-3cb1ab8f6f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c0ec5-b946-4a68-849f-95ef2c3755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b37547db-9da2-4912-9ea5-f4161478eee4}" ma:internalName="TaxCatchAll" ma:showField="CatchAllData" ma:web="125c0ec5-b946-4a68-849f-95ef2c3755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e20a1-df02-4e0a-b04f-3cb1ab8f6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5afa5e8-e774-4a76-8d4b-df77f13846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0C0D17-97C1-45C3-B488-B6FA35D6939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81B8BD4-1E0C-4757-9B26-A503EE241476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256c226-5e46-42d5-9b64-b768bb8bab33"/>
    <ds:schemaRef ds:uri="http://purl.org/dc/elements/1.1/"/>
    <ds:schemaRef ds:uri="http://schemas.microsoft.com/office/2006/metadata/properties"/>
    <ds:schemaRef ds:uri="http://schemas.microsoft.com/office/infopath/2007/PartnerControls"/>
    <ds:schemaRef ds:uri="536b9927-9c3b-4205-9f6f-943bf708e2e7"/>
    <ds:schemaRef ds:uri="http://www.w3.org/XML/1998/namespace"/>
    <ds:schemaRef ds:uri="http://purl.org/dc/dcmitype/"/>
    <ds:schemaRef ds:uri="9da627bc-1420-42d1-acd4-40132ff394ca"/>
    <ds:schemaRef ds:uri="3794dab2-f12d-4e0f-889e-7efdef543a27"/>
    <ds:schemaRef ds:uri="125c0ec5-b946-4a68-849f-95ef2c375557"/>
    <ds:schemaRef ds:uri="620e20a1-df02-4e0a-b04f-3cb1ab8f6f12"/>
  </ds:schemaRefs>
</ds:datastoreItem>
</file>

<file path=customXml/itemProps3.xml><?xml version="1.0" encoding="utf-8"?>
<ds:datastoreItem xmlns:ds="http://schemas.openxmlformats.org/officeDocument/2006/customXml" ds:itemID="{3D8FF68C-0E78-47BE-88AD-BE953D2928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5c0ec5-b946-4a68-849f-95ef2c375557"/>
    <ds:schemaRef ds:uri="620e20a1-df02-4e0a-b04f-3cb1ab8f6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202BBE9-1D3E-4DA8-8C14-5CBEFE5D0EF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147</Words>
  <Application>Microsoft Office PowerPoint</Application>
  <PresentationFormat>Widescreen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   </vt:lpstr>
      <vt:lpstr>PowerPoint Presentation</vt:lpstr>
      <vt:lpstr>PowerPoint Presentation</vt:lpstr>
      <vt:lpstr>PowerPoint Presentation</vt:lpstr>
      <vt:lpstr>What do POLE’s bring to the table?</vt:lpstr>
      <vt:lpstr>What do POLE’s bring to the table?</vt:lpstr>
      <vt:lpstr>What are the challenges?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BRITTON, Mark (NHS FYLDE AND WYRE CCG)</dc:creator>
  <cp:lastModifiedBy>Stephanie Gorner</cp:lastModifiedBy>
  <cp:revision>164</cp:revision>
  <cp:lastPrinted>2022-06-20T15:46:29Z</cp:lastPrinted>
  <dcterms:created xsi:type="dcterms:W3CDTF">2022-06-20T08:43:06Z</dcterms:created>
  <dcterms:modified xsi:type="dcterms:W3CDTF">2024-04-15T10:03:26Z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0x01010004641D63C1FA44449D2AF37955FC8509</vt:lpwstr>
  </property>
  <property fmtid="{D5CDD505-2E9C-101B-9397-08002B2CF9AE}" pid="3" name="MediaServiceImageTags">
    <vt:lpwstr/>
  </property>
  <property fmtid="{D5CDD505-2E9C-101B-9397-08002B2CF9AE}" pid="4" name="_dlc_DocIdItemGuid">
    <vt:lpwstr>86c6a825-522c-4b00-a116-515804968902</vt:lpwstr>
  </property>
</Properties>
</file>