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29" r:id="rId6"/>
    <p:sldId id="320" r:id="rId7"/>
    <p:sldId id="315" r:id="rId8"/>
    <p:sldId id="317" r:id="rId9"/>
    <p:sldId id="322" r:id="rId10"/>
    <p:sldId id="328" r:id="rId11"/>
    <p:sldId id="325" r:id="rId12"/>
    <p:sldId id="32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ED0FB-625E-46A7-B95A-4C8DA363A0FD}" v="214" dt="2024-03-17T09:36:58.927"/>
  </p1510:revLst>
</p1510:revInfo>
</file>

<file path=ppt/tableStyles.xml><?xml version="1.0" encoding="utf-8"?>
<a:tblStyleLst xmlns:a="http://schemas.openxmlformats.org/drawingml/2006/main" def="{0505E3EF-67EA-436B-97B2-0124C06EBD2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60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outlineViewPr>
    <p:cViewPr>
      <p:scale>
        <a:sx n="33" d="100"/>
        <a:sy n="33" d="100"/>
      </p:scale>
      <p:origin x="0" y="-44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9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9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6545A-0D1D-40E0-A795-AACBC895963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48E6F0D-AEE1-4C7C-9E39-4CACC6831DFB}">
      <dgm:prSet/>
      <dgm:spPr/>
      <dgm:t>
        <a:bodyPr/>
        <a:lstStyle/>
        <a:p>
          <a:r>
            <a:rPr lang="en-US"/>
            <a:t>Why it is important for the VCFSE to do research?</a:t>
          </a:r>
        </a:p>
      </dgm:t>
    </dgm:pt>
    <dgm:pt modelId="{FB639820-9639-4CE1-A1FE-0245ADF1EC42}" type="parTrans" cxnId="{50EE6255-8741-49C7-9BEC-C39E4E68B4E6}">
      <dgm:prSet/>
      <dgm:spPr/>
      <dgm:t>
        <a:bodyPr/>
        <a:lstStyle/>
        <a:p>
          <a:endParaRPr lang="en-US"/>
        </a:p>
      </dgm:t>
    </dgm:pt>
    <dgm:pt modelId="{C9041EE7-63C9-4B76-8C18-45993E9C6B7F}" type="sibTrans" cxnId="{50EE6255-8741-49C7-9BEC-C39E4E68B4E6}">
      <dgm:prSet/>
      <dgm:spPr/>
      <dgm:t>
        <a:bodyPr/>
        <a:lstStyle/>
        <a:p>
          <a:endParaRPr lang="en-US"/>
        </a:p>
      </dgm:t>
    </dgm:pt>
    <dgm:pt modelId="{67FEB3B4-E69C-4728-B968-5D2D3B3C0783}">
      <dgm:prSet/>
      <dgm:spPr/>
      <dgm:t>
        <a:bodyPr/>
        <a:lstStyle/>
        <a:p>
          <a:r>
            <a:rPr lang="en-US"/>
            <a:t>The impact we can have on</a:t>
          </a:r>
        </a:p>
      </dgm:t>
    </dgm:pt>
    <dgm:pt modelId="{2FD677C4-FAD2-4E15-94D3-17AE1756ACE4}" type="parTrans" cxnId="{AC42E7F8-4C42-4866-88F8-A05AB168A688}">
      <dgm:prSet/>
      <dgm:spPr/>
      <dgm:t>
        <a:bodyPr/>
        <a:lstStyle/>
        <a:p>
          <a:endParaRPr lang="en-US"/>
        </a:p>
      </dgm:t>
    </dgm:pt>
    <dgm:pt modelId="{5B21E5DE-AE52-4159-A8AB-15D2B9718063}" type="sibTrans" cxnId="{AC42E7F8-4C42-4866-88F8-A05AB168A688}">
      <dgm:prSet/>
      <dgm:spPr/>
      <dgm:t>
        <a:bodyPr/>
        <a:lstStyle/>
        <a:p>
          <a:endParaRPr lang="en-US"/>
        </a:p>
      </dgm:t>
    </dgm:pt>
    <dgm:pt modelId="{75BEC2AB-8EE4-464A-8784-6062F9B9042C}">
      <dgm:prSet/>
      <dgm:spPr/>
      <dgm:t>
        <a:bodyPr/>
        <a:lstStyle/>
        <a:p>
          <a:r>
            <a:rPr lang="en-US" i="0"/>
            <a:t>Policy change for beneficiaries</a:t>
          </a:r>
          <a:endParaRPr lang="en-US"/>
        </a:p>
      </dgm:t>
    </dgm:pt>
    <dgm:pt modelId="{2FCA8E76-498B-4780-953B-0415ECCB50D6}" type="parTrans" cxnId="{1CC89B6D-499E-4BD7-B278-E8719F879228}">
      <dgm:prSet/>
      <dgm:spPr/>
      <dgm:t>
        <a:bodyPr/>
        <a:lstStyle/>
        <a:p>
          <a:endParaRPr lang="en-US"/>
        </a:p>
      </dgm:t>
    </dgm:pt>
    <dgm:pt modelId="{65099A82-763C-4BAF-8315-AD9908106D3C}" type="sibTrans" cxnId="{1CC89B6D-499E-4BD7-B278-E8719F879228}">
      <dgm:prSet/>
      <dgm:spPr/>
      <dgm:t>
        <a:bodyPr/>
        <a:lstStyle/>
        <a:p>
          <a:endParaRPr lang="en-US"/>
        </a:p>
      </dgm:t>
    </dgm:pt>
    <dgm:pt modelId="{63D04748-A283-43C8-A1CA-5EAA7DE1AB68}">
      <dgm:prSet/>
      <dgm:spPr/>
      <dgm:t>
        <a:bodyPr/>
        <a:lstStyle/>
        <a:p>
          <a:r>
            <a:rPr lang="en-US" i="0"/>
            <a:t>Understanding community need</a:t>
          </a:r>
          <a:endParaRPr lang="en-US"/>
        </a:p>
      </dgm:t>
    </dgm:pt>
    <dgm:pt modelId="{8B5844B1-F6D6-4457-AAC8-248552C2A45C}" type="parTrans" cxnId="{33439B56-85C9-41AD-8E1E-682DDD2A9FB4}">
      <dgm:prSet/>
      <dgm:spPr/>
      <dgm:t>
        <a:bodyPr/>
        <a:lstStyle/>
        <a:p>
          <a:endParaRPr lang="en-US"/>
        </a:p>
      </dgm:t>
    </dgm:pt>
    <dgm:pt modelId="{C27A25BB-CA90-4CC5-9DEE-A5FECA4EFFF3}" type="sibTrans" cxnId="{33439B56-85C9-41AD-8E1E-682DDD2A9FB4}">
      <dgm:prSet/>
      <dgm:spPr/>
      <dgm:t>
        <a:bodyPr/>
        <a:lstStyle/>
        <a:p>
          <a:endParaRPr lang="en-US"/>
        </a:p>
      </dgm:t>
    </dgm:pt>
    <dgm:pt modelId="{1DDF5E2A-593B-4E94-B071-7CA398DE469D}">
      <dgm:prSet/>
      <dgm:spPr/>
      <dgm:t>
        <a:bodyPr/>
        <a:lstStyle/>
        <a:p>
          <a:r>
            <a:rPr lang="en-US" i="0"/>
            <a:t>Evaluating our interventions</a:t>
          </a:r>
          <a:endParaRPr lang="en-US"/>
        </a:p>
      </dgm:t>
    </dgm:pt>
    <dgm:pt modelId="{A1203CFC-1EBC-4BE3-B811-E821F03E6D38}" type="parTrans" cxnId="{78B3738F-BDDC-4F68-B2F8-A1D3A2621BB0}">
      <dgm:prSet/>
      <dgm:spPr/>
      <dgm:t>
        <a:bodyPr/>
        <a:lstStyle/>
        <a:p>
          <a:endParaRPr lang="en-US"/>
        </a:p>
      </dgm:t>
    </dgm:pt>
    <dgm:pt modelId="{9F89423F-07E1-4A5F-8224-09BEB0F39466}" type="sibTrans" cxnId="{78B3738F-BDDC-4F68-B2F8-A1D3A2621BB0}">
      <dgm:prSet/>
      <dgm:spPr/>
      <dgm:t>
        <a:bodyPr/>
        <a:lstStyle/>
        <a:p>
          <a:endParaRPr lang="en-US"/>
        </a:p>
      </dgm:t>
    </dgm:pt>
    <dgm:pt modelId="{3F4A8331-994E-4A61-84C9-C42A45D2AE7D}">
      <dgm:prSet/>
      <dgm:spPr/>
      <dgm:t>
        <a:bodyPr/>
        <a:lstStyle/>
        <a:p>
          <a:r>
            <a:rPr lang="en-US" i="0"/>
            <a:t>Funding</a:t>
          </a:r>
          <a:endParaRPr lang="en-US"/>
        </a:p>
      </dgm:t>
    </dgm:pt>
    <dgm:pt modelId="{C55E1A24-25BD-465E-BE06-FF25979C0A78}" type="parTrans" cxnId="{3FBC27E6-C994-4748-9355-A6C534376DDF}">
      <dgm:prSet/>
      <dgm:spPr/>
      <dgm:t>
        <a:bodyPr/>
        <a:lstStyle/>
        <a:p>
          <a:endParaRPr lang="en-US"/>
        </a:p>
      </dgm:t>
    </dgm:pt>
    <dgm:pt modelId="{A99E3041-E4C3-4780-9FA0-B865AFB01F66}" type="sibTrans" cxnId="{3FBC27E6-C994-4748-9355-A6C534376DDF}">
      <dgm:prSet/>
      <dgm:spPr/>
      <dgm:t>
        <a:bodyPr/>
        <a:lstStyle/>
        <a:p>
          <a:endParaRPr lang="en-US"/>
        </a:p>
      </dgm:t>
    </dgm:pt>
    <dgm:pt modelId="{7F529635-9819-4523-9A15-E517AB9C429C}">
      <dgm:prSet/>
      <dgm:spPr/>
      <dgm:t>
        <a:bodyPr/>
        <a:lstStyle/>
        <a:p>
          <a:r>
            <a:rPr lang="en-US"/>
            <a:t>The VCFSE Research Co-Ordinator role across Lancashire and South Cumbria</a:t>
          </a:r>
        </a:p>
      </dgm:t>
    </dgm:pt>
    <dgm:pt modelId="{624A207C-6359-431A-90A4-7A3EEBE7FC90}" type="parTrans" cxnId="{138C979D-9777-419E-B8AF-2962D62A106C}">
      <dgm:prSet/>
      <dgm:spPr/>
      <dgm:t>
        <a:bodyPr/>
        <a:lstStyle/>
        <a:p>
          <a:endParaRPr lang="en-US"/>
        </a:p>
      </dgm:t>
    </dgm:pt>
    <dgm:pt modelId="{F81B3C62-9CDA-46E1-A274-AA759ECF9EC1}" type="sibTrans" cxnId="{138C979D-9777-419E-B8AF-2962D62A106C}">
      <dgm:prSet/>
      <dgm:spPr/>
      <dgm:t>
        <a:bodyPr/>
        <a:lstStyle/>
        <a:p>
          <a:endParaRPr lang="en-US"/>
        </a:p>
      </dgm:t>
    </dgm:pt>
    <dgm:pt modelId="{9078FEB5-E19F-4D6A-8972-31CA4F1C2688}" type="pres">
      <dgm:prSet presAssocID="{9346545A-0D1D-40E0-A795-AACBC895963A}" presName="linear" presStyleCnt="0">
        <dgm:presLayoutVars>
          <dgm:animLvl val="lvl"/>
          <dgm:resizeHandles val="exact"/>
        </dgm:presLayoutVars>
      </dgm:prSet>
      <dgm:spPr/>
    </dgm:pt>
    <dgm:pt modelId="{5F00EE84-EB9E-4699-B6A1-9D695340B885}" type="pres">
      <dgm:prSet presAssocID="{A48E6F0D-AEE1-4C7C-9E39-4CACC6831DF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EF637F0-4CCF-48FD-B7E1-EE91CB579995}" type="pres">
      <dgm:prSet presAssocID="{C9041EE7-63C9-4B76-8C18-45993E9C6B7F}" presName="spacer" presStyleCnt="0"/>
      <dgm:spPr/>
    </dgm:pt>
    <dgm:pt modelId="{6C6BDDA7-8C64-434E-818C-BC242918125A}" type="pres">
      <dgm:prSet presAssocID="{67FEB3B4-E69C-4728-B968-5D2D3B3C078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F5FE6CB-7C2C-44A3-8DFA-4453B2590367}" type="pres">
      <dgm:prSet presAssocID="{67FEB3B4-E69C-4728-B968-5D2D3B3C0783}" presName="childText" presStyleLbl="revTx" presStyleIdx="0" presStyleCnt="1">
        <dgm:presLayoutVars>
          <dgm:bulletEnabled val="1"/>
        </dgm:presLayoutVars>
      </dgm:prSet>
      <dgm:spPr/>
    </dgm:pt>
    <dgm:pt modelId="{87905A44-08B6-4427-ADB8-6B12972AE665}" type="pres">
      <dgm:prSet presAssocID="{7F529635-9819-4523-9A15-E517AB9C429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F322903-CA5E-4092-AD2D-B8C515A461DC}" type="presOf" srcId="{3F4A8331-994E-4A61-84C9-C42A45D2AE7D}" destId="{5F5FE6CB-7C2C-44A3-8DFA-4453B2590367}" srcOrd="0" destOrd="3" presId="urn:microsoft.com/office/officeart/2005/8/layout/vList2"/>
    <dgm:cxn modelId="{B2DCDE31-6CCC-419B-88D1-3F392A16152A}" type="presOf" srcId="{7F529635-9819-4523-9A15-E517AB9C429C}" destId="{87905A44-08B6-4427-ADB8-6B12972AE665}" srcOrd="0" destOrd="0" presId="urn:microsoft.com/office/officeart/2005/8/layout/vList2"/>
    <dgm:cxn modelId="{6C5CCA43-FBF3-4335-988B-016825307979}" type="presOf" srcId="{67FEB3B4-E69C-4728-B968-5D2D3B3C0783}" destId="{6C6BDDA7-8C64-434E-818C-BC242918125A}" srcOrd="0" destOrd="0" presId="urn:microsoft.com/office/officeart/2005/8/layout/vList2"/>
    <dgm:cxn modelId="{1CC89B6D-499E-4BD7-B278-E8719F879228}" srcId="{67FEB3B4-E69C-4728-B968-5D2D3B3C0783}" destId="{75BEC2AB-8EE4-464A-8784-6062F9B9042C}" srcOrd="0" destOrd="0" parTransId="{2FCA8E76-498B-4780-953B-0415ECCB50D6}" sibTransId="{65099A82-763C-4BAF-8315-AD9908106D3C}"/>
    <dgm:cxn modelId="{C8CC4054-65AB-437F-AE01-1F72E7072EA8}" type="presOf" srcId="{A48E6F0D-AEE1-4C7C-9E39-4CACC6831DFB}" destId="{5F00EE84-EB9E-4699-B6A1-9D695340B885}" srcOrd="0" destOrd="0" presId="urn:microsoft.com/office/officeart/2005/8/layout/vList2"/>
    <dgm:cxn modelId="{50EE6255-8741-49C7-9BEC-C39E4E68B4E6}" srcId="{9346545A-0D1D-40E0-A795-AACBC895963A}" destId="{A48E6F0D-AEE1-4C7C-9E39-4CACC6831DFB}" srcOrd="0" destOrd="0" parTransId="{FB639820-9639-4CE1-A1FE-0245ADF1EC42}" sibTransId="{C9041EE7-63C9-4B76-8C18-45993E9C6B7F}"/>
    <dgm:cxn modelId="{33439B56-85C9-41AD-8E1E-682DDD2A9FB4}" srcId="{67FEB3B4-E69C-4728-B968-5D2D3B3C0783}" destId="{63D04748-A283-43C8-A1CA-5EAA7DE1AB68}" srcOrd="1" destOrd="0" parTransId="{8B5844B1-F6D6-4457-AAC8-248552C2A45C}" sibTransId="{C27A25BB-CA90-4CC5-9DEE-A5FECA4EFFF3}"/>
    <dgm:cxn modelId="{85B2D57B-CAC6-4124-8796-338804E39BBF}" type="presOf" srcId="{75BEC2AB-8EE4-464A-8784-6062F9B9042C}" destId="{5F5FE6CB-7C2C-44A3-8DFA-4453B2590367}" srcOrd="0" destOrd="0" presId="urn:microsoft.com/office/officeart/2005/8/layout/vList2"/>
    <dgm:cxn modelId="{78B3738F-BDDC-4F68-B2F8-A1D3A2621BB0}" srcId="{67FEB3B4-E69C-4728-B968-5D2D3B3C0783}" destId="{1DDF5E2A-593B-4E94-B071-7CA398DE469D}" srcOrd="2" destOrd="0" parTransId="{A1203CFC-1EBC-4BE3-B811-E821F03E6D38}" sibTransId="{9F89423F-07E1-4A5F-8224-09BEB0F39466}"/>
    <dgm:cxn modelId="{F7E08F91-9A96-4AD8-B972-205560E7DBAD}" type="presOf" srcId="{9346545A-0D1D-40E0-A795-AACBC895963A}" destId="{9078FEB5-E19F-4D6A-8972-31CA4F1C2688}" srcOrd="0" destOrd="0" presId="urn:microsoft.com/office/officeart/2005/8/layout/vList2"/>
    <dgm:cxn modelId="{138C979D-9777-419E-B8AF-2962D62A106C}" srcId="{9346545A-0D1D-40E0-A795-AACBC895963A}" destId="{7F529635-9819-4523-9A15-E517AB9C429C}" srcOrd="2" destOrd="0" parTransId="{624A207C-6359-431A-90A4-7A3EEBE7FC90}" sibTransId="{F81B3C62-9CDA-46E1-A274-AA759ECF9EC1}"/>
    <dgm:cxn modelId="{D93F15B9-CFBF-47A5-9B59-D7905C731959}" type="presOf" srcId="{63D04748-A283-43C8-A1CA-5EAA7DE1AB68}" destId="{5F5FE6CB-7C2C-44A3-8DFA-4453B2590367}" srcOrd="0" destOrd="1" presId="urn:microsoft.com/office/officeart/2005/8/layout/vList2"/>
    <dgm:cxn modelId="{3FBC27E6-C994-4748-9355-A6C534376DDF}" srcId="{67FEB3B4-E69C-4728-B968-5D2D3B3C0783}" destId="{3F4A8331-994E-4A61-84C9-C42A45D2AE7D}" srcOrd="3" destOrd="0" parTransId="{C55E1A24-25BD-465E-BE06-FF25979C0A78}" sibTransId="{A99E3041-E4C3-4780-9FA0-B865AFB01F66}"/>
    <dgm:cxn modelId="{7183C6EC-8EFF-4164-92F6-F4EEC22A5E17}" type="presOf" srcId="{1DDF5E2A-593B-4E94-B071-7CA398DE469D}" destId="{5F5FE6CB-7C2C-44A3-8DFA-4453B2590367}" srcOrd="0" destOrd="2" presId="urn:microsoft.com/office/officeart/2005/8/layout/vList2"/>
    <dgm:cxn modelId="{AC42E7F8-4C42-4866-88F8-A05AB168A688}" srcId="{9346545A-0D1D-40E0-A795-AACBC895963A}" destId="{67FEB3B4-E69C-4728-B968-5D2D3B3C0783}" srcOrd="1" destOrd="0" parTransId="{2FD677C4-FAD2-4E15-94D3-17AE1756ACE4}" sibTransId="{5B21E5DE-AE52-4159-A8AB-15D2B9718063}"/>
    <dgm:cxn modelId="{A52162F5-6BBD-41E3-BF38-9D86155583E5}" type="presParOf" srcId="{9078FEB5-E19F-4D6A-8972-31CA4F1C2688}" destId="{5F00EE84-EB9E-4699-B6A1-9D695340B885}" srcOrd="0" destOrd="0" presId="urn:microsoft.com/office/officeart/2005/8/layout/vList2"/>
    <dgm:cxn modelId="{5358CDD7-2771-44D2-A515-3189DFD4770D}" type="presParOf" srcId="{9078FEB5-E19F-4D6A-8972-31CA4F1C2688}" destId="{5EF637F0-4CCF-48FD-B7E1-EE91CB579995}" srcOrd="1" destOrd="0" presId="urn:microsoft.com/office/officeart/2005/8/layout/vList2"/>
    <dgm:cxn modelId="{450396A8-DFFD-4819-8A7A-0D665E01CC67}" type="presParOf" srcId="{9078FEB5-E19F-4D6A-8972-31CA4F1C2688}" destId="{6C6BDDA7-8C64-434E-818C-BC242918125A}" srcOrd="2" destOrd="0" presId="urn:microsoft.com/office/officeart/2005/8/layout/vList2"/>
    <dgm:cxn modelId="{CDB24F0E-7E06-4078-92D5-D823CF10E04A}" type="presParOf" srcId="{9078FEB5-E19F-4D6A-8972-31CA4F1C2688}" destId="{5F5FE6CB-7C2C-44A3-8DFA-4453B2590367}" srcOrd="3" destOrd="0" presId="urn:microsoft.com/office/officeart/2005/8/layout/vList2"/>
    <dgm:cxn modelId="{17F3454A-66C8-4966-8742-5D34EBD89AFD}" type="presParOf" srcId="{9078FEB5-E19F-4D6A-8972-31CA4F1C2688}" destId="{87905A44-08B6-4427-ADB8-6B12972AE6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48E371-F75C-44C7-9B45-E9681DB55E4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30E2608-5EFB-49C6-A368-9152475ED2C8}">
      <dgm:prSet/>
      <dgm:spPr/>
      <dgm:t>
        <a:bodyPr/>
        <a:lstStyle/>
        <a:p>
          <a:pPr>
            <a:defRPr cap="all"/>
          </a:pPr>
          <a:r>
            <a:rPr lang="en-US" dirty="0"/>
            <a:t>We can advocate with, and on behalf of our beneficiaries</a:t>
          </a:r>
        </a:p>
      </dgm:t>
    </dgm:pt>
    <dgm:pt modelId="{AB5579B0-C436-49D9-BD40-5D5CEC6A0E42}" type="parTrans" cxnId="{7643EA22-EFB3-4BE8-AAD6-582D440FAB19}">
      <dgm:prSet/>
      <dgm:spPr/>
      <dgm:t>
        <a:bodyPr/>
        <a:lstStyle/>
        <a:p>
          <a:endParaRPr lang="en-US"/>
        </a:p>
      </dgm:t>
    </dgm:pt>
    <dgm:pt modelId="{27A6C5D9-8922-45D9-A13B-E6E5BFABD557}" type="sibTrans" cxnId="{7643EA22-EFB3-4BE8-AAD6-582D440FAB19}">
      <dgm:prSet/>
      <dgm:spPr/>
      <dgm:t>
        <a:bodyPr/>
        <a:lstStyle/>
        <a:p>
          <a:endParaRPr lang="en-US"/>
        </a:p>
      </dgm:t>
    </dgm:pt>
    <dgm:pt modelId="{EC25BA5F-381A-4371-A5AE-F559394A28E4}">
      <dgm:prSet/>
      <dgm:spPr/>
      <dgm:t>
        <a:bodyPr/>
        <a:lstStyle/>
        <a:p>
          <a:pPr>
            <a:defRPr cap="all"/>
          </a:pPr>
          <a:r>
            <a:rPr lang="en-US" dirty="0"/>
            <a:t>This also includes bringing communities into the research team and co-producing research work</a:t>
          </a:r>
        </a:p>
      </dgm:t>
    </dgm:pt>
    <dgm:pt modelId="{CB1E8751-B2F2-4380-B47E-1163AF34A17F}" type="parTrans" cxnId="{85D3AED0-1C04-4464-AC63-F88443B3137E}">
      <dgm:prSet/>
      <dgm:spPr/>
      <dgm:t>
        <a:bodyPr/>
        <a:lstStyle/>
        <a:p>
          <a:endParaRPr lang="en-US"/>
        </a:p>
      </dgm:t>
    </dgm:pt>
    <dgm:pt modelId="{4E90636D-CE14-43EE-951E-120BA1BBB247}" type="sibTrans" cxnId="{85D3AED0-1C04-4464-AC63-F88443B3137E}">
      <dgm:prSet/>
      <dgm:spPr/>
      <dgm:t>
        <a:bodyPr/>
        <a:lstStyle/>
        <a:p>
          <a:endParaRPr lang="en-US"/>
        </a:p>
      </dgm:t>
    </dgm:pt>
    <dgm:pt modelId="{028EA34B-F931-4EEA-9218-72CB7157D257}" type="pres">
      <dgm:prSet presAssocID="{CE48E371-F75C-44C7-9B45-E9681DB55E41}" presName="root" presStyleCnt="0">
        <dgm:presLayoutVars>
          <dgm:dir/>
          <dgm:resizeHandles val="exact"/>
        </dgm:presLayoutVars>
      </dgm:prSet>
      <dgm:spPr/>
    </dgm:pt>
    <dgm:pt modelId="{C01E4B5F-E6B1-40C2-9A68-9FDB9D06085E}" type="pres">
      <dgm:prSet presAssocID="{130E2608-5EFB-49C6-A368-9152475ED2C8}" presName="compNode" presStyleCnt="0"/>
      <dgm:spPr/>
    </dgm:pt>
    <dgm:pt modelId="{B1A2F0DC-7F19-4807-95B7-5E89AA038DA3}" type="pres">
      <dgm:prSet presAssocID="{130E2608-5EFB-49C6-A368-9152475ED2C8}" presName="iconBgRect" presStyleLbl="bgShp" presStyleIdx="0" presStyleCnt="2"/>
      <dgm:spPr/>
    </dgm:pt>
    <dgm:pt modelId="{0188DA82-F226-4D97-9975-64F940E505F5}" type="pres">
      <dgm:prSet presAssocID="{130E2608-5EFB-49C6-A368-9152475ED2C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00C83E4C-4489-46E3-B1C8-6C8BD545000B}" type="pres">
      <dgm:prSet presAssocID="{130E2608-5EFB-49C6-A368-9152475ED2C8}" presName="spaceRect" presStyleCnt="0"/>
      <dgm:spPr/>
    </dgm:pt>
    <dgm:pt modelId="{1599CE19-DF74-43C1-A7C6-7EA5E6A1E912}" type="pres">
      <dgm:prSet presAssocID="{130E2608-5EFB-49C6-A368-9152475ED2C8}" presName="textRect" presStyleLbl="revTx" presStyleIdx="0" presStyleCnt="2">
        <dgm:presLayoutVars>
          <dgm:chMax val="1"/>
          <dgm:chPref val="1"/>
        </dgm:presLayoutVars>
      </dgm:prSet>
      <dgm:spPr/>
    </dgm:pt>
    <dgm:pt modelId="{40EBE9B0-C217-414D-9BA2-4A1A6EC9DAC2}" type="pres">
      <dgm:prSet presAssocID="{27A6C5D9-8922-45D9-A13B-E6E5BFABD557}" presName="sibTrans" presStyleCnt="0"/>
      <dgm:spPr/>
    </dgm:pt>
    <dgm:pt modelId="{C8A8D930-20D5-4526-AA75-0DC3B06D313A}" type="pres">
      <dgm:prSet presAssocID="{EC25BA5F-381A-4371-A5AE-F559394A28E4}" presName="compNode" presStyleCnt="0"/>
      <dgm:spPr/>
    </dgm:pt>
    <dgm:pt modelId="{A0F4B1E1-DBAB-4058-A4B9-EAAAEEFC9CFE}" type="pres">
      <dgm:prSet presAssocID="{EC25BA5F-381A-4371-A5AE-F559394A28E4}" presName="iconBgRect" presStyleLbl="bgShp" presStyleIdx="1" presStyleCnt="2"/>
      <dgm:spPr/>
    </dgm:pt>
    <dgm:pt modelId="{04638990-85C5-49BD-8210-0146E3E44110}" type="pres">
      <dgm:prSet presAssocID="{EC25BA5F-381A-4371-A5AE-F559394A28E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0444FE79-4828-448A-9E3E-0C2252300425}" type="pres">
      <dgm:prSet presAssocID="{EC25BA5F-381A-4371-A5AE-F559394A28E4}" presName="spaceRect" presStyleCnt="0"/>
      <dgm:spPr/>
    </dgm:pt>
    <dgm:pt modelId="{F50662DD-9F06-4F47-BA3A-6B9DB094737E}" type="pres">
      <dgm:prSet presAssocID="{EC25BA5F-381A-4371-A5AE-F559394A28E4}" presName="textRect" presStyleLbl="revTx" presStyleIdx="1" presStyleCnt="2" custScaleX="120015" custScaleY="137014">
        <dgm:presLayoutVars>
          <dgm:chMax val="1"/>
          <dgm:chPref val="1"/>
        </dgm:presLayoutVars>
      </dgm:prSet>
      <dgm:spPr/>
    </dgm:pt>
  </dgm:ptLst>
  <dgm:cxnLst>
    <dgm:cxn modelId="{A5B1AC07-B1BE-442E-94E5-6A78BD3C44B7}" type="presOf" srcId="{130E2608-5EFB-49C6-A368-9152475ED2C8}" destId="{1599CE19-DF74-43C1-A7C6-7EA5E6A1E912}" srcOrd="0" destOrd="0" presId="urn:microsoft.com/office/officeart/2018/5/layout/IconCircleLabelList"/>
    <dgm:cxn modelId="{7643EA22-EFB3-4BE8-AAD6-582D440FAB19}" srcId="{CE48E371-F75C-44C7-9B45-E9681DB55E41}" destId="{130E2608-5EFB-49C6-A368-9152475ED2C8}" srcOrd="0" destOrd="0" parTransId="{AB5579B0-C436-49D9-BD40-5D5CEC6A0E42}" sibTransId="{27A6C5D9-8922-45D9-A13B-E6E5BFABD557}"/>
    <dgm:cxn modelId="{A1C48F6A-35FF-4769-842D-FEC9493D4402}" type="presOf" srcId="{EC25BA5F-381A-4371-A5AE-F559394A28E4}" destId="{F50662DD-9F06-4F47-BA3A-6B9DB094737E}" srcOrd="0" destOrd="0" presId="urn:microsoft.com/office/officeart/2018/5/layout/IconCircleLabelList"/>
    <dgm:cxn modelId="{38CDD1CB-5D8B-448A-9C5C-1F05BFCB1D90}" type="presOf" srcId="{CE48E371-F75C-44C7-9B45-E9681DB55E41}" destId="{028EA34B-F931-4EEA-9218-72CB7157D257}" srcOrd="0" destOrd="0" presId="urn:microsoft.com/office/officeart/2018/5/layout/IconCircleLabelList"/>
    <dgm:cxn modelId="{85D3AED0-1C04-4464-AC63-F88443B3137E}" srcId="{CE48E371-F75C-44C7-9B45-E9681DB55E41}" destId="{EC25BA5F-381A-4371-A5AE-F559394A28E4}" srcOrd="1" destOrd="0" parTransId="{CB1E8751-B2F2-4380-B47E-1163AF34A17F}" sibTransId="{4E90636D-CE14-43EE-951E-120BA1BBB247}"/>
    <dgm:cxn modelId="{5FF97C4B-B248-4AD9-936B-E0E673D5FF96}" type="presParOf" srcId="{028EA34B-F931-4EEA-9218-72CB7157D257}" destId="{C01E4B5F-E6B1-40C2-9A68-9FDB9D06085E}" srcOrd="0" destOrd="0" presId="urn:microsoft.com/office/officeart/2018/5/layout/IconCircleLabelList"/>
    <dgm:cxn modelId="{089B7BC4-FA22-426C-9770-B259BBCAF1CD}" type="presParOf" srcId="{C01E4B5F-E6B1-40C2-9A68-9FDB9D06085E}" destId="{B1A2F0DC-7F19-4807-95B7-5E89AA038DA3}" srcOrd="0" destOrd="0" presId="urn:microsoft.com/office/officeart/2018/5/layout/IconCircleLabelList"/>
    <dgm:cxn modelId="{2D212FEE-C3B8-4D63-B6FB-857432CFFFB9}" type="presParOf" srcId="{C01E4B5F-E6B1-40C2-9A68-9FDB9D06085E}" destId="{0188DA82-F226-4D97-9975-64F940E505F5}" srcOrd="1" destOrd="0" presId="urn:microsoft.com/office/officeart/2018/5/layout/IconCircleLabelList"/>
    <dgm:cxn modelId="{BAB9729D-7738-4D4E-8E05-BD2EDAB7C1F4}" type="presParOf" srcId="{C01E4B5F-E6B1-40C2-9A68-9FDB9D06085E}" destId="{00C83E4C-4489-46E3-B1C8-6C8BD545000B}" srcOrd="2" destOrd="0" presId="urn:microsoft.com/office/officeart/2018/5/layout/IconCircleLabelList"/>
    <dgm:cxn modelId="{CEAB02AC-61AE-40CE-9317-0121266CD348}" type="presParOf" srcId="{C01E4B5F-E6B1-40C2-9A68-9FDB9D06085E}" destId="{1599CE19-DF74-43C1-A7C6-7EA5E6A1E912}" srcOrd="3" destOrd="0" presId="urn:microsoft.com/office/officeart/2018/5/layout/IconCircleLabelList"/>
    <dgm:cxn modelId="{68B52DBE-D5E7-43B7-8246-067855A7104A}" type="presParOf" srcId="{028EA34B-F931-4EEA-9218-72CB7157D257}" destId="{40EBE9B0-C217-414D-9BA2-4A1A6EC9DAC2}" srcOrd="1" destOrd="0" presId="urn:microsoft.com/office/officeart/2018/5/layout/IconCircleLabelList"/>
    <dgm:cxn modelId="{2DB58AA8-65C6-4B01-BDF9-4C168BD67D5F}" type="presParOf" srcId="{028EA34B-F931-4EEA-9218-72CB7157D257}" destId="{C8A8D930-20D5-4526-AA75-0DC3B06D313A}" srcOrd="2" destOrd="0" presId="urn:microsoft.com/office/officeart/2018/5/layout/IconCircleLabelList"/>
    <dgm:cxn modelId="{71D7A8CC-147C-4F74-AF1D-41BBCD6141B5}" type="presParOf" srcId="{C8A8D930-20D5-4526-AA75-0DC3B06D313A}" destId="{A0F4B1E1-DBAB-4058-A4B9-EAAAEEFC9CFE}" srcOrd="0" destOrd="0" presId="urn:microsoft.com/office/officeart/2018/5/layout/IconCircleLabelList"/>
    <dgm:cxn modelId="{F322D8E6-B362-4D88-9062-B27D2B1410A7}" type="presParOf" srcId="{C8A8D930-20D5-4526-AA75-0DC3B06D313A}" destId="{04638990-85C5-49BD-8210-0146E3E44110}" srcOrd="1" destOrd="0" presId="urn:microsoft.com/office/officeart/2018/5/layout/IconCircleLabelList"/>
    <dgm:cxn modelId="{1D110961-7C70-4A30-A083-42997D441F47}" type="presParOf" srcId="{C8A8D930-20D5-4526-AA75-0DC3B06D313A}" destId="{0444FE79-4828-448A-9E3E-0C2252300425}" srcOrd="2" destOrd="0" presId="urn:microsoft.com/office/officeart/2018/5/layout/IconCircleLabelList"/>
    <dgm:cxn modelId="{4513CBDD-6BA1-4FF4-AB8C-86BA4CEC6C16}" type="presParOf" srcId="{C8A8D930-20D5-4526-AA75-0DC3B06D313A}" destId="{F50662DD-9F06-4F47-BA3A-6B9DB094737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11CF35-8443-4543-AC07-3ED6E8DD195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D39EE9B-6D4F-4982-9701-E8FD788DBCC6}">
      <dgm:prSet/>
      <dgm:spPr/>
      <dgm:t>
        <a:bodyPr/>
        <a:lstStyle/>
        <a:p>
          <a:r>
            <a:rPr lang="en-US" dirty="0"/>
            <a:t>Research helps us to understand the needs of our community</a:t>
          </a:r>
        </a:p>
      </dgm:t>
    </dgm:pt>
    <dgm:pt modelId="{379F23F6-DC73-4D90-B13C-AE39F710E3A9}" type="parTrans" cxnId="{89AC5645-67D1-46CF-9886-2797D3A7009A}">
      <dgm:prSet/>
      <dgm:spPr/>
      <dgm:t>
        <a:bodyPr/>
        <a:lstStyle/>
        <a:p>
          <a:endParaRPr lang="en-US"/>
        </a:p>
      </dgm:t>
    </dgm:pt>
    <dgm:pt modelId="{75E5B5FD-BBDB-446F-935A-F632E0356F5A}" type="sibTrans" cxnId="{89AC5645-67D1-46CF-9886-2797D3A7009A}">
      <dgm:prSet/>
      <dgm:spPr/>
      <dgm:t>
        <a:bodyPr/>
        <a:lstStyle/>
        <a:p>
          <a:endParaRPr lang="en-US"/>
        </a:p>
      </dgm:t>
    </dgm:pt>
    <dgm:pt modelId="{185A9122-FB92-4F5E-A644-725FB620B621}">
      <dgm:prSet/>
      <dgm:spPr/>
      <dgm:t>
        <a:bodyPr/>
        <a:lstStyle/>
        <a:p>
          <a:r>
            <a:rPr lang="en-US" dirty="0"/>
            <a:t>Talking to people in our communities and establishing need is a type of research</a:t>
          </a:r>
        </a:p>
      </dgm:t>
    </dgm:pt>
    <dgm:pt modelId="{614F77E9-C53C-4BDB-9BF0-F52C2E86DE92}" type="parTrans" cxnId="{AC28C52F-998A-4379-918F-5965BACD2BD5}">
      <dgm:prSet/>
      <dgm:spPr/>
      <dgm:t>
        <a:bodyPr/>
        <a:lstStyle/>
        <a:p>
          <a:endParaRPr lang="en-US"/>
        </a:p>
      </dgm:t>
    </dgm:pt>
    <dgm:pt modelId="{C15C93F2-4C95-4B6E-AA1B-C5DCE02E885C}" type="sibTrans" cxnId="{AC28C52F-998A-4379-918F-5965BACD2BD5}">
      <dgm:prSet/>
      <dgm:spPr/>
      <dgm:t>
        <a:bodyPr/>
        <a:lstStyle/>
        <a:p>
          <a:endParaRPr lang="en-US"/>
        </a:p>
      </dgm:t>
    </dgm:pt>
    <dgm:pt modelId="{A761EEE9-8865-468A-8731-CAEA23488F47}">
      <dgm:prSet/>
      <dgm:spPr/>
      <dgm:t>
        <a:bodyPr/>
        <a:lstStyle/>
        <a:p>
          <a:r>
            <a:rPr lang="en-US" dirty="0"/>
            <a:t>Gathering information from people in our communities can help us shape services based on need</a:t>
          </a:r>
        </a:p>
      </dgm:t>
    </dgm:pt>
    <dgm:pt modelId="{B8C9F800-E37E-4F7A-A158-D3FA274680C4}" type="parTrans" cxnId="{CE9B8207-B10B-4A08-9238-9E362C32DE2A}">
      <dgm:prSet/>
      <dgm:spPr/>
      <dgm:t>
        <a:bodyPr/>
        <a:lstStyle/>
        <a:p>
          <a:endParaRPr lang="en-US"/>
        </a:p>
      </dgm:t>
    </dgm:pt>
    <dgm:pt modelId="{B086A8A3-0487-4B6C-B4DE-2E50D3FB0249}" type="sibTrans" cxnId="{CE9B8207-B10B-4A08-9238-9E362C32DE2A}">
      <dgm:prSet/>
      <dgm:spPr/>
      <dgm:t>
        <a:bodyPr/>
        <a:lstStyle/>
        <a:p>
          <a:endParaRPr lang="en-US"/>
        </a:p>
      </dgm:t>
    </dgm:pt>
    <dgm:pt modelId="{883CB637-9F5E-4A95-A46E-BE7AD530F059}" type="pres">
      <dgm:prSet presAssocID="{BD11CF35-8443-4543-AC07-3ED6E8DD1953}" presName="diagram" presStyleCnt="0">
        <dgm:presLayoutVars>
          <dgm:dir/>
          <dgm:resizeHandles val="exact"/>
        </dgm:presLayoutVars>
      </dgm:prSet>
      <dgm:spPr/>
    </dgm:pt>
    <dgm:pt modelId="{B4960187-B199-45ED-821F-6BBB282D8E22}" type="pres">
      <dgm:prSet presAssocID="{1D39EE9B-6D4F-4982-9701-E8FD788DBCC6}" presName="node" presStyleLbl="node1" presStyleIdx="0" presStyleCnt="3">
        <dgm:presLayoutVars>
          <dgm:bulletEnabled val="1"/>
        </dgm:presLayoutVars>
      </dgm:prSet>
      <dgm:spPr/>
    </dgm:pt>
    <dgm:pt modelId="{DD801D0E-4C14-40C2-8B53-3E63C11762AF}" type="pres">
      <dgm:prSet presAssocID="{75E5B5FD-BBDB-446F-935A-F632E0356F5A}" presName="sibTrans" presStyleCnt="0"/>
      <dgm:spPr/>
    </dgm:pt>
    <dgm:pt modelId="{8E05C99F-D50D-42EC-BC46-42B28A91389D}" type="pres">
      <dgm:prSet presAssocID="{185A9122-FB92-4F5E-A644-725FB620B621}" presName="node" presStyleLbl="node1" presStyleIdx="1" presStyleCnt="3">
        <dgm:presLayoutVars>
          <dgm:bulletEnabled val="1"/>
        </dgm:presLayoutVars>
      </dgm:prSet>
      <dgm:spPr/>
    </dgm:pt>
    <dgm:pt modelId="{929CE437-E144-4C89-87A0-575FA429760D}" type="pres">
      <dgm:prSet presAssocID="{C15C93F2-4C95-4B6E-AA1B-C5DCE02E885C}" presName="sibTrans" presStyleCnt="0"/>
      <dgm:spPr/>
    </dgm:pt>
    <dgm:pt modelId="{57E6E711-536C-4E50-A2F1-294AE2DC4F25}" type="pres">
      <dgm:prSet presAssocID="{A761EEE9-8865-468A-8731-CAEA23488F47}" presName="node" presStyleLbl="node1" presStyleIdx="2" presStyleCnt="3">
        <dgm:presLayoutVars>
          <dgm:bulletEnabled val="1"/>
        </dgm:presLayoutVars>
      </dgm:prSet>
      <dgm:spPr/>
    </dgm:pt>
  </dgm:ptLst>
  <dgm:cxnLst>
    <dgm:cxn modelId="{CE9B8207-B10B-4A08-9238-9E362C32DE2A}" srcId="{BD11CF35-8443-4543-AC07-3ED6E8DD1953}" destId="{A761EEE9-8865-468A-8731-CAEA23488F47}" srcOrd="2" destOrd="0" parTransId="{B8C9F800-E37E-4F7A-A158-D3FA274680C4}" sibTransId="{B086A8A3-0487-4B6C-B4DE-2E50D3FB0249}"/>
    <dgm:cxn modelId="{E68CAA12-682A-42E0-BE62-7E72252634BF}" type="presOf" srcId="{185A9122-FB92-4F5E-A644-725FB620B621}" destId="{8E05C99F-D50D-42EC-BC46-42B28A91389D}" srcOrd="0" destOrd="0" presId="urn:microsoft.com/office/officeart/2005/8/layout/default"/>
    <dgm:cxn modelId="{AC28C52F-998A-4379-918F-5965BACD2BD5}" srcId="{BD11CF35-8443-4543-AC07-3ED6E8DD1953}" destId="{185A9122-FB92-4F5E-A644-725FB620B621}" srcOrd="1" destOrd="0" parTransId="{614F77E9-C53C-4BDB-9BF0-F52C2E86DE92}" sibTransId="{C15C93F2-4C95-4B6E-AA1B-C5DCE02E885C}"/>
    <dgm:cxn modelId="{87452836-D94A-47C6-8125-C8B59B1E30FF}" type="presOf" srcId="{A761EEE9-8865-468A-8731-CAEA23488F47}" destId="{57E6E711-536C-4E50-A2F1-294AE2DC4F25}" srcOrd="0" destOrd="0" presId="urn:microsoft.com/office/officeart/2005/8/layout/default"/>
    <dgm:cxn modelId="{89AC5645-67D1-46CF-9886-2797D3A7009A}" srcId="{BD11CF35-8443-4543-AC07-3ED6E8DD1953}" destId="{1D39EE9B-6D4F-4982-9701-E8FD788DBCC6}" srcOrd="0" destOrd="0" parTransId="{379F23F6-DC73-4D90-B13C-AE39F710E3A9}" sibTransId="{75E5B5FD-BBDB-446F-935A-F632E0356F5A}"/>
    <dgm:cxn modelId="{3C4B786D-44E3-4A08-99CD-3BD49721433D}" type="presOf" srcId="{BD11CF35-8443-4543-AC07-3ED6E8DD1953}" destId="{883CB637-9F5E-4A95-A46E-BE7AD530F059}" srcOrd="0" destOrd="0" presId="urn:microsoft.com/office/officeart/2005/8/layout/default"/>
    <dgm:cxn modelId="{556A45E1-2603-4795-B388-4412CEFDD856}" type="presOf" srcId="{1D39EE9B-6D4F-4982-9701-E8FD788DBCC6}" destId="{B4960187-B199-45ED-821F-6BBB282D8E22}" srcOrd="0" destOrd="0" presId="urn:microsoft.com/office/officeart/2005/8/layout/default"/>
    <dgm:cxn modelId="{643C89EE-17F1-471C-921E-D15C3DDA0826}" type="presParOf" srcId="{883CB637-9F5E-4A95-A46E-BE7AD530F059}" destId="{B4960187-B199-45ED-821F-6BBB282D8E22}" srcOrd="0" destOrd="0" presId="urn:microsoft.com/office/officeart/2005/8/layout/default"/>
    <dgm:cxn modelId="{62C167C4-552B-4E80-B57C-B1FBC1AA6CA1}" type="presParOf" srcId="{883CB637-9F5E-4A95-A46E-BE7AD530F059}" destId="{DD801D0E-4C14-40C2-8B53-3E63C11762AF}" srcOrd="1" destOrd="0" presId="urn:microsoft.com/office/officeart/2005/8/layout/default"/>
    <dgm:cxn modelId="{1F27B708-4B01-4509-9E32-9A486D2EA978}" type="presParOf" srcId="{883CB637-9F5E-4A95-A46E-BE7AD530F059}" destId="{8E05C99F-D50D-42EC-BC46-42B28A91389D}" srcOrd="2" destOrd="0" presId="urn:microsoft.com/office/officeart/2005/8/layout/default"/>
    <dgm:cxn modelId="{5C050C84-2172-48A5-A2B3-17D9D4F6890D}" type="presParOf" srcId="{883CB637-9F5E-4A95-A46E-BE7AD530F059}" destId="{929CE437-E144-4C89-87A0-575FA429760D}" srcOrd="3" destOrd="0" presId="urn:microsoft.com/office/officeart/2005/8/layout/default"/>
    <dgm:cxn modelId="{1B1611FA-0458-4B81-9E33-E1694C0BBA4E}" type="presParOf" srcId="{883CB637-9F5E-4A95-A46E-BE7AD530F059}" destId="{57E6E711-536C-4E50-A2F1-294AE2DC4F2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701501-62B1-497C-96FA-4A562B6EF02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962B924-221C-4C08-979B-4AD77BA021C7}">
      <dgm:prSet/>
      <dgm:spPr/>
      <dgm:t>
        <a:bodyPr/>
        <a:lstStyle/>
        <a:p>
          <a:r>
            <a:rPr lang="en-US"/>
            <a:t>We can evaluate and assess the impact of the work we are doing.  This can be through surveys, impact tools, before and after assessment.</a:t>
          </a:r>
        </a:p>
      </dgm:t>
    </dgm:pt>
    <dgm:pt modelId="{10458621-1DDA-4FFE-ADB0-FD941B913451}" type="parTrans" cxnId="{A4024CD1-C890-4E61-BD4F-80ECAB26141F}">
      <dgm:prSet/>
      <dgm:spPr/>
      <dgm:t>
        <a:bodyPr/>
        <a:lstStyle/>
        <a:p>
          <a:endParaRPr lang="en-US"/>
        </a:p>
      </dgm:t>
    </dgm:pt>
    <dgm:pt modelId="{0DABC772-68F6-4973-8F0A-DC81BDABD478}" type="sibTrans" cxnId="{A4024CD1-C890-4E61-BD4F-80ECAB26141F}">
      <dgm:prSet/>
      <dgm:spPr/>
      <dgm:t>
        <a:bodyPr/>
        <a:lstStyle/>
        <a:p>
          <a:endParaRPr lang="en-US"/>
        </a:p>
      </dgm:t>
    </dgm:pt>
    <dgm:pt modelId="{3F53CD9B-3ADD-485E-83E0-46E1FD974198}">
      <dgm:prSet/>
      <dgm:spPr/>
      <dgm:t>
        <a:bodyPr/>
        <a:lstStyle/>
        <a:p>
          <a:r>
            <a:rPr lang="en-US"/>
            <a:t>Identify unmet need</a:t>
          </a:r>
        </a:p>
      </dgm:t>
    </dgm:pt>
    <dgm:pt modelId="{1E4F15CD-59FE-41E6-B79D-1205708E497F}" type="parTrans" cxnId="{431678E3-1C17-42B8-BA6C-E5148B49FD50}">
      <dgm:prSet/>
      <dgm:spPr/>
      <dgm:t>
        <a:bodyPr/>
        <a:lstStyle/>
        <a:p>
          <a:endParaRPr lang="en-US"/>
        </a:p>
      </dgm:t>
    </dgm:pt>
    <dgm:pt modelId="{7595FAAC-8DBC-4F6E-9E79-8004AA406212}" type="sibTrans" cxnId="{431678E3-1C17-42B8-BA6C-E5148B49FD50}">
      <dgm:prSet/>
      <dgm:spPr/>
      <dgm:t>
        <a:bodyPr/>
        <a:lstStyle/>
        <a:p>
          <a:endParaRPr lang="en-US"/>
        </a:p>
      </dgm:t>
    </dgm:pt>
    <dgm:pt modelId="{FACC4FD2-A1E6-4A8B-82C4-0E6B0BBF3D2F}">
      <dgm:prSet/>
      <dgm:spPr/>
      <dgm:t>
        <a:bodyPr/>
        <a:lstStyle/>
        <a:p>
          <a:r>
            <a:rPr lang="en-US"/>
            <a:t>Share success stories and produce case studies that help us improve our services</a:t>
          </a:r>
        </a:p>
      </dgm:t>
    </dgm:pt>
    <dgm:pt modelId="{A55D6E45-BC02-4CC4-9B87-137887F52239}" type="parTrans" cxnId="{6E6B7A99-53B8-48A2-83DB-1B004F2EB579}">
      <dgm:prSet/>
      <dgm:spPr/>
      <dgm:t>
        <a:bodyPr/>
        <a:lstStyle/>
        <a:p>
          <a:endParaRPr lang="en-US"/>
        </a:p>
      </dgm:t>
    </dgm:pt>
    <dgm:pt modelId="{29B0C8DD-5B19-4A6A-A590-387BD60A2C01}" type="sibTrans" cxnId="{6E6B7A99-53B8-48A2-83DB-1B004F2EB579}">
      <dgm:prSet/>
      <dgm:spPr/>
      <dgm:t>
        <a:bodyPr/>
        <a:lstStyle/>
        <a:p>
          <a:endParaRPr lang="en-US"/>
        </a:p>
      </dgm:t>
    </dgm:pt>
    <dgm:pt modelId="{1E79CBD3-D619-461E-9A70-13723B2FCCB5}" type="pres">
      <dgm:prSet presAssocID="{78701501-62B1-497C-96FA-4A562B6EF02A}" presName="root" presStyleCnt="0">
        <dgm:presLayoutVars>
          <dgm:dir/>
          <dgm:resizeHandles val="exact"/>
        </dgm:presLayoutVars>
      </dgm:prSet>
      <dgm:spPr/>
    </dgm:pt>
    <dgm:pt modelId="{C7ABF5C6-4C79-4DD5-B2E1-FDC4BDEE0B36}" type="pres">
      <dgm:prSet presAssocID="{9962B924-221C-4C08-979B-4AD77BA021C7}" presName="compNode" presStyleCnt="0"/>
      <dgm:spPr/>
    </dgm:pt>
    <dgm:pt modelId="{B75E6DE8-B27C-4A63-9F2D-EFCE43502F63}" type="pres">
      <dgm:prSet presAssocID="{9962B924-221C-4C08-979B-4AD77BA021C7}" presName="bgRect" presStyleLbl="bgShp" presStyleIdx="0" presStyleCnt="3"/>
      <dgm:spPr/>
    </dgm:pt>
    <dgm:pt modelId="{EA4D27C5-98FC-4A86-9392-0C326189475F}" type="pres">
      <dgm:prSet presAssocID="{9962B924-221C-4C08-979B-4AD77BA021C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174D66A-A677-4870-B3A1-2250D4727098}" type="pres">
      <dgm:prSet presAssocID="{9962B924-221C-4C08-979B-4AD77BA021C7}" presName="spaceRect" presStyleCnt="0"/>
      <dgm:spPr/>
    </dgm:pt>
    <dgm:pt modelId="{A89FB9B7-6868-4C65-9408-FE1AE55FFD14}" type="pres">
      <dgm:prSet presAssocID="{9962B924-221C-4C08-979B-4AD77BA021C7}" presName="parTx" presStyleLbl="revTx" presStyleIdx="0" presStyleCnt="3">
        <dgm:presLayoutVars>
          <dgm:chMax val="0"/>
          <dgm:chPref val="0"/>
        </dgm:presLayoutVars>
      </dgm:prSet>
      <dgm:spPr/>
    </dgm:pt>
    <dgm:pt modelId="{9756C32D-0D9D-4A32-83AB-7ECD80B2A453}" type="pres">
      <dgm:prSet presAssocID="{0DABC772-68F6-4973-8F0A-DC81BDABD478}" presName="sibTrans" presStyleCnt="0"/>
      <dgm:spPr/>
    </dgm:pt>
    <dgm:pt modelId="{79325F84-F954-476D-94A4-28154F716907}" type="pres">
      <dgm:prSet presAssocID="{3F53CD9B-3ADD-485E-83E0-46E1FD974198}" presName="compNode" presStyleCnt="0"/>
      <dgm:spPr/>
    </dgm:pt>
    <dgm:pt modelId="{CB6CCC81-EF85-405B-B484-6ED880E65200}" type="pres">
      <dgm:prSet presAssocID="{3F53CD9B-3ADD-485E-83E0-46E1FD974198}" presName="bgRect" presStyleLbl="bgShp" presStyleIdx="1" presStyleCnt="3"/>
      <dgm:spPr/>
    </dgm:pt>
    <dgm:pt modelId="{E9FF2B63-CA78-49EF-B0C1-61262411D0F0}" type="pres">
      <dgm:prSet presAssocID="{3F53CD9B-3ADD-485E-83E0-46E1FD97419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75C865D-3110-4811-91A9-D5B79B0C3CD6}" type="pres">
      <dgm:prSet presAssocID="{3F53CD9B-3ADD-485E-83E0-46E1FD974198}" presName="spaceRect" presStyleCnt="0"/>
      <dgm:spPr/>
    </dgm:pt>
    <dgm:pt modelId="{0CFC8F04-3A02-4FBD-A8DD-05315FA15B2E}" type="pres">
      <dgm:prSet presAssocID="{3F53CD9B-3ADD-485E-83E0-46E1FD974198}" presName="parTx" presStyleLbl="revTx" presStyleIdx="1" presStyleCnt="3">
        <dgm:presLayoutVars>
          <dgm:chMax val="0"/>
          <dgm:chPref val="0"/>
        </dgm:presLayoutVars>
      </dgm:prSet>
      <dgm:spPr/>
    </dgm:pt>
    <dgm:pt modelId="{05E6B743-DFE5-4580-9CD1-2DF60932C30F}" type="pres">
      <dgm:prSet presAssocID="{7595FAAC-8DBC-4F6E-9E79-8004AA406212}" presName="sibTrans" presStyleCnt="0"/>
      <dgm:spPr/>
    </dgm:pt>
    <dgm:pt modelId="{E46C776B-9D0F-4E97-8F8C-13F09B78013E}" type="pres">
      <dgm:prSet presAssocID="{FACC4FD2-A1E6-4A8B-82C4-0E6B0BBF3D2F}" presName="compNode" presStyleCnt="0"/>
      <dgm:spPr/>
    </dgm:pt>
    <dgm:pt modelId="{A17E90A7-9195-4687-A464-7289D2C213B7}" type="pres">
      <dgm:prSet presAssocID="{FACC4FD2-A1E6-4A8B-82C4-0E6B0BBF3D2F}" presName="bgRect" presStyleLbl="bgShp" presStyleIdx="2" presStyleCnt="3"/>
      <dgm:spPr/>
    </dgm:pt>
    <dgm:pt modelId="{7CA7C28D-CCB4-4D7E-8900-463DF32783E9}" type="pres">
      <dgm:prSet presAssocID="{FACC4FD2-A1E6-4A8B-82C4-0E6B0BBF3D2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8B11D78-9519-4677-89BE-A54BCAB9D0D9}" type="pres">
      <dgm:prSet presAssocID="{FACC4FD2-A1E6-4A8B-82C4-0E6B0BBF3D2F}" presName="spaceRect" presStyleCnt="0"/>
      <dgm:spPr/>
    </dgm:pt>
    <dgm:pt modelId="{A004F1C3-0560-453B-9C36-FD614C54484B}" type="pres">
      <dgm:prSet presAssocID="{FACC4FD2-A1E6-4A8B-82C4-0E6B0BBF3D2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208CB16-40EE-4F94-85EF-8F65A778E4DE}" type="presOf" srcId="{78701501-62B1-497C-96FA-4A562B6EF02A}" destId="{1E79CBD3-D619-461E-9A70-13723B2FCCB5}" srcOrd="0" destOrd="0" presId="urn:microsoft.com/office/officeart/2018/2/layout/IconVerticalSolidList"/>
    <dgm:cxn modelId="{34F8D91B-E8E2-456F-B571-0909AADC59EA}" type="presOf" srcId="{9962B924-221C-4C08-979B-4AD77BA021C7}" destId="{A89FB9B7-6868-4C65-9408-FE1AE55FFD14}" srcOrd="0" destOrd="0" presId="urn:microsoft.com/office/officeart/2018/2/layout/IconVerticalSolidList"/>
    <dgm:cxn modelId="{C1AB637E-FF29-46D2-BC9B-F8AF69B13763}" type="presOf" srcId="{3F53CD9B-3ADD-485E-83E0-46E1FD974198}" destId="{0CFC8F04-3A02-4FBD-A8DD-05315FA15B2E}" srcOrd="0" destOrd="0" presId="urn:microsoft.com/office/officeart/2018/2/layout/IconVerticalSolidList"/>
    <dgm:cxn modelId="{6E6B7A99-53B8-48A2-83DB-1B004F2EB579}" srcId="{78701501-62B1-497C-96FA-4A562B6EF02A}" destId="{FACC4FD2-A1E6-4A8B-82C4-0E6B0BBF3D2F}" srcOrd="2" destOrd="0" parTransId="{A55D6E45-BC02-4CC4-9B87-137887F52239}" sibTransId="{29B0C8DD-5B19-4A6A-A590-387BD60A2C01}"/>
    <dgm:cxn modelId="{6C20E0A7-DAED-45CC-9DBA-36AF3F4BF25F}" type="presOf" srcId="{FACC4FD2-A1E6-4A8B-82C4-0E6B0BBF3D2F}" destId="{A004F1C3-0560-453B-9C36-FD614C54484B}" srcOrd="0" destOrd="0" presId="urn:microsoft.com/office/officeart/2018/2/layout/IconVerticalSolidList"/>
    <dgm:cxn modelId="{A4024CD1-C890-4E61-BD4F-80ECAB26141F}" srcId="{78701501-62B1-497C-96FA-4A562B6EF02A}" destId="{9962B924-221C-4C08-979B-4AD77BA021C7}" srcOrd="0" destOrd="0" parTransId="{10458621-1DDA-4FFE-ADB0-FD941B913451}" sibTransId="{0DABC772-68F6-4973-8F0A-DC81BDABD478}"/>
    <dgm:cxn modelId="{431678E3-1C17-42B8-BA6C-E5148B49FD50}" srcId="{78701501-62B1-497C-96FA-4A562B6EF02A}" destId="{3F53CD9B-3ADD-485E-83E0-46E1FD974198}" srcOrd="1" destOrd="0" parTransId="{1E4F15CD-59FE-41E6-B79D-1205708E497F}" sibTransId="{7595FAAC-8DBC-4F6E-9E79-8004AA406212}"/>
    <dgm:cxn modelId="{2E5D2E33-E789-48E4-95B1-62FB0167D6A8}" type="presParOf" srcId="{1E79CBD3-D619-461E-9A70-13723B2FCCB5}" destId="{C7ABF5C6-4C79-4DD5-B2E1-FDC4BDEE0B36}" srcOrd="0" destOrd="0" presId="urn:microsoft.com/office/officeart/2018/2/layout/IconVerticalSolidList"/>
    <dgm:cxn modelId="{8C745A50-0E12-43FB-A6DF-5542FF35DAED}" type="presParOf" srcId="{C7ABF5C6-4C79-4DD5-B2E1-FDC4BDEE0B36}" destId="{B75E6DE8-B27C-4A63-9F2D-EFCE43502F63}" srcOrd="0" destOrd="0" presId="urn:microsoft.com/office/officeart/2018/2/layout/IconVerticalSolidList"/>
    <dgm:cxn modelId="{E0F13B65-FFDC-4BD7-A29C-2AB267BBFE90}" type="presParOf" srcId="{C7ABF5C6-4C79-4DD5-B2E1-FDC4BDEE0B36}" destId="{EA4D27C5-98FC-4A86-9392-0C326189475F}" srcOrd="1" destOrd="0" presId="urn:microsoft.com/office/officeart/2018/2/layout/IconVerticalSolidList"/>
    <dgm:cxn modelId="{F38BED4B-0ABA-4E65-BD3E-CC3B5569220E}" type="presParOf" srcId="{C7ABF5C6-4C79-4DD5-B2E1-FDC4BDEE0B36}" destId="{F174D66A-A677-4870-B3A1-2250D4727098}" srcOrd="2" destOrd="0" presId="urn:microsoft.com/office/officeart/2018/2/layout/IconVerticalSolidList"/>
    <dgm:cxn modelId="{644C5059-E0A5-4665-A054-AF069469B35E}" type="presParOf" srcId="{C7ABF5C6-4C79-4DD5-B2E1-FDC4BDEE0B36}" destId="{A89FB9B7-6868-4C65-9408-FE1AE55FFD14}" srcOrd="3" destOrd="0" presId="urn:microsoft.com/office/officeart/2018/2/layout/IconVerticalSolidList"/>
    <dgm:cxn modelId="{EDE735DD-B99E-416F-B7AF-C28F42C1EF22}" type="presParOf" srcId="{1E79CBD3-D619-461E-9A70-13723B2FCCB5}" destId="{9756C32D-0D9D-4A32-83AB-7ECD80B2A453}" srcOrd="1" destOrd="0" presId="urn:microsoft.com/office/officeart/2018/2/layout/IconVerticalSolidList"/>
    <dgm:cxn modelId="{A3E822E0-98ED-40EB-89C5-AC346D96710C}" type="presParOf" srcId="{1E79CBD3-D619-461E-9A70-13723B2FCCB5}" destId="{79325F84-F954-476D-94A4-28154F716907}" srcOrd="2" destOrd="0" presId="urn:microsoft.com/office/officeart/2018/2/layout/IconVerticalSolidList"/>
    <dgm:cxn modelId="{65A6CAC3-D451-4BFA-B520-839CF0306236}" type="presParOf" srcId="{79325F84-F954-476D-94A4-28154F716907}" destId="{CB6CCC81-EF85-405B-B484-6ED880E65200}" srcOrd="0" destOrd="0" presId="urn:microsoft.com/office/officeart/2018/2/layout/IconVerticalSolidList"/>
    <dgm:cxn modelId="{07D37291-FDA0-4F79-9147-D2DBA111377B}" type="presParOf" srcId="{79325F84-F954-476D-94A4-28154F716907}" destId="{E9FF2B63-CA78-49EF-B0C1-61262411D0F0}" srcOrd="1" destOrd="0" presId="urn:microsoft.com/office/officeart/2018/2/layout/IconVerticalSolidList"/>
    <dgm:cxn modelId="{B4659AAC-DE35-4D24-B241-3EABD4754CC6}" type="presParOf" srcId="{79325F84-F954-476D-94A4-28154F716907}" destId="{275C865D-3110-4811-91A9-D5B79B0C3CD6}" srcOrd="2" destOrd="0" presId="urn:microsoft.com/office/officeart/2018/2/layout/IconVerticalSolidList"/>
    <dgm:cxn modelId="{46EA443C-4434-437A-A541-C3CAEF43FE22}" type="presParOf" srcId="{79325F84-F954-476D-94A4-28154F716907}" destId="{0CFC8F04-3A02-4FBD-A8DD-05315FA15B2E}" srcOrd="3" destOrd="0" presId="urn:microsoft.com/office/officeart/2018/2/layout/IconVerticalSolidList"/>
    <dgm:cxn modelId="{E1A375B4-CD31-4F00-A3C4-9A0551392B97}" type="presParOf" srcId="{1E79CBD3-D619-461E-9A70-13723B2FCCB5}" destId="{05E6B743-DFE5-4580-9CD1-2DF60932C30F}" srcOrd="3" destOrd="0" presId="urn:microsoft.com/office/officeart/2018/2/layout/IconVerticalSolidList"/>
    <dgm:cxn modelId="{697A3E19-211E-454F-99EF-EDEFF20626DB}" type="presParOf" srcId="{1E79CBD3-D619-461E-9A70-13723B2FCCB5}" destId="{E46C776B-9D0F-4E97-8F8C-13F09B78013E}" srcOrd="4" destOrd="0" presId="urn:microsoft.com/office/officeart/2018/2/layout/IconVerticalSolidList"/>
    <dgm:cxn modelId="{1D2FB7E4-005B-4718-89FB-1F9DE7E265DF}" type="presParOf" srcId="{E46C776B-9D0F-4E97-8F8C-13F09B78013E}" destId="{A17E90A7-9195-4687-A464-7289D2C213B7}" srcOrd="0" destOrd="0" presId="urn:microsoft.com/office/officeart/2018/2/layout/IconVerticalSolidList"/>
    <dgm:cxn modelId="{F719409D-239D-4411-ADA3-A936C5EE581C}" type="presParOf" srcId="{E46C776B-9D0F-4E97-8F8C-13F09B78013E}" destId="{7CA7C28D-CCB4-4D7E-8900-463DF32783E9}" srcOrd="1" destOrd="0" presId="urn:microsoft.com/office/officeart/2018/2/layout/IconVerticalSolidList"/>
    <dgm:cxn modelId="{211BD511-0AC7-4750-9403-DCA795B77EAA}" type="presParOf" srcId="{E46C776B-9D0F-4E97-8F8C-13F09B78013E}" destId="{D8B11D78-9519-4677-89BE-A54BCAB9D0D9}" srcOrd="2" destOrd="0" presId="urn:microsoft.com/office/officeart/2018/2/layout/IconVerticalSolidList"/>
    <dgm:cxn modelId="{B6BB5886-233F-4C73-808F-050450D112C5}" type="presParOf" srcId="{E46C776B-9D0F-4E97-8F8C-13F09B78013E}" destId="{A004F1C3-0560-453B-9C36-FD614C54484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DDDE69-A300-47A2-A69A-D781B40E20F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F39E1EE-23EE-4D08-BD3E-ED89CB7DA6C3}">
      <dgm:prSet/>
      <dgm:spPr/>
      <dgm:t>
        <a:bodyPr/>
        <a:lstStyle/>
        <a:p>
          <a:r>
            <a:rPr lang="en-US"/>
            <a:t>Understanding community need and evaluation of previous delivery provide an evidence base for funding applications</a:t>
          </a:r>
        </a:p>
      </dgm:t>
    </dgm:pt>
    <dgm:pt modelId="{B60E6639-2C58-40F7-90B8-4BC4708586BC}" type="parTrans" cxnId="{33490BAA-BBFA-4A38-8A99-EDDBA410C9CA}">
      <dgm:prSet/>
      <dgm:spPr/>
      <dgm:t>
        <a:bodyPr/>
        <a:lstStyle/>
        <a:p>
          <a:endParaRPr lang="en-US"/>
        </a:p>
      </dgm:t>
    </dgm:pt>
    <dgm:pt modelId="{92FFFC7F-62E9-4870-AC0D-6A31A510ED16}" type="sibTrans" cxnId="{33490BAA-BBFA-4A38-8A99-EDDBA410C9CA}">
      <dgm:prSet/>
      <dgm:spPr/>
      <dgm:t>
        <a:bodyPr/>
        <a:lstStyle/>
        <a:p>
          <a:endParaRPr lang="en-US"/>
        </a:p>
      </dgm:t>
    </dgm:pt>
    <dgm:pt modelId="{5D2E3F37-255B-416F-BBBB-4DD8E3911E5F}">
      <dgm:prSet/>
      <dgm:spPr/>
      <dgm:t>
        <a:bodyPr/>
        <a:lstStyle/>
        <a:p>
          <a:r>
            <a:rPr lang="en-US"/>
            <a:t>We can use that evidence base to influence funding decisions locally and in bid writing</a:t>
          </a:r>
        </a:p>
      </dgm:t>
    </dgm:pt>
    <dgm:pt modelId="{DF813F4F-8E06-4E94-AE1C-8B37628C0C03}" type="parTrans" cxnId="{574E87B8-0326-474D-AC23-077BB39A5581}">
      <dgm:prSet/>
      <dgm:spPr/>
      <dgm:t>
        <a:bodyPr/>
        <a:lstStyle/>
        <a:p>
          <a:endParaRPr lang="en-US"/>
        </a:p>
      </dgm:t>
    </dgm:pt>
    <dgm:pt modelId="{F598A0B6-8DF3-47AC-A88C-6F7CC8EC9955}" type="sibTrans" cxnId="{574E87B8-0326-474D-AC23-077BB39A5581}">
      <dgm:prSet/>
      <dgm:spPr/>
      <dgm:t>
        <a:bodyPr/>
        <a:lstStyle/>
        <a:p>
          <a:endParaRPr lang="en-US"/>
        </a:p>
      </dgm:t>
    </dgm:pt>
    <dgm:pt modelId="{C04AD1C9-EB3E-44EE-9E06-ED5A968DA03F}">
      <dgm:prSet/>
      <dgm:spPr/>
      <dgm:t>
        <a:bodyPr/>
        <a:lstStyle/>
        <a:p>
          <a:r>
            <a:rPr lang="en-US"/>
            <a:t>We can demonstrate the impact of our work to funders and attract new and more funding using research</a:t>
          </a:r>
        </a:p>
      </dgm:t>
    </dgm:pt>
    <dgm:pt modelId="{7863C54F-7BC1-44E8-8BFE-4327105728E0}" type="parTrans" cxnId="{60762D2A-5B06-4C34-958B-6FC2A135D6C3}">
      <dgm:prSet/>
      <dgm:spPr/>
      <dgm:t>
        <a:bodyPr/>
        <a:lstStyle/>
        <a:p>
          <a:endParaRPr lang="en-US"/>
        </a:p>
      </dgm:t>
    </dgm:pt>
    <dgm:pt modelId="{5E93812D-4AB2-4A48-B704-0695354E2DC1}" type="sibTrans" cxnId="{60762D2A-5B06-4C34-958B-6FC2A135D6C3}">
      <dgm:prSet/>
      <dgm:spPr/>
      <dgm:t>
        <a:bodyPr/>
        <a:lstStyle/>
        <a:p>
          <a:endParaRPr lang="en-US"/>
        </a:p>
      </dgm:t>
    </dgm:pt>
    <dgm:pt modelId="{870A43B4-119A-4272-9B22-AE0A9CCC5FE5}" type="pres">
      <dgm:prSet presAssocID="{66DDDE69-A300-47A2-A69A-D781B40E20F9}" presName="root" presStyleCnt="0">
        <dgm:presLayoutVars>
          <dgm:dir/>
          <dgm:resizeHandles val="exact"/>
        </dgm:presLayoutVars>
      </dgm:prSet>
      <dgm:spPr/>
    </dgm:pt>
    <dgm:pt modelId="{E84C6A29-9400-40EC-B080-44AEBBF36F8D}" type="pres">
      <dgm:prSet presAssocID="{1F39E1EE-23EE-4D08-BD3E-ED89CB7DA6C3}" presName="compNode" presStyleCnt="0"/>
      <dgm:spPr/>
    </dgm:pt>
    <dgm:pt modelId="{AC3A88B9-2AFE-4F7A-A54C-1F992F6A119A}" type="pres">
      <dgm:prSet presAssocID="{1F39E1EE-23EE-4D08-BD3E-ED89CB7DA6C3}" presName="bgRect" presStyleLbl="bgShp" presStyleIdx="0" presStyleCnt="3"/>
      <dgm:spPr/>
    </dgm:pt>
    <dgm:pt modelId="{68EE5CD3-6CC3-4711-AA75-A11F50F4F333}" type="pres">
      <dgm:prSet presAssocID="{1F39E1EE-23EE-4D08-BD3E-ED89CB7DA6C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53087544-7F47-4281-AE7A-E4EF37FCD77F}" type="pres">
      <dgm:prSet presAssocID="{1F39E1EE-23EE-4D08-BD3E-ED89CB7DA6C3}" presName="spaceRect" presStyleCnt="0"/>
      <dgm:spPr/>
    </dgm:pt>
    <dgm:pt modelId="{0DFA4153-0BD3-4D96-80B8-C25A0897C912}" type="pres">
      <dgm:prSet presAssocID="{1F39E1EE-23EE-4D08-BD3E-ED89CB7DA6C3}" presName="parTx" presStyleLbl="revTx" presStyleIdx="0" presStyleCnt="3">
        <dgm:presLayoutVars>
          <dgm:chMax val="0"/>
          <dgm:chPref val="0"/>
        </dgm:presLayoutVars>
      </dgm:prSet>
      <dgm:spPr/>
    </dgm:pt>
    <dgm:pt modelId="{8C4632C3-28C3-475B-8920-A5535F7B0754}" type="pres">
      <dgm:prSet presAssocID="{92FFFC7F-62E9-4870-AC0D-6A31A510ED16}" presName="sibTrans" presStyleCnt="0"/>
      <dgm:spPr/>
    </dgm:pt>
    <dgm:pt modelId="{39B174FA-F4F9-42EA-9599-2BF7B454659A}" type="pres">
      <dgm:prSet presAssocID="{5D2E3F37-255B-416F-BBBB-4DD8E3911E5F}" presName="compNode" presStyleCnt="0"/>
      <dgm:spPr/>
    </dgm:pt>
    <dgm:pt modelId="{5AEBC9B3-A95A-40BC-80AD-912D8AFF72F6}" type="pres">
      <dgm:prSet presAssocID="{5D2E3F37-255B-416F-BBBB-4DD8E3911E5F}" presName="bgRect" presStyleLbl="bgShp" presStyleIdx="1" presStyleCnt="3"/>
      <dgm:spPr/>
    </dgm:pt>
    <dgm:pt modelId="{BFD72F36-913D-4BB8-9D7B-D4CBC91184CB}" type="pres">
      <dgm:prSet presAssocID="{5D2E3F37-255B-416F-BBBB-4DD8E3911E5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FDF5FAC8-D992-4037-BC60-7066D0716448}" type="pres">
      <dgm:prSet presAssocID="{5D2E3F37-255B-416F-BBBB-4DD8E3911E5F}" presName="spaceRect" presStyleCnt="0"/>
      <dgm:spPr/>
    </dgm:pt>
    <dgm:pt modelId="{0087396F-CB30-4544-A4A9-78CAD8FA47C7}" type="pres">
      <dgm:prSet presAssocID="{5D2E3F37-255B-416F-BBBB-4DD8E3911E5F}" presName="parTx" presStyleLbl="revTx" presStyleIdx="1" presStyleCnt="3">
        <dgm:presLayoutVars>
          <dgm:chMax val="0"/>
          <dgm:chPref val="0"/>
        </dgm:presLayoutVars>
      </dgm:prSet>
      <dgm:spPr/>
    </dgm:pt>
    <dgm:pt modelId="{5DD9557C-4766-4A60-A573-B98B30A14F32}" type="pres">
      <dgm:prSet presAssocID="{F598A0B6-8DF3-47AC-A88C-6F7CC8EC9955}" presName="sibTrans" presStyleCnt="0"/>
      <dgm:spPr/>
    </dgm:pt>
    <dgm:pt modelId="{A9C3C0E3-A1A5-4877-923F-124458860F7C}" type="pres">
      <dgm:prSet presAssocID="{C04AD1C9-EB3E-44EE-9E06-ED5A968DA03F}" presName="compNode" presStyleCnt="0"/>
      <dgm:spPr/>
    </dgm:pt>
    <dgm:pt modelId="{34E0CB67-102E-4408-8870-03B09C593FD8}" type="pres">
      <dgm:prSet presAssocID="{C04AD1C9-EB3E-44EE-9E06-ED5A968DA03F}" presName="bgRect" presStyleLbl="bgShp" presStyleIdx="2" presStyleCnt="3"/>
      <dgm:spPr/>
    </dgm:pt>
    <dgm:pt modelId="{0AB46E02-7DA3-4246-A6A4-E17C5C24B25C}" type="pres">
      <dgm:prSet presAssocID="{C04AD1C9-EB3E-44EE-9E06-ED5A968DA03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0BC4C4A8-E37F-49A9-86F5-FE2D29C014D0}" type="pres">
      <dgm:prSet presAssocID="{C04AD1C9-EB3E-44EE-9E06-ED5A968DA03F}" presName="spaceRect" presStyleCnt="0"/>
      <dgm:spPr/>
    </dgm:pt>
    <dgm:pt modelId="{E7929131-B53D-4DE0-81E6-EB48DBACF557}" type="pres">
      <dgm:prSet presAssocID="{C04AD1C9-EB3E-44EE-9E06-ED5A968DA03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54A5F17-6829-4810-8D61-3F55CCECD6C0}" type="presOf" srcId="{5D2E3F37-255B-416F-BBBB-4DD8E3911E5F}" destId="{0087396F-CB30-4544-A4A9-78CAD8FA47C7}" srcOrd="0" destOrd="0" presId="urn:microsoft.com/office/officeart/2018/2/layout/IconVerticalSolidList"/>
    <dgm:cxn modelId="{60762D2A-5B06-4C34-958B-6FC2A135D6C3}" srcId="{66DDDE69-A300-47A2-A69A-D781B40E20F9}" destId="{C04AD1C9-EB3E-44EE-9E06-ED5A968DA03F}" srcOrd="2" destOrd="0" parTransId="{7863C54F-7BC1-44E8-8BFE-4327105728E0}" sibTransId="{5E93812D-4AB2-4A48-B704-0695354E2DC1}"/>
    <dgm:cxn modelId="{A013716A-02D1-4C8C-A557-F9F12C9582C6}" type="presOf" srcId="{66DDDE69-A300-47A2-A69A-D781B40E20F9}" destId="{870A43B4-119A-4272-9B22-AE0A9CCC5FE5}" srcOrd="0" destOrd="0" presId="urn:microsoft.com/office/officeart/2018/2/layout/IconVerticalSolidList"/>
    <dgm:cxn modelId="{BDD4FF4C-FE31-4E28-B344-A0C4D71E62B8}" type="presOf" srcId="{C04AD1C9-EB3E-44EE-9E06-ED5A968DA03F}" destId="{E7929131-B53D-4DE0-81E6-EB48DBACF557}" srcOrd="0" destOrd="0" presId="urn:microsoft.com/office/officeart/2018/2/layout/IconVerticalSolidList"/>
    <dgm:cxn modelId="{33490BAA-BBFA-4A38-8A99-EDDBA410C9CA}" srcId="{66DDDE69-A300-47A2-A69A-D781B40E20F9}" destId="{1F39E1EE-23EE-4D08-BD3E-ED89CB7DA6C3}" srcOrd="0" destOrd="0" parTransId="{B60E6639-2C58-40F7-90B8-4BC4708586BC}" sibTransId="{92FFFC7F-62E9-4870-AC0D-6A31A510ED16}"/>
    <dgm:cxn modelId="{574E87B8-0326-474D-AC23-077BB39A5581}" srcId="{66DDDE69-A300-47A2-A69A-D781B40E20F9}" destId="{5D2E3F37-255B-416F-BBBB-4DD8E3911E5F}" srcOrd="1" destOrd="0" parTransId="{DF813F4F-8E06-4E94-AE1C-8B37628C0C03}" sibTransId="{F598A0B6-8DF3-47AC-A88C-6F7CC8EC9955}"/>
    <dgm:cxn modelId="{C0B814FC-9B6B-41D0-A7FC-3EBD5EE8F012}" type="presOf" srcId="{1F39E1EE-23EE-4D08-BD3E-ED89CB7DA6C3}" destId="{0DFA4153-0BD3-4D96-80B8-C25A0897C912}" srcOrd="0" destOrd="0" presId="urn:microsoft.com/office/officeart/2018/2/layout/IconVerticalSolidList"/>
    <dgm:cxn modelId="{DB897970-893F-4156-B816-9239464DA03D}" type="presParOf" srcId="{870A43B4-119A-4272-9B22-AE0A9CCC5FE5}" destId="{E84C6A29-9400-40EC-B080-44AEBBF36F8D}" srcOrd="0" destOrd="0" presId="urn:microsoft.com/office/officeart/2018/2/layout/IconVerticalSolidList"/>
    <dgm:cxn modelId="{6FF7BBDC-CFC9-4F5C-80FC-54E4A4CA1F6C}" type="presParOf" srcId="{E84C6A29-9400-40EC-B080-44AEBBF36F8D}" destId="{AC3A88B9-2AFE-4F7A-A54C-1F992F6A119A}" srcOrd="0" destOrd="0" presId="urn:microsoft.com/office/officeart/2018/2/layout/IconVerticalSolidList"/>
    <dgm:cxn modelId="{C6EFCC4C-EE1C-48B9-8DEF-F8B42666B950}" type="presParOf" srcId="{E84C6A29-9400-40EC-B080-44AEBBF36F8D}" destId="{68EE5CD3-6CC3-4711-AA75-A11F50F4F333}" srcOrd="1" destOrd="0" presId="urn:microsoft.com/office/officeart/2018/2/layout/IconVerticalSolidList"/>
    <dgm:cxn modelId="{8E70DFF5-C936-4727-9C19-6F7E8A860394}" type="presParOf" srcId="{E84C6A29-9400-40EC-B080-44AEBBF36F8D}" destId="{53087544-7F47-4281-AE7A-E4EF37FCD77F}" srcOrd="2" destOrd="0" presId="urn:microsoft.com/office/officeart/2018/2/layout/IconVerticalSolidList"/>
    <dgm:cxn modelId="{73B5DF19-FEEC-4A68-B559-D6D3D9CF90EC}" type="presParOf" srcId="{E84C6A29-9400-40EC-B080-44AEBBF36F8D}" destId="{0DFA4153-0BD3-4D96-80B8-C25A0897C912}" srcOrd="3" destOrd="0" presId="urn:microsoft.com/office/officeart/2018/2/layout/IconVerticalSolidList"/>
    <dgm:cxn modelId="{D573D3A1-C64F-4188-A61E-432CEE02E430}" type="presParOf" srcId="{870A43B4-119A-4272-9B22-AE0A9CCC5FE5}" destId="{8C4632C3-28C3-475B-8920-A5535F7B0754}" srcOrd="1" destOrd="0" presId="urn:microsoft.com/office/officeart/2018/2/layout/IconVerticalSolidList"/>
    <dgm:cxn modelId="{86FDF500-A3E2-4E87-94A2-C701A01C9C15}" type="presParOf" srcId="{870A43B4-119A-4272-9B22-AE0A9CCC5FE5}" destId="{39B174FA-F4F9-42EA-9599-2BF7B454659A}" srcOrd="2" destOrd="0" presId="urn:microsoft.com/office/officeart/2018/2/layout/IconVerticalSolidList"/>
    <dgm:cxn modelId="{27C64604-972E-43CA-961C-8AC18C76BFB0}" type="presParOf" srcId="{39B174FA-F4F9-42EA-9599-2BF7B454659A}" destId="{5AEBC9B3-A95A-40BC-80AD-912D8AFF72F6}" srcOrd="0" destOrd="0" presId="urn:microsoft.com/office/officeart/2018/2/layout/IconVerticalSolidList"/>
    <dgm:cxn modelId="{15C937AA-6920-44B1-A65F-F0D0C208675A}" type="presParOf" srcId="{39B174FA-F4F9-42EA-9599-2BF7B454659A}" destId="{BFD72F36-913D-4BB8-9D7B-D4CBC91184CB}" srcOrd="1" destOrd="0" presId="urn:microsoft.com/office/officeart/2018/2/layout/IconVerticalSolidList"/>
    <dgm:cxn modelId="{958425AB-20A0-4856-BCC2-5381DA398CA9}" type="presParOf" srcId="{39B174FA-F4F9-42EA-9599-2BF7B454659A}" destId="{FDF5FAC8-D992-4037-BC60-7066D0716448}" srcOrd="2" destOrd="0" presId="urn:microsoft.com/office/officeart/2018/2/layout/IconVerticalSolidList"/>
    <dgm:cxn modelId="{2847D6F4-7131-47BD-8AD4-DB2C95E04317}" type="presParOf" srcId="{39B174FA-F4F9-42EA-9599-2BF7B454659A}" destId="{0087396F-CB30-4544-A4A9-78CAD8FA47C7}" srcOrd="3" destOrd="0" presId="urn:microsoft.com/office/officeart/2018/2/layout/IconVerticalSolidList"/>
    <dgm:cxn modelId="{E36755DE-11B0-4725-8A79-7C131974CCB4}" type="presParOf" srcId="{870A43B4-119A-4272-9B22-AE0A9CCC5FE5}" destId="{5DD9557C-4766-4A60-A573-B98B30A14F32}" srcOrd="3" destOrd="0" presId="urn:microsoft.com/office/officeart/2018/2/layout/IconVerticalSolidList"/>
    <dgm:cxn modelId="{E7B5C993-3A12-4424-A5EA-00E9685348C3}" type="presParOf" srcId="{870A43B4-119A-4272-9B22-AE0A9CCC5FE5}" destId="{A9C3C0E3-A1A5-4877-923F-124458860F7C}" srcOrd="4" destOrd="0" presId="urn:microsoft.com/office/officeart/2018/2/layout/IconVerticalSolidList"/>
    <dgm:cxn modelId="{C9EA1DA2-ADA9-4708-BAFA-29DDDEBD7888}" type="presParOf" srcId="{A9C3C0E3-A1A5-4877-923F-124458860F7C}" destId="{34E0CB67-102E-4408-8870-03B09C593FD8}" srcOrd="0" destOrd="0" presId="urn:microsoft.com/office/officeart/2018/2/layout/IconVerticalSolidList"/>
    <dgm:cxn modelId="{6567E7D5-D8A4-42B3-8F35-ECCC9CA988B2}" type="presParOf" srcId="{A9C3C0E3-A1A5-4877-923F-124458860F7C}" destId="{0AB46E02-7DA3-4246-A6A4-E17C5C24B25C}" srcOrd="1" destOrd="0" presId="urn:microsoft.com/office/officeart/2018/2/layout/IconVerticalSolidList"/>
    <dgm:cxn modelId="{6DD272D9-0216-4D20-BE0A-EF8214838BE2}" type="presParOf" srcId="{A9C3C0E3-A1A5-4877-923F-124458860F7C}" destId="{0BC4C4A8-E37F-49A9-86F5-FE2D29C014D0}" srcOrd="2" destOrd="0" presId="urn:microsoft.com/office/officeart/2018/2/layout/IconVerticalSolidList"/>
    <dgm:cxn modelId="{59EB8BE5-4B95-4CFE-8FD7-8F1606195943}" type="presParOf" srcId="{A9C3C0E3-A1A5-4877-923F-124458860F7C}" destId="{E7929131-B53D-4DE0-81E6-EB48DBACF5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1E2FE7-6EAA-45A6-B965-0CCC4EE8CCB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9436340-8520-441E-8329-920E7A020487}">
      <dgm:prSet/>
      <dgm:spPr/>
      <dgm:t>
        <a:bodyPr/>
        <a:lstStyle/>
        <a:p>
          <a:r>
            <a:rPr lang="en-US"/>
            <a:t>Breaking down barriers and de-mystifying academic research</a:t>
          </a:r>
        </a:p>
      </dgm:t>
    </dgm:pt>
    <dgm:pt modelId="{6328C30A-B20D-46DA-B702-ADB3DABA170F}" type="parTrans" cxnId="{A6329FFF-C332-4646-9CB3-EE241535B5C9}">
      <dgm:prSet/>
      <dgm:spPr/>
      <dgm:t>
        <a:bodyPr/>
        <a:lstStyle/>
        <a:p>
          <a:endParaRPr lang="en-US"/>
        </a:p>
      </dgm:t>
    </dgm:pt>
    <dgm:pt modelId="{F54A88F2-1CA4-481E-A415-7E7A4B501D60}" type="sibTrans" cxnId="{A6329FFF-C332-4646-9CB3-EE241535B5C9}">
      <dgm:prSet/>
      <dgm:spPr/>
      <dgm:t>
        <a:bodyPr/>
        <a:lstStyle/>
        <a:p>
          <a:endParaRPr lang="en-US"/>
        </a:p>
      </dgm:t>
    </dgm:pt>
    <dgm:pt modelId="{5D18C23C-4C3B-47F4-931D-A0BE976DF6E4}">
      <dgm:prSet/>
      <dgm:spPr/>
      <dgm:t>
        <a:bodyPr/>
        <a:lstStyle/>
        <a:p>
          <a:r>
            <a:rPr lang="en-US"/>
            <a:t>Fair and equitable access to the health research infrastructure across the sector</a:t>
          </a:r>
        </a:p>
      </dgm:t>
    </dgm:pt>
    <dgm:pt modelId="{F0EAA151-BA2E-4075-9D7D-C2BA2FEDD1F6}" type="parTrans" cxnId="{80D5EC7E-172F-40F2-91B2-71024320C5DF}">
      <dgm:prSet/>
      <dgm:spPr/>
      <dgm:t>
        <a:bodyPr/>
        <a:lstStyle/>
        <a:p>
          <a:endParaRPr lang="en-US"/>
        </a:p>
      </dgm:t>
    </dgm:pt>
    <dgm:pt modelId="{36AE3F6B-AA06-4C5F-B181-B6AD2645E3C5}" type="sibTrans" cxnId="{80D5EC7E-172F-40F2-91B2-71024320C5DF}">
      <dgm:prSet/>
      <dgm:spPr/>
      <dgm:t>
        <a:bodyPr/>
        <a:lstStyle/>
        <a:p>
          <a:endParaRPr lang="en-US"/>
        </a:p>
      </dgm:t>
    </dgm:pt>
    <dgm:pt modelId="{FCF07742-1DA8-4F59-AA77-CB52A6ECCE73}">
      <dgm:prSet/>
      <dgm:spPr/>
      <dgm:t>
        <a:bodyPr/>
        <a:lstStyle/>
        <a:p>
          <a:r>
            <a:rPr lang="en-US"/>
            <a:t>Building relationships between the ICB, academics and VCFSE </a:t>
          </a:r>
        </a:p>
      </dgm:t>
    </dgm:pt>
    <dgm:pt modelId="{3F108237-3D4E-43C2-BAB8-0BE8C00C525A}" type="parTrans" cxnId="{260E2B10-6571-4DE5-866E-AED94B554CE3}">
      <dgm:prSet/>
      <dgm:spPr/>
      <dgm:t>
        <a:bodyPr/>
        <a:lstStyle/>
        <a:p>
          <a:endParaRPr lang="en-US"/>
        </a:p>
      </dgm:t>
    </dgm:pt>
    <dgm:pt modelId="{E3C82EC1-4C56-480E-B07A-7EA87382D72C}" type="sibTrans" cxnId="{260E2B10-6571-4DE5-866E-AED94B554CE3}">
      <dgm:prSet/>
      <dgm:spPr/>
      <dgm:t>
        <a:bodyPr/>
        <a:lstStyle/>
        <a:p>
          <a:endParaRPr lang="en-US"/>
        </a:p>
      </dgm:t>
    </dgm:pt>
    <dgm:pt modelId="{997FBFC9-0952-46F8-90D0-5FF2D180A1B5}" type="pres">
      <dgm:prSet presAssocID="{7D1E2FE7-6EAA-45A6-B965-0CCC4EE8CCB4}" presName="root" presStyleCnt="0">
        <dgm:presLayoutVars>
          <dgm:dir/>
          <dgm:resizeHandles val="exact"/>
        </dgm:presLayoutVars>
      </dgm:prSet>
      <dgm:spPr/>
    </dgm:pt>
    <dgm:pt modelId="{DA5C1047-0922-4DBD-B375-285E0AFFE810}" type="pres">
      <dgm:prSet presAssocID="{19436340-8520-441E-8329-920E7A020487}" presName="compNode" presStyleCnt="0"/>
      <dgm:spPr/>
    </dgm:pt>
    <dgm:pt modelId="{4106BC9F-1B8C-4DD9-826C-3DBA07CD9029}" type="pres">
      <dgm:prSet presAssocID="{19436340-8520-441E-8329-920E7A020487}" presName="bgRect" presStyleLbl="bgShp" presStyleIdx="0" presStyleCnt="3"/>
      <dgm:spPr/>
    </dgm:pt>
    <dgm:pt modelId="{FEDE6E21-58B8-4654-9A14-897C9B72EEF4}" type="pres">
      <dgm:prSet presAssocID="{19436340-8520-441E-8329-920E7A02048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39ADACA-D109-46FB-B7F0-AC180128CE4B}" type="pres">
      <dgm:prSet presAssocID="{19436340-8520-441E-8329-920E7A020487}" presName="spaceRect" presStyleCnt="0"/>
      <dgm:spPr/>
    </dgm:pt>
    <dgm:pt modelId="{0CE2C0D6-0ADE-4727-BA79-BB95DD0DD7F4}" type="pres">
      <dgm:prSet presAssocID="{19436340-8520-441E-8329-920E7A020487}" presName="parTx" presStyleLbl="revTx" presStyleIdx="0" presStyleCnt="3">
        <dgm:presLayoutVars>
          <dgm:chMax val="0"/>
          <dgm:chPref val="0"/>
        </dgm:presLayoutVars>
      </dgm:prSet>
      <dgm:spPr/>
    </dgm:pt>
    <dgm:pt modelId="{731F299F-396F-4532-B28F-562F5660A9C9}" type="pres">
      <dgm:prSet presAssocID="{F54A88F2-1CA4-481E-A415-7E7A4B501D60}" presName="sibTrans" presStyleCnt="0"/>
      <dgm:spPr/>
    </dgm:pt>
    <dgm:pt modelId="{F84B5DDA-B0C5-485C-96F4-34023CC7F8C4}" type="pres">
      <dgm:prSet presAssocID="{5D18C23C-4C3B-47F4-931D-A0BE976DF6E4}" presName="compNode" presStyleCnt="0"/>
      <dgm:spPr/>
    </dgm:pt>
    <dgm:pt modelId="{99A3A16B-0D7E-4B2E-BF5E-3205FF710133}" type="pres">
      <dgm:prSet presAssocID="{5D18C23C-4C3B-47F4-931D-A0BE976DF6E4}" presName="bgRect" presStyleLbl="bgShp" presStyleIdx="1" presStyleCnt="3"/>
      <dgm:spPr/>
    </dgm:pt>
    <dgm:pt modelId="{CC94F4D3-1963-4DC4-8659-DFD131C3A3AB}" type="pres">
      <dgm:prSet presAssocID="{5D18C23C-4C3B-47F4-931D-A0BE976DF6E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F695C3AB-B77A-4895-B69A-6DAD8813B083}" type="pres">
      <dgm:prSet presAssocID="{5D18C23C-4C3B-47F4-931D-A0BE976DF6E4}" presName="spaceRect" presStyleCnt="0"/>
      <dgm:spPr/>
    </dgm:pt>
    <dgm:pt modelId="{A0B7A778-BC81-4C84-9F51-7D1E2BE3EC25}" type="pres">
      <dgm:prSet presAssocID="{5D18C23C-4C3B-47F4-931D-A0BE976DF6E4}" presName="parTx" presStyleLbl="revTx" presStyleIdx="1" presStyleCnt="3">
        <dgm:presLayoutVars>
          <dgm:chMax val="0"/>
          <dgm:chPref val="0"/>
        </dgm:presLayoutVars>
      </dgm:prSet>
      <dgm:spPr/>
    </dgm:pt>
    <dgm:pt modelId="{F171CDB7-B801-424A-A654-6F1C64BFFFC2}" type="pres">
      <dgm:prSet presAssocID="{36AE3F6B-AA06-4C5F-B181-B6AD2645E3C5}" presName="sibTrans" presStyleCnt="0"/>
      <dgm:spPr/>
    </dgm:pt>
    <dgm:pt modelId="{632EF167-CF5B-4C0B-AFAB-4863D9088F6B}" type="pres">
      <dgm:prSet presAssocID="{FCF07742-1DA8-4F59-AA77-CB52A6ECCE73}" presName="compNode" presStyleCnt="0"/>
      <dgm:spPr/>
    </dgm:pt>
    <dgm:pt modelId="{BE527F71-F382-4492-AC12-F684BF88EEED}" type="pres">
      <dgm:prSet presAssocID="{FCF07742-1DA8-4F59-AA77-CB52A6ECCE73}" presName="bgRect" presStyleLbl="bgShp" presStyleIdx="2" presStyleCnt="3"/>
      <dgm:spPr/>
    </dgm:pt>
    <dgm:pt modelId="{6614758F-4602-48A6-BEBF-6D62CC5F3254}" type="pres">
      <dgm:prSet presAssocID="{FCF07742-1DA8-4F59-AA77-CB52A6ECCE7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98220929-8158-4E87-AA9B-B02A1AA59B9B}" type="pres">
      <dgm:prSet presAssocID="{FCF07742-1DA8-4F59-AA77-CB52A6ECCE73}" presName="spaceRect" presStyleCnt="0"/>
      <dgm:spPr/>
    </dgm:pt>
    <dgm:pt modelId="{200A2165-F534-4AC5-9CFE-8C101B2B0808}" type="pres">
      <dgm:prSet presAssocID="{FCF07742-1DA8-4F59-AA77-CB52A6ECCE7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60E2B10-6571-4DE5-866E-AED94B554CE3}" srcId="{7D1E2FE7-6EAA-45A6-B965-0CCC4EE8CCB4}" destId="{FCF07742-1DA8-4F59-AA77-CB52A6ECCE73}" srcOrd="2" destOrd="0" parTransId="{3F108237-3D4E-43C2-BAB8-0BE8C00C525A}" sibTransId="{E3C82EC1-4C56-480E-B07A-7EA87382D72C}"/>
    <dgm:cxn modelId="{F14C9C20-C22F-414E-8961-29DA59209FBE}" type="presOf" srcId="{19436340-8520-441E-8329-920E7A020487}" destId="{0CE2C0D6-0ADE-4727-BA79-BB95DD0DD7F4}" srcOrd="0" destOrd="0" presId="urn:microsoft.com/office/officeart/2018/2/layout/IconVerticalSolidList"/>
    <dgm:cxn modelId="{D6AF7C2C-8E3F-4BE2-94F4-A86C9395143A}" type="presOf" srcId="{5D18C23C-4C3B-47F4-931D-A0BE976DF6E4}" destId="{A0B7A778-BC81-4C84-9F51-7D1E2BE3EC25}" srcOrd="0" destOrd="0" presId="urn:microsoft.com/office/officeart/2018/2/layout/IconVerticalSolidList"/>
    <dgm:cxn modelId="{80D5EC7E-172F-40F2-91B2-71024320C5DF}" srcId="{7D1E2FE7-6EAA-45A6-B965-0CCC4EE8CCB4}" destId="{5D18C23C-4C3B-47F4-931D-A0BE976DF6E4}" srcOrd="1" destOrd="0" parTransId="{F0EAA151-BA2E-4075-9D7D-C2BA2FEDD1F6}" sibTransId="{36AE3F6B-AA06-4C5F-B181-B6AD2645E3C5}"/>
    <dgm:cxn modelId="{078D9FA0-EF58-410E-851F-871D90C79445}" type="presOf" srcId="{7D1E2FE7-6EAA-45A6-B965-0CCC4EE8CCB4}" destId="{997FBFC9-0952-46F8-90D0-5FF2D180A1B5}" srcOrd="0" destOrd="0" presId="urn:microsoft.com/office/officeart/2018/2/layout/IconVerticalSolidList"/>
    <dgm:cxn modelId="{AC9AFAB6-7C77-4C0D-84DA-64512F11E733}" type="presOf" srcId="{FCF07742-1DA8-4F59-AA77-CB52A6ECCE73}" destId="{200A2165-F534-4AC5-9CFE-8C101B2B0808}" srcOrd="0" destOrd="0" presId="urn:microsoft.com/office/officeart/2018/2/layout/IconVerticalSolidList"/>
    <dgm:cxn modelId="{A6329FFF-C332-4646-9CB3-EE241535B5C9}" srcId="{7D1E2FE7-6EAA-45A6-B965-0CCC4EE8CCB4}" destId="{19436340-8520-441E-8329-920E7A020487}" srcOrd="0" destOrd="0" parTransId="{6328C30A-B20D-46DA-B702-ADB3DABA170F}" sibTransId="{F54A88F2-1CA4-481E-A415-7E7A4B501D60}"/>
    <dgm:cxn modelId="{E6BD4E73-E148-40A9-B560-D1593E0B5B18}" type="presParOf" srcId="{997FBFC9-0952-46F8-90D0-5FF2D180A1B5}" destId="{DA5C1047-0922-4DBD-B375-285E0AFFE810}" srcOrd="0" destOrd="0" presId="urn:microsoft.com/office/officeart/2018/2/layout/IconVerticalSolidList"/>
    <dgm:cxn modelId="{2162A808-E8A8-4330-BCE7-72944EB96B83}" type="presParOf" srcId="{DA5C1047-0922-4DBD-B375-285E0AFFE810}" destId="{4106BC9F-1B8C-4DD9-826C-3DBA07CD9029}" srcOrd="0" destOrd="0" presId="urn:microsoft.com/office/officeart/2018/2/layout/IconVerticalSolidList"/>
    <dgm:cxn modelId="{5EDA4A3E-825B-4F3B-AC18-330DD3D3D04A}" type="presParOf" srcId="{DA5C1047-0922-4DBD-B375-285E0AFFE810}" destId="{FEDE6E21-58B8-4654-9A14-897C9B72EEF4}" srcOrd="1" destOrd="0" presId="urn:microsoft.com/office/officeart/2018/2/layout/IconVerticalSolidList"/>
    <dgm:cxn modelId="{8BE87537-81B0-4022-A21C-A454046C75A5}" type="presParOf" srcId="{DA5C1047-0922-4DBD-B375-285E0AFFE810}" destId="{539ADACA-D109-46FB-B7F0-AC180128CE4B}" srcOrd="2" destOrd="0" presId="urn:microsoft.com/office/officeart/2018/2/layout/IconVerticalSolidList"/>
    <dgm:cxn modelId="{5DF21A82-69D1-4D03-83E8-65D3201FFCA8}" type="presParOf" srcId="{DA5C1047-0922-4DBD-B375-285E0AFFE810}" destId="{0CE2C0D6-0ADE-4727-BA79-BB95DD0DD7F4}" srcOrd="3" destOrd="0" presId="urn:microsoft.com/office/officeart/2018/2/layout/IconVerticalSolidList"/>
    <dgm:cxn modelId="{7A8091C4-DCAB-40DF-847F-71DF09435840}" type="presParOf" srcId="{997FBFC9-0952-46F8-90D0-5FF2D180A1B5}" destId="{731F299F-396F-4532-B28F-562F5660A9C9}" srcOrd="1" destOrd="0" presId="urn:microsoft.com/office/officeart/2018/2/layout/IconVerticalSolidList"/>
    <dgm:cxn modelId="{A84BC8CA-DD46-4D3E-8AAC-F09B2AB9BA79}" type="presParOf" srcId="{997FBFC9-0952-46F8-90D0-5FF2D180A1B5}" destId="{F84B5DDA-B0C5-485C-96F4-34023CC7F8C4}" srcOrd="2" destOrd="0" presId="urn:microsoft.com/office/officeart/2018/2/layout/IconVerticalSolidList"/>
    <dgm:cxn modelId="{680FE538-9A76-4371-9D42-36B97B447575}" type="presParOf" srcId="{F84B5DDA-B0C5-485C-96F4-34023CC7F8C4}" destId="{99A3A16B-0D7E-4B2E-BF5E-3205FF710133}" srcOrd="0" destOrd="0" presId="urn:microsoft.com/office/officeart/2018/2/layout/IconVerticalSolidList"/>
    <dgm:cxn modelId="{9EC149D8-144C-4B6C-90E0-9D58624CCBEE}" type="presParOf" srcId="{F84B5DDA-B0C5-485C-96F4-34023CC7F8C4}" destId="{CC94F4D3-1963-4DC4-8659-DFD131C3A3AB}" srcOrd="1" destOrd="0" presId="urn:microsoft.com/office/officeart/2018/2/layout/IconVerticalSolidList"/>
    <dgm:cxn modelId="{DFF83439-A5DC-44B2-9B11-0424CAD0A203}" type="presParOf" srcId="{F84B5DDA-B0C5-485C-96F4-34023CC7F8C4}" destId="{F695C3AB-B77A-4895-B69A-6DAD8813B083}" srcOrd="2" destOrd="0" presId="urn:microsoft.com/office/officeart/2018/2/layout/IconVerticalSolidList"/>
    <dgm:cxn modelId="{0AB775A6-CA17-4A05-997D-88FD3050CF9E}" type="presParOf" srcId="{F84B5DDA-B0C5-485C-96F4-34023CC7F8C4}" destId="{A0B7A778-BC81-4C84-9F51-7D1E2BE3EC25}" srcOrd="3" destOrd="0" presId="urn:microsoft.com/office/officeart/2018/2/layout/IconVerticalSolidList"/>
    <dgm:cxn modelId="{DFBFF524-4F2C-4557-9C61-C1E55D0E7E34}" type="presParOf" srcId="{997FBFC9-0952-46F8-90D0-5FF2D180A1B5}" destId="{F171CDB7-B801-424A-A654-6F1C64BFFFC2}" srcOrd="3" destOrd="0" presId="urn:microsoft.com/office/officeart/2018/2/layout/IconVerticalSolidList"/>
    <dgm:cxn modelId="{68546A28-DCAD-4C79-A270-71C7B0B0AD07}" type="presParOf" srcId="{997FBFC9-0952-46F8-90D0-5FF2D180A1B5}" destId="{632EF167-CF5B-4C0B-AFAB-4863D9088F6B}" srcOrd="4" destOrd="0" presId="urn:microsoft.com/office/officeart/2018/2/layout/IconVerticalSolidList"/>
    <dgm:cxn modelId="{57353ACA-DE82-42F2-A654-D3E472900159}" type="presParOf" srcId="{632EF167-CF5B-4C0B-AFAB-4863D9088F6B}" destId="{BE527F71-F382-4492-AC12-F684BF88EEED}" srcOrd="0" destOrd="0" presId="urn:microsoft.com/office/officeart/2018/2/layout/IconVerticalSolidList"/>
    <dgm:cxn modelId="{865E8E61-667F-4406-92F2-70A70066A11D}" type="presParOf" srcId="{632EF167-CF5B-4C0B-AFAB-4863D9088F6B}" destId="{6614758F-4602-48A6-BEBF-6D62CC5F3254}" srcOrd="1" destOrd="0" presId="urn:microsoft.com/office/officeart/2018/2/layout/IconVerticalSolidList"/>
    <dgm:cxn modelId="{5A8ABC9B-6454-41C3-A62F-3DD197EAE672}" type="presParOf" srcId="{632EF167-CF5B-4C0B-AFAB-4863D9088F6B}" destId="{98220929-8158-4E87-AA9B-B02A1AA59B9B}" srcOrd="2" destOrd="0" presId="urn:microsoft.com/office/officeart/2018/2/layout/IconVerticalSolidList"/>
    <dgm:cxn modelId="{700870FA-7F34-42A5-A7F4-B4B1EAF79ECD}" type="presParOf" srcId="{632EF167-CF5B-4C0B-AFAB-4863D9088F6B}" destId="{200A2165-F534-4AC5-9CFE-8C101B2B080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1DC388-7773-4054-AB38-9193356FDD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BB7307C-E85F-49D3-A8E7-31417149E4A8}">
      <dgm:prSet/>
      <dgm:spPr/>
      <dgm:t>
        <a:bodyPr/>
        <a:lstStyle/>
        <a:p>
          <a:r>
            <a:rPr lang="en-US"/>
            <a:t>Continue influencing the ICB’s research prioritization</a:t>
          </a:r>
        </a:p>
      </dgm:t>
    </dgm:pt>
    <dgm:pt modelId="{C8FC5DFD-ED92-4A8C-8B93-5253D821FBE9}" type="parTrans" cxnId="{7FCB29A2-8918-4FED-85CE-9169950D9E3B}">
      <dgm:prSet/>
      <dgm:spPr/>
      <dgm:t>
        <a:bodyPr/>
        <a:lstStyle/>
        <a:p>
          <a:endParaRPr lang="en-US"/>
        </a:p>
      </dgm:t>
    </dgm:pt>
    <dgm:pt modelId="{A24933E5-A889-4BBB-B0E6-4CD7D76481F4}" type="sibTrans" cxnId="{7FCB29A2-8918-4FED-85CE-9169950D9E3B}">
      <dgm:prSet/>
      <dgm:spPr/>
      <dgm:t>
        <a:bodyPr/>
        <a:lstStyle/>
        <a:p>
          <a:endParaRPr lang="en-US"/>
        </a:p>
      </dgm:t>
    </dgm:pt>
    <dgm:pt modelId="{48A518D7-AA17-423E-9748-DBD43F1C7084}">
      <dgm:prSet/>
      <dgm:spPr/>
      <dgm:t>
        <a:bodyPr/>
        <a:lstStyle/>
        <a:p>
          <a:r>
            <a:rPr lang="en-US"/>
            <a:t>Ensure the voice of our communities is heard in research planning, delivery and dissemination </a:t>
          </a:r>
        </a:p>
      </dgm:t>
    </dgm:pt>
    <dgm:pt modelId="{09D45042-892B-4395-A780-BF5C5EBF178D}" type="parTrans" cxnId="{8610812E-6310-4DF4-B24B-5982A110487C}">
      <dgm:prSet/>
      <dgm:spPr/>
      <dgm:t>
        <a:bodyPr/>
        <a:lstStyle/>
        <a:p>
          <a:endParaRPr lang="en-US"/>
        </a:p>
      </dgm:t>
    </dgm:pt>
    <dgm:pt modelId="{EED10AD3-EE13-4ECA-B161-7BDA3BE957E2}" type="sibTrans" cxnId="{8610812E-6310-4DF4-B24B-5982A110487C}">
      <dgm:prSet/>
      <dgm:spPr/>
      <dgm:t>
        <a:bodyPr/>
        <a:lstStyle/>
        <a:p>
          <a:endParaRPr lang="en-US"/>
        </a:p>
      </dgm:t>
    </dgm:pt>
    <dgm:pt modelId="{2529DD72-D6B0-45B5-B3EC-CDBE99A21E35}">
      <dgm:prSet/>
      <dgm:spPr/>
      <dgm:t>
        <a:bodyPr/>
        <a:lstStyle/>
        <a:p>
          <a:r>
            <a:rPr lang="en-US"/>
            <a:t>Work closely with the VCFSE Assembly to build closer connections with the health research infrastructure</a:t>
          </a:r>
        </a:p>
      </dgm:t>
    </dgm:pt>
    <dgm:pt modelId="{2F337FA1-7F21-42C0-AF34-511BE848F19C}" type="parTrans" cxnId="{131107D7-AD42-41F8-904E-CCB8A2B4576E}">
      <dgm:prSet/>
      <dgm:spPr/>
      <dgm:t>
        <a:bodyPr/>
        <a:lstStyle/>
        <a:p>
          <a:endParaRPr lang="en-US"/>
        </a:p>
      </dgm:t>
    </dgm:pt>
    <dgm:pt modelId="{BD77F80F-F32D-456A-B877-5E8D1BAF39A2}" type="sibTrans" cxnId="{131107D7-AD42-41F8-904E-CCB8A2B4576E}">
      <dgm:prSet/>
      <dgm:spPr/>
      <dgm:t>
        <a:bodyPr/>
        <a:lstStyle/>
        <a:p>
          <a:endParaRPr lang="en-US"/>
        </a:p>
      </dgm:t>
    </dgm:pt>
    <dgm:pt modelId="{852EBA15-66F7-4307-95CA-DD01F98466DF}" type="pres">
      <dgm:prSet presAssocID="{5E1DC388-7773-4054-AB38-9193356FDDFF}" presName="root" presStyleCnt="0">
        <dgm:presLayoutVars>
          <dgm:dir/>
          <dgm:resizeHandles val="exact"/>
        </dgm:presLayoutVars>
      </dgm:prSet>
      <dgm:spPr/>
    </dgm:pt>
    <dgm:pt modelId="{A6F725EC-BCBA-4E57-AB56-8A79DE39703B}" type="pres">
      <dgm:prSet presAssocID="{ABB7307C-E85F-49D3-A8E7-31417149E4A8}" presName="compNode" presStyleCnt="0"/>
      <dgm:spPr/>
    </dgm:pt>
    <dgm:pt modelId="{9C72FFF7-4D55-41B7-A313-5CFF2D103D12}" type="pres">
      <dgm:prSet presAssocID="{ABB7307C-E85F-49D3-A8E7-31417149E4A8}" presName="bgRect" presStyleLbl="bgShp" presStyleIdx="0" presStyleCnt="3"/>
      <dgm:spPr/>
    </dgm:pt>
    <dgm:pt modelId="{056CE8D0-E51E-4C09-BEDA-F2FE5D327614}" type="pres">
      <dgm:prSet presAssocID="{ABB7307C-E85F-49D3-A8E7-31417149E4A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F93BCB2E-C65D-48FC-A761-694D3C65AB28}" type="pres">
      <dgm:prSet presAssocID="{ABB7307C-E85F-49D3-A8E7-31417149E4A8}" presName="spaceRect" presStyleCnt="0"/>
      <dgm:spPr/>
    </dgm:pt>
    <dgm:pt modelId="{E680AA85-A021-446F-893D-A2EF0641F996}" type="pres">
      <dgm:prSet presAssocID="{ABB7307C-E85F-49D3-A8E7-31417149E4A8}" presName="parTx" presStyleLbl="revTx" presStyleIdx="0" presStyleCnt="3">
        <dgm:presLayoutVars>
          <dgm:chMax val="0"/>
          <dgm:chPref val="0"/>
        </dgm:presLayoutVars>
      </dgm:prSet>
      <dgm:spPr/>
    </dgm:pt>
    <dgm:pt modelId="{1D37A464-9C85-424D-A3D2-551BC69B60DD}" type="pres">
      <dgm:prSet presAssocID="{A24933E5-A889-4BBB-B0E6-4CD7D76481F4}" presName="sibTrans" presStyleCnt="0"/>
      <dgm:spPr/>
    </dgm:pt>
    <dgm:pt modelId="{2BFDDEE7-884A-4F39-B223-59F0D275381C}" type="pres">
      <dgm:prSet presAssocID="{48A518D7-AA17-423E-9748-DBD43F1C7084}" presName="compNode" presStyleCnt="0"/>
      <dgm:spPr/>
    </dgm:pt>
    <dgm:pt modelId="{9AE80318-8B30-471C-A39E-CFABB85F9C49}" type="pres">
      <dgm:prSet presAssocID="{48A518D7-AA17-423E-9748-DBD43F1C7084}" presName="bgRect" presStyleLbl="bgShp" presStyleIdx="1" presStyleCnt="3"/>
      <dgm:spPr/>
    </dgm:pt>
    <dgm:pt modelId="{2697BE6D-7F1F-4E37-AADB-5EA7A7D66684}" type="pres">
      <dgm:prSet presAssocID="{48A518D7-AA17-423E-9748-DBD43F1C708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9762DA25-0001-42F1-BA7C-68B37D55A1EA}" type="pres">
      <dgm:prSet presAssocID="{48A518D7-AA17-423E-9748-DBD43F1C7084}" presName="spaceRect" presStyleCnt="0"/>
      <dgm:spPr/>
    </dgm:pt>
    <dgm:pt modelId="{8FC0B615-4E3E-43C7-84E2-ECE6A5985267}" type="pres">
      <dgm:prSet presAssocID="{48A518D7-AA17-423E-9748-DBD43F1C7084}" presName="parTx" presStyleLbl="revTx" presStyleIdx="1" presStyleCnt="3">
        <dgm:presLayoutVars>
          <dgm:chMax val="0"/>
          <dgm:chPref val="0"/>
        </dgm:presLayoutVars>
      </dgm:prSet>
      <dgm:spPr/>
    </dgm:pt>
    <dgm:pt modelId="{E7295BDE-999F-44F2-BDC4-6AD2991A3FE3}" type="pres">
      <dgm:prSet presAssocID="{EED10AD3-EE13-4ECA-B161-7BDA3BE957E2}" presName="sibTrans" presStyleCnt="0"/>
      <dgm:spPr/>
    </dgm:pt>
    <dgm:pt modelId="{54773A29-C965-4689-B874-CDCCCEE02331}" type="pres">
      <dgm:prSet presAssocID="{2529DD72-D6B0-45B5-B3EC-CDBE99A21E35}" presName="compNode" presStyleCnt="0"/>
      <dgm:spPr/>
    </dgm:pt>
    <dgm:pt modelId="{833BA21A-1A26-489F-BEB3-9BBA6BF00CEF}" type="pres">
      <dgm:prSet presAssocID="{2529DD72-D6B0-45B5-B3EC-CDBE99A21E35}" presName="bgRect" presStyleLbl="bgShp" presStyleIdx="2" presStyleCnt="3"/>
      <dgm:spPr/>
    </dgm:pt>
    <dgm:pt modelId="{136D9C53-73CC-417A-8300-285464DC45A5}" type="pres">
      <dgm:prSet presAssocID="{2529DD72-D6B0-45B5-B3EC-CDBE99A21E3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3CF2F28C-07A3-40A3-BDF5-9F7029D9477C}" type="pres">
      <dgm:prSet presAssocID="{2529DD72-D6B0-45B5-B3EC-CDBE99A21E35}" presName="spaceRect" presStyleCnt="0"/>
      <dgm:spPr/>
    </dgm:pt>
    <dgm:pt modelId="{8D587522-75F0-47D8-BCF9-17A877C27486}" type="pres">
      <dgm:prSet presAssocID="{2529DD72-D6B0-45B5-B3EC-CDBE99A21E3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EDAE629-1E5E-4F07-98B8-D5ACB44F8C40}" type="presOf" srcId="{ABB7307C-E85F-49D3-A8E7-31417149E4A8}" destId="{E680AA85-A021-446F-893D-A2EF0641F996}" srcOrd="0" destOrd="0" presId="urn:microsoft.com/office/officeart/2018/2/layout/IconVerticalSolidList"/>
    <dgm:cxn modelId="{8610812E-6310-4DF4-B24B-5982A110487C}" srcId="{5E1DC388-7773-4054-AB38-9193356FDDFF}" destId="{48A518D7-AA17-423E-9748-DBD43F1C7084}" srcOrd="1" destOrd="0" parTransId="{09D45042-892B-4395-A780-BF5C5EBF178D}" sibTransId="{EED10AD3-EE13-4ECA-B161-7BDA3BE957E2}"/>
    <dgm:cxn modelId="{88F5D930-D04F-405C-813E-8D00A4870D1F}" type="presOf" srcId="{48A518D7-AA17-423E-9748-DBD43F1C7084}" destId="{8FC0B615-4E3E-43C7-84E2-ECE6A5985267}" srcOrd="0" destOrd="0" presId="urn:microsoft.com/office/officeart/2018/2/layout/IconVerticalSolidList"/>
    <dgm:cxn modelId="{1EDE2091-845E-4AAD-8E4E-69920E9D169B}" type="presOf" srcId="{2529DD72-D6B0-45B5-B3EC-CDBE99A21E35}" destId="{8D587522-75F0-47D8-BCF9-17A877C27486}" srcOrd="0" destOrd="0" presId="urn:microsoft.com/office/officeart/2018/2/layout/IconVerticalSolidList"/>
    <dgm:cxn modelId="{7FCB29A2-8918-4FED-85CE-9169950D9E3B}" srcId="{5E1DC388-7773-4054-AB38-9193356FDDFF}" destId="{ABB7307C-E85F-49D3-A8E7-31417149E4A8}" srcOrd="0" destOrd="0" parTransId="{C8FC5DFD-ED92-4A8C-8B93-5253D821FBE9}" sibTransId="{A24933E5-A889-4BBB-B0E6-4CD7D76481F4}"/>
    <dgm:cxn modelId="{98871ABB-3323-4B0C-A3D5-530DEBE41ABB}" type="presOf" srcId="{5E1DC388-7773-4054-AB38-9193356FDDFF}" destId="{852EBA15-66F7-4307-95CA-DD01F98466DF}" srcOrd="0" destOrd="0" presId="urn:microsoft.com/office/officeart/2018/2/layout/IconVerticalSolidList"/>
    <dgm:cxn modelId="{131107D7-AD42-41F8-904E-CCB8A2B4576E}" srcId="{5E1DC388-7773-4054-AB38-9193356FDDFF}" destId="{2529DD72-D6B0-45B5-B3EC-CDBE99A21E35}" srcOrd="2" destOrd="0" parTransId="{2F337FA1-7F21-42C0-AF34-511BE848F19C}" sibTransId="{BD77F80F-F32D-456A-B877-5E8D1BAF39A2}"/>
    <dgm:cxn modelId="{C0702CE8-F909-4F8C-A3BA-3AA1FAD60223}" type="presParOf" srcId="{852EBA15-66F7-4307-95CA-DD01F98466DF}" destId="{A6F725EC-BCBA-4E57-AB56-8A79DE39703B}" srcOrd="0" destOrd="0" presId="urn:microsoft.com/office/officeart/2018/2/layout/IconVerticalSolidList"/>
    <dgm:cxn modelId="{20C885F2-7EF5-42C4-B711-73BF65672277}" type="presParOf" srcId="{A6F725EC-BCBA-4E57-AB56-8A79DE39703B}" destId="{9C72FFF7-4D55-41B7-A313-5CFF2D103D12}" srcOrd="0" destOrd="0" presId="urn:microsoft.com/office/officeart/2018/2/layout/IconVerticalSolidList"/>
    <dgm:cxn modelId="{5DF1B89D-581D-4B4A-89BD-3E506B0FC30E}" type="presParOf" srcId="{A6F725EC-BCBA-4E57-AB56-8A79DE39703B}" destId="{056CE8D0-E51E-4C09-BEDA-F2FE5D327614}" srcOrd="1" destOrd="0" presId="urn:microsoft.com/office/officeart/2018/2/layout/IconVerticalSolidList"/>
    <dgm:cxn modelId="{7B1BADDE-9F99-4B81-9BA3-E9BB374B5C49}" type="presParOf" srcId="{A6F725EC-BCBA-4E57-AB56-8A79DE39703B}" destId="{F93BCB2E-C65D-48FC-A761-694D3C65AB28}" srcOrd="2" destOrd="0" presId="urn:microsoft.com/office/officeart/2018/2/layout/IconVerticalSolidList"/>
    <dgm:cxn modelId="{DF68497A-6A26-4F58-B7FA-FE1C7F041DA6}" type="presParOf" srcId="{A6F725EC-BCBA-4E57-AB56-8A79DE39703B}" destId="{E680AA85-A021-446F-893D-A2EF0641F996}" srcOrd="3" destOrd="0" presId="urn:microsoft.com/office/officeart/2018/2/layout/IconVerticalSolidList"/>
    <dgm:cxn modelId="{51E17CD3-27DD-42CE-9226-27F21A754A51}" type="presParOf" srcId="{852EBA15-66F7-4307-95CA-DD01F98466DF}" destId="{1D37A464-9C85-424D-A3D2-551BC69B60DD}" srcOrd="1" destOrd="0" presId="urn:microsoft.com/office/officeart/2018/2/layout/IconVerticalSolidList"/>
    <dgm:cxn modelId="{407A4043-3A60-4DF0-B09C-12B139B467FF}" type="presParOf" srcId="{852EBA15-66F7-4307-95CA-DD01F98466DF}" destId="{2BFDDEE7-884A-4F39-B223-59F0D275381C}" srcOrd="2" destOrd="0" presId="urn:microsoft.com/office/officeart/2018/2/layout/IconVerticalSolidList"/>
    <dgm:cxn modelId="{FC1AF9BA-CEC9-425A-A89B-D5B25583D065}" type="presParOf" srcId="{2BFDDEE7-884A-4F39-B223-59F0D275381C}" destId="{9AE80318-8B30-471C-A39E-CFABB85F9C49}" srcOrd="0" destOrd="0" presId="urn:microsoft.com/office/officeart/2018/2/layout/IconVerticalSolidList"/>
    <dgm:cxn modelId="{315FBED1-D5F7-407C-A723-1C78645EEEE0}" type="presParOf" srcId="{2BFDDEE7-884A-4F39-B223-59F0D275381C}" destId="{2697BE6D-7F1F-4E37-AADB-5EA7A7D66684}" srcOrd="1" destOrd="0" presId="urn:microsoft.com/office/officeart/2018/2/layout/IconVerticalSolidList"/>
    <dgm:cxn modelId="{363ED843-30C1-404A-82E6-82EC8D6FC200}" type="presParOf" srcId="{2BFDDEE7-884A-4F39-B223-59F0D275381C}" destId="{9762DA25-0001-42F1-BA7C-68B37D55A1EA}" srcOrd="2" destOrd="0" presId="urn:microsoft.com/office/officeart/2018/2/layout/IconVerticalSolidList"/>
    <dgm:cxn modelId="{7ED6D285-2880-4B2E-8544-95300ED97ED7}" type="presParOf" srcId="{2BFDDEE7-884A-4F39-B223-59F0D275381C}" destId="{8FC0B615-4E3E-43C7-84E2-ECE6A5985267}" srcOrd="3" destOrd="0" presId="urn:microsoft.com/office/officeart/2018/2/layout/IconVerticalSolidList"/>
    <dgm:cxn modelId="{5A504289-C7A0-434B-B069-668208A3FC66}" type="presParOf" srcId="{852EBA15-66F7-4307-95CA-DD01F98466DF}" destId="{E7295BDE-999F-44F2-BDC4-6AD2991A3FE3}" srcOrd="3" destOrd="0" presId="urn:microsoft.com/office/officeart/2018/2/layout/IconVerticalSolidList"/>
    <dgm:cxn modelId="{084F15F4-77DB-4CA4-A724-47A782D760AB}" type="presParOf" srcId="{852EBA15-66F7-4307-95CA-DD01F98466DF}" destId="{54773A29-C965-4689-B874-CDCCCEE02331}" srcOrd="4" destOrd="0" presId="urn:microsoft.com/office/officeart/2018/2/layout/IconVerticalSolidList"/>
    <dgm:cxn modelId="{0327F4AA-F03B-430E-BFCE-43766832D7E1}" type="presParOf" srcId="{54773A29-C965-4689-B874-CDCCCEE02331}" destId="{833BA21A-1A26-489F-BEB3-9BBA6BF00CEF}" srcOrd="0" destOrd="0" presId="urn:microsoft.com/office/officeart/2018/2/layout/IconVerticalSolidList"/>
    <dgm:cxn modelId="{B708ED07-57A1-43D6-93BC-206BC458EB90}" type="presParOf" srcId="{54773A29-C965-4689-B874-CDCCCEE02331}" destId="{136D9C53-73CC-417A-8300-285464DC45A5}" srcOrd="1" destOrd="0" presId="urn:microsoft.com/office/officeart/2018/2/layout/IconVerticalSolidList"/>
    <dgm:cxn modelId="{1ED82F47-625B-4A81-80C2-A011332AFA3A}" type="presParOf" srcId="{54773A29-C965-4689-B874-CDCCCEE02331}" destId="{3CF2F28C-07A3-40A3-BDF5-9F7029D9477C}" srcOrd="2" destOrd="0" presId="urn:microsoft.com/office/officeart/2018/2/layout/IconVerticalSolidList"/>
    <dgm:cxn modelId="{1D4511AD-748D-4062-863B-27BB3A8D45B0}" type="presParOf" srcId="{54773A29-C965-4689-B874-CDCCCEE02331}" destId="{8D587522-75F0-47D8-BCF9-17A877C2748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0EE84-EB9E-4699-B6A1-9D695340B885}">
      <dsp:nvSpPr>
        <dsp:cNvPr id="0" name=""/>
        <dsp:cNvSpPr/>
      </dsp:nvSpPr>
      <dsp:spPr>
        <a:xfrm>
          <a:off x="0" y="296102"/>
          <a:ext cx="5641974" cy="9792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Why it is important for the VCFSE to do research?</a:t>
          </a:r>
        </a:p>
      </dsp:txBody>
      <dsp:txXfrm>
        <a:off x="47805" y="343907"/>
        <a:ext cx="5546364" cy="883680"/>
      </dsp:txXfrm>
    </dsp:sp>
    <dsp:sp modelId="{6C6BDDA7-8C64-434E-818C-BC242918125A}">
      <dsp:nvSpPr>
        <dsp:cNvPr id="0" name=""/>
        <dsp:cNvSpPr/>
      </dsp:nvSpPr>
      <dsp:spPr>
        <a:xfrm>
          <a:off x="0" y="1353152"/>
          <a:ext cx="5641974" cy="97929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 impact we can have on</a:t>
          </a:r>
        </a:p>
      </dsp:txBody>
      <dsp:txXfrm>
        <a:off x="47805" y="1400957"/>
        <a:ext cx="5546364" cy="883680"/>
      </dsp:txXfrm>
    </dsp:sp>
    <dsp:sp modelId="{5F5FE6CB-7C2C-44A3-8DFA-4453B2590367}">
      <dsp:nvSpPr>
        <dsp:cNvPr id="0" name=""/>
        <dsp:cNvSpPr/>
      </dsp:nvSpPr>
      <dsp:spPr>
        <a:xfrm>
          <a:off x="0" y="2332442"/>
          <a:ext cx="5641974" cy="1313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13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i="0" kern="1200"/>
            <a:t>Policy change for beneficiaries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i="0" kern="1200"/>
            <a:t>Understanding community need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i="0" kern="1200"/>
            <a:t>Evaluating our interventions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i="0" kern="1200"/>
            <a:t>Funding</a:t>
          </a:r>
          <a:endParaRPr lang="en-US" sz="2100" kern="1200"/>
        </a:p>
      </dsp:txBody>
      <dsp:txXfrm>
        <a:off x="0" y="2332442"/>
        <a:ext cx="5641974" cy="1313414"/>
      </dsp:txXfrm>
    </dsp:sp>
    <dsp:sp modelId="{87905A44-08B6-4427-ADB8-6B12972AE665}">
      <dsp:nvSpPr>
        <dsp:cNvPr id="0" name=""/>
        <dsp:cNvSpPr/>
      </dsp:nvSpPr>
      <dsp:spPr>
        <a:xfrm>
          <a:off x="0" y="3645857"/>
          <a:ext cx="5641974" cy="97929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 VCFSE Research Co-Ordinator role across Lancashire and South Cumbria</a:t>
          </a:r>
        </a:p>
      </dsp:txBody>
      <dsp:txXfrm>
        <a:off x="47805" y="3693662"/>
        <a:ext cx="5546364" cy="883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2F0DC-7F19-4807-95B7-5E89AA038DA3}">
      <dsp:nvSpPr>
        <dsp:cNvPr id="0" name=""/>
        <dsp:cNvSpPr/>
      </dsp:nvSpPr>
      <dsp:spPr>
        <a:xfrm>
          <a:off x="562246" y="1008443"/>
          <a:ext cx="1681312" cy="16813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8DA82-F226-4D97-9975-64F940E505F5}">
      <dsp:nvSpPr>
        <dsp:cNvPr id="0" name=""/>
        <dsp:cNvSpPr/>
      </dsp:nvSpPr>
      <dsp:spPr>
        <a:xfrm>
          <a:off x="920559" y="1366756"/>
          <a:ext cx="964687" cy="9646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9CE19-DF74-43C1-A7C6-7EA5E6A1E912}">
      <dsp:nvSpPr>
        <dsp:cNvPr id="0" name=""/>
        <dsp:cNvSpPr/>
      </dsp:nvSpPr>
      <dsp:spPr>
        <a:xfrm>
          <a:off x="24777" y="3213444"/>
          <a:ext cx="275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We can advocate with, and on behalf of our beneficiaries</a:t>
          </a:r>
        </a:p>
      </dsp:txBody>
      <dsp:txXfrm>
        <a:off x="24777" y="3213444"/>
        <a:ext cx="2756250" cy="720000"/>
      </dsp:txXfrm>
    </dsp:sp>
    <dsp:sp modelId="{A0F4B1E1-DBAB-4058-A4B9-EAAAEEFC9CFE}">
      <dsp:nvSpPr>
        <dsp:cNvPr id="0" name=""/>
        <dsp:cNvSpPr/>
      </dsp:nvSpPr>
      <dsp:spPr>
        <a:xfrm>
          <a:off x="4076672" y="941818"/>
          <a:ext cx="1681312" cy="16813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638990-85C5-49BD-8210-0146E3E44110}">
      <dsp:nvSpPr>
        <dsp:cNvPr id="0" name=""/>
        <dsp:cNvSpPr/>
      </dsp:nvSpPr>
      <dsp:spPr>
        <a:xfrm>
          <a:off x="4434984" y="1300131"/>
          <a:ext cx="964687" cy="9646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662DD-9F06-4F47-BA3A-6B9DB094737E}">
      <dsp:nvSpPr>
        <dsp:cNvPr id="0" name=""/>
        <dsp:cNvSpPr/>
      </dsp:nvSpPr>
      <dsp:spPr>
        <a:xfrm>
          <a:off x="3263371" y="3013568"/>
          <a:ext cx="3307913" cy="98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This also includes bringing communities into the research team and co-producing research work</a:t>
          </a:r>
        </a:p>
      </dsp:txBody>
      <dsp:txXfrm>
        <a:off x="3263371" y="3013568"/>
        <a:ext cx="3307913" cy="986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60187-B199-45ED-821F-6BBB282D8E22}">
      <dsp:nvSpPr>
        <dsp:cNvPr id="0" name=""/>
        <dsp:cNvSpPr/>
      </dsp:nvSpPr>
      <dsp:spPr>
        <a:xfrm>
          <a:off x="1615851" y="2998"/>
          <a:ext cx="3089790" cy="18538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Research helps us to understand the needs of our community</a:t>
          </a:r>
        </a:p>
      </dsp:txBody>
      <dsp:txXfrm>
        <a:off x="1615851" y="2998"/>
        <a:ext cx="3089790" cy="1853874"/>
      </dsp:txXfrm>
    </dsp:sp>
    <dsp:sp modelId="{8E05C99F-D50D-42EC-BC46-42B28A91389D}">
      <dsp:nvSpPr>
        <dsp:cNvPr id="0" name=""/>
        <dsp:cNvSpPr/>
      </dsp:nvSpPr>
      <dsp:spPr>
        <a:xfrm>
          <a:off x="5014620" y="2998"/>
          <a:ext cx="3089790" cy="18538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Talking to people in our communities and establishing need is a type of research</a:t>
          </a:r>
        </a:p>
      </dsp:txBody>
      <dsp:txXfrm>
        <a:off x="5014620" y="2998"/>
        <a:ext cx="3089790" cy="1853874"/>
      </dsp:txXfrm>
    </dsp:sp>
    <dsp:sp modelId="{57E6E711-536C-4E50-A2F1-294AE2DC4F25}">
      <dsp:nvSpPr>
        <dsp:cNvPr id="0" name=""/>
        <dsp:cNvSpPr/>
      </dsp:nvSpPr>
      <dsp:spPr>
        <a:xfrm>
          <a:off x="3315235" y="2165852"/>
          <a:ext cx="3089790" cy="185387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Gathering information from people in our communities can help us shape services based on need</a:t>
          </a:r>
        </a:p>
      </dsp:txBody>
      <dsp:txXfrm>
        <a:off x="3315235" y="2165852"/>
        <a:ext cx="3089790" cy="1853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5E6DE8-B27C-4A63-9F2D-EFCE43502F63}">
      <dsp:nvSpPr>
        <dsp:cNvPr id="0" name=""/>
        <dsp:cNvSpPr/>
      </dsp:nvSpPr>
      <dsp:spPr>
        <a:xfrm>
          <a:off x="0" y="491"/>
          <a:ext cx="9720262" cy="11490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D27C5-98FC-4A86-9392-0C326189475F}">
      <dsp:nvSpPr>
        <dsp:cNvPr id="0" name=""/>
        <dsp:cNvSpPr/>
      </dsp:nvSpPr>
      <dsp:spPr>
        <a:xfrm>
          <a:off x="347593" y="259031"/>
          <a:ext cx="631988" cy="631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9FB9B7-6868-4C65-9408-FE1AE55FFD14}">
      <dsp:nvSpPr>
        <dsp:cNvPr id="0" name=""/>
        <dsp:cNvSpPr/>
      </dsp:nvSpPr>
      <dsp:spPr>
        <a:xfrm>
          <a:off x="1327175" y="491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We can evaluate and assess the impact of the work we are doing.  This can be through surveys, impact tools, before and after assessment.</a:t>
          </a:r>
        </a:p>
      </dsp:txBody>
      <dsp:txXfrm>
        <a:off x="1327175" y="491"/>
        <a:ext cx="8393086" cy="1149069"/>
      </dsp:txXfrm>
    </dsp:sp>
    <dsp:sp modelId="{CB6CCC81-EF85-405B-B484-6ED880E65200}">
      <dsp:nvSpPr>
        <dsp:cNvPr id="0" name=""/>
        <dsp:cNvSpPr/>
      </dsp:nvSpPr>
      <dsp:spPr>
        <a:xfrm>
          <a:off x="0" y="1436827"/>
          <a:ext cx="9720262" cy="11490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F2B63-CA78-49EF-B0C1-61262411D0F0}">
      <dsp:nvSpPr>
        <dsp:cNvPr id="0" name=""/>
        <dsp:cNvSpPr/>
      </dsp:nvSpPr>
      <dsp:spPr>
        <a:xfrm>
          <a:off x="347593" y="1695368"/>
          <a:ext cx="631988" cy="631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C8F04-3A02-4FBD-A8DD-05315FA15B2E}">
      <dsp:nvSpPr>
        <dsp:cNvPr id="0" name=""/>
        <dsp:cNvSpPr/>
      </dsp:nvSpPr>
      <dsp:spPr>
        <a:xfrm>
          <a:off x="1327175" y="1436827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Identify unmet need</a:t>
          </a:r>
        </a:p>
      </dsp:txBody>
      <dsp:txXfrm>
        <a:off x="1327175" y="1436827"/>
        <a:ext cx="8393086" cy="1149069"/>
      </dsp:txXfrm>
    </dsp:sp>
    <dsp:sp modelId="{A17E90A7-9195-4687-A464-7289D2C213B7}">
      <dsp:nvSpPr>
        <dsp:cNvPr id="0" name=""/>
        <dsp:cNvSpPr/>
      </dsp:nvSpPr>
      <dsp:spPr>
        <a:xfrm>
          <a:off x="0" y="2873164"/>
          <a:ext cx="9720262" cy="114906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A7C28D-CCB4-4D7E-8900-463DF32783E9}">
      <dsp:nvSpPr>
        <dsp:cNvPr id="0" name=""/>
        <dsp:cNvSpPr/>
      </dsp:nvSpPr>
      <dsp:spPr>
        <a:xfrm>
          <a:off x="347593" y="3131705"/>
          <a:ext cx="631988" cy="6319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4F1C3-0560-453B-9C36-FD614C54484B}">
      <dsp:nvSpPr>
        <dsp:cNvPr id="0" name=""/>
        <dsp:cNvSpPr/>
      </dsp:nvSpPr>
      <dsp:spPr>
        <a:xfrm>
          <a:off x="1327175" y="2873164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Share success stories and produce case studies that help us improve our services</a:t>
          </a:r>
        </a:p>
      </dsp:txBody>
      <dsp:txXfrm>
        <a:off x="1327175" y="2873164"/>
        <a:ext cx="8393086" cy="11490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A88B9-2AFE-4F7A-A54C-1F992F6A119A}">
      <dsp:nvSpPr>
        <dsp:cNvPr id="0" name=""/>
        <dsp:cNvSpPr/>
      </dsp:nvSpPr>
      <dsp:spPr>
        <a:xfrm>
          <a:off x="0" y="600"/>
          <a:ext cx="5641974" cy="14057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E5CD3-6CC3-4711-AA75-A11F50F4F333}">
      <dsp:nvSpPr>
        <dsp:cNvPr id="0" name=""/>
        <dsp:cNvSpPr/>
      </dsp:nvSpPr>
      <dsp:spPr>
        <a:xfrm>
          <a:off x="425232" y="316889"/>
          <a:ext cx="773150" cy="7731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FA4153-0BD3-4D96-80B8-C25A0897C912}">
      <dsp:nvSpPr>
        <dsp:cNvPr id="0" name=""/>
        <dsp:cNvSpPr/>
      </dsp:nvSpPr>
      <dsp:spPr>
        <a:xfrm>
          <a:off x="1623616" y="600"/>
          <a:ext cx="4018358" cy="140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773" tIns="148773" rIns="148773" bIns="14877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Understanding community need and evaluation of previous delivery provide an evidence base for funding applications</a:t>
          </a:r>
        </a:p>
      </dsp:txBody>
      <dsp:txXfrm>
        <a:off x="1623616" y="600"/>
        <a:ext cx="4018358" cy="1405728"/>
      </dsp:txXfrm>
    </dsp:sp>
    <dsp:sp modelId="{5AEBC9B3-A95A-40BC-80AD-912D8AFF72F6}">
      <dsp:nvSpPr>
        <dsp:cNvPr id="0" name=""/>
        <dsp:cNvSpPr/>
      </dsp:nvSpPr>
      <dsp:spPr>
        <a:xfrm>
          <a:off x="0" y="1757760"/>
          <a:ext cx="5641974" cy="14057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72F36-913D-4BB8-9D7B-D4CBC91184CB}">
      <dsp:nvSpPr>
        <dsp:cNvPr id="0" name=""/>
        <dsp:cNvSpPr/>
      </dsp:nvSpPr>
      <dsp:spPr>
        <a:xfrm>
          <a:off x="425232" y="2074049"/>
          <a:ext cx="773150" cy="7731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7396F-CB30-4544-A4A9-78CAD8FA47C7}">
      <dsp:nvSpPr>
        <dsp:cNvPr id="0" name=""/>
        <dsp:cNvSpPr/>
      </dsp:nvSpPr>
      <dsp:spPr>
        <a:xfrm>
          <a:off x="1623616" y="1757760"/>
          <a:ext cx="4018358" cy="140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773" tIns="148773" rIns="148773" bIns="14877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can use that evidence base to influence funding decisions locally and in bid writing</a:t>
          </a:r>
        </a:p>
      </dsp:txBody>
      <dsp:txXfrm>
        <a:off x="1623616" y="1757760"/>
        <a:ext cx="4018358" cy="1405728"/>
      </dsp:txXfrm>
    </dsp:sp>
    <dsp:sp modelId="{34E0CB67-102E-4408-8870-03B09C593FD8}">
      <dsp:nvSpPr>
        <dsp:cNvPr id="0" name=""/>
        <dsp:cNvSpPr/>
      </dsp:nvSpPr>
      <dsp:spPr>
        <a:xfrm>
          <a:off x="0" y="3514921"/>
          <a:ext cx="5641974" cy="14057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46E02-7DA3-4246-A6A4-E17C5C24B25C}">
      <dsp:nvSpPr>
        <dsp:cNvPr id="0" name=""/>
        <dsp:cNvSpPr/>
      </dsp:nvSpPr>
      <dsp:spPr>
        <a:xfrm>
          <a:off x="425232" y="3831209"/>
          <a:ext cx="773150" cy="7731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29131-B53D-4DE0-81E6-EB48DBACF557}">
      <dsp:nvSpPr>
        <dsp:cNvPr id="0" name=""/>
        <dsp:cNvSpPr/>
      </dsp:nvSpPr>
      <dsp:spPr>
        <a:xfrm>
          <a:off x="1623616" y="3514921"/>
          <a:ext cx="4018358" cy="140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773" tIns="148773" rIns="148773" bIns="14877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can demonstrate the impact of our work to funders and attract new and more funding using research</a:t>
          </a:r>
        </a:p>
      </dsp:txBody>
      <dsp:txXfrm>
        <a:off x="1623616" y="3514921"/>
        <a:ext cx="4018358" cy="14057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6BC9F-1B8C-4DD9-826C-3DBA07CD9029}">
      <dsp:nvSpPr>
        <dsp:cNvPr id="0" name=""/>
        <dsp:cNvSpPr/>
      </dsp:nvSpPr>
      <dsp:spPr>
        <a:xfrm>
          <a:off x="0" y="491"/>
          <a:ext cx="9720262" cy="11490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DE6E21-58B8-4654-9A14-897C9B72EEF4}">
      <dsp:nvSpPr>
        <dsp:cNvPr id="0" name=""/>
        <dsp:cNvSpPr/>
      </dsp:nvSpPr>
      <dsp:spPr>
        <a:xfrm>
          <a:off x="347593" y="259031"/>
          <a:ext cx="631988" cy="631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2C0D6-0ADE-4727-BA79-BB95DD0DD7F4}">
      <dsp:nvSpPr>
        <dsp:cNvPr id="0" name=""/>
        <dsp:cNvSpPr/>
      </dsp:nvSpPr>
      <dsp:spPr>
        <a:xfrm>
          <a:off x="1327175" y="491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Breaking down barriers and de-mystifying academic research</a:t>
          </a:r>
        </a:p>
      </dsp:txBody>
      <dsp:txXfrm>
        <a:off x="1327175" y="491"/>
        <a:ext cx="8393086" cy="1149069"/>
      </dsp:txXfrm>
    </dsp:sp>
    <dsp:sp modelId="{99A3A16B-0D7E-4B2E-BF5E-3205FF710133}">
      <dsp:nvSpPr>
        <dsp:cNvPr id="0" name=""/>
        <dsp:cNvSpPr/>
      </dsp:nvSpPr>
      <dsp:spPr>
        <a:xfrm>
          <a:off x="0" y="1436827"/>
          <a:ext cx="9720262" cy="11490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4F4D3-1963-4DC4-8659-DFD131C3A3AB}">
      <dsp:nvSpPr>
        <dsp:cNvPr id="0" name=""/>
        <dsp:cNvSpPr/>
      </dsp:nvSpPr>
      <dsp:spPr>
        <a:xfrm>
          <a:off x="347593" y="1695368"/>
          <a:ext cx="631988" cy="631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B7A778-BC81-4C84-9F51-7D1E2BE3EC25}">
      <dsp:nvSpPr>
        <dsp:cNvPr id="0" name=""/>
        <dsp:cNvSpPr/>
      </dsp:nvSpPr>
      <dsp:spPr>
        <a:xfrm>
          <a:off x="1327175" y="1436827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Fair and equitable access to the health research infrastructure across the sector</a:t>
          </a:r>
        </a:p>
      </dsp:txBody>
      <dsp:txXfrm>
        <a:off x="1327175" y="1436827"/>
        <a:ext cx="8393086" cy="1149069"/>
      </dsp:txXfrm>
    </dsp:sp>
    <dsp:sp modelId="{BE527F71-F382-4492-AC12-F684BF88EEED}">
      <dsp:nvSpPr>
        <dsp:cNvPr id="0" name=""/>
        <dsp:cNvSpPr/>
      </dsp:nvSpPr>
      <dsp:spPr>
        <a:xfrm>
          <a:off x="0" y="2873164"/>
          <a:ext cx="9720262" cy="11490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14758F-4602-48A6-BEBF-6D62CC5F3254}">
      <dsp:nvSpPr>
        <dsp:cNvPr id="0" name=""/>
        <dsp:cNvSpPr/>
      </dsp:nvSpPr>
      <dsp:spPr>
        <a:xfrm>
          <a:off x="347593" y="3131705"/>
          <a:ext cx="631988" cy="6319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2165-F534-4AC5-9CFE-8C101B2B0808}">
      <dsp:nvSpPr>
        <dsp:cNvPr id="0" name=""/>
        <dsp:cNvSpPr/>
      </dsp:nvSpPr>
      <dsp:spPr>
        <a:xfrm>
          <a:off x="1327175" y="2873164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Building relationships between the ICB, academics and VCFSE </a:t>
          </a:r>
        </a:p>
      </dsp:txBody>
      <dsp:txXfrm>
        <a:off x="1327175" y="2873164"/>
        <a:ext cx="8393086" cy="11490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2FFF7-4D55-41B7-A313-5CFF2D103D12}">
      <dsp:nvSpPr>
        <dsp:cNvPr id="0" name=""/>
        <dsp:cNvSpPr/>
      </dsp:nvSpPr>
      <dsp:spPr>
        <a:xfrm>
          <a:off x="0" y="491"/>
          <a:ext cx="9720262" cy="11490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CE8D0-E51E-4C09-BEDA-F2FE5D327614}">
      <dsp:nvSpPr>
        <dsp:cNvPr id="0" name=""/>
        <dsp:cNvSpPr/>
      </dsp:nvSpPr>
      <dsp:spPr>
        <a:xfrm>
          <a:off x="347593" y="259031"/>
          <a:ext cx="631988" cy="631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0AA85-A021-446F-893D-A2EF0641F996}">
      <dsp:nvSpPr>
        <dsp:cNvPr id="0" name=""/>
        <dsp:cNvSpPr/>
      </dsp:nvSpPr>
      <dsp:spPr>
        <a:xfrm>
          <a:off x="1327175" y="491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Continue influencing the ICB’s research prioritization</a:t>
          </a:r>
        </a:p>
      </dsp:txBody>
      <dsp:txXfrm>
        <a:off x="1327175" y="491"/>
        <a:ext cx="8393086" cy="1149069"/>
      </dsp:txXfrm>
    </dsp:sp>
    <dsp:sp modelId="{9AE80318-8B30-471C-A39E-CFABB85F9C49}">
      <dsp:nvSpPr>
        <dsp:cNvPr id="0" name=""/>
        <dsp:cNvSpPr/>
      </dsp:nvSpPr>
      <dsp:spPr>
        <a:xfrm>
          <a:off x="0" y="1436827"/>
          <a:ext cx="9720262" cy="11490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7BE6D-7F1F-4E37-AADB-5EA7A7D66684}">
      <dsp:nvSpPr>
        <dsp:cNvPr id="0" name=""/>
        <dsp:cNvSpPr/>
      </dsp:nvSpPr>
      <dsp:spPr>
        <a:xfrm>
          <a:off x="347593" y="1695368"/>
          <a:ext cx="631988" cy="631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0B615-4E3E-43C7-84E2-ECE6A5985267}">
      <dsp:nvSpPr>
        <dsp:cNvPr id="0" name=""/>
        <dsp:cNvSpPr/>
      </dsp:nvSpPr>
      <dsp:spPr>
        <a:xfrm>
          <a:off x="1327175" y="1436827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Ensure the voice of our communities is heard in research planning, delivery and dissemination </a:t>
          </a:r>
        </a:p>
      </dsp:txBody>
      <dsp:txXfrm>
        <a:off x="1327175" y="1436827"/>
        <a:ext cx="8393086" cy="1149069"/>
      </dsp:txXfrm>
    </dsp:sp>
    <dsp:sp modelId="{833BA21A-1A26-489F-BEB3-9BBA6BF00CEF}">
      <dsp:nvSpPr>
        <dsp:cNvPr id="0" name=""/>
        <dsp:cNvSpPr/>
      </dsp:nvSpPr>
      <dsp:spPr>
        <a:xfrm>
          <a:off x="0" y="2873164"/>
          <a:ext cx="9720262" cy="11490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D9C53-73CC-417A-8300-285464DC45A5}">
      <dsp:nvSpPr>
        <dsp:cNvPr id="0" name=""/>
        <dsp:cNvSpPr/>
      </dsp:nvSpPr>
      <dsp:spPr>
        <a:xfrm>
          <a:off x="347593" y="3131705"/>
          <a:ext cx="631988" cy="6319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587522-75F0-47D8-BCF9-17A877C27486}">
      <dsp:nvSpPr>
        <dsp:cNvPr id="0" name=""/>
        <dsp:cNvSpPr/>
      </dsp:nvSpPr>
      <dsp:spPr>
        <a:xfrm>
          <a:off x="1327175" y="2873164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Work closely with the VCFSE Assembly to build closer connections with the health research infrastructure</a:t>
          </a:r>
        </a:p>
      </dsp:txBody>
      <dsp:txXfrm>
        <a:off x="1327175" y="2873164"/>
        <a:ext cx="8393086" cy="1149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E52182-8ED2-2CD9-1769-D9951A9939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873A34-C368-6B6E-8816-ABC664A857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FBC06-9676-42B7-A8B4-279236EF9829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55158-3742-8894-B074-C872916FE8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6B5579-9D25-81D6-8171-2F8C3F5377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3735C-CF2D-4272-874B-84D65FE3CA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5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3451-F71A-45EA-8B10-04A09C28CC19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B270D-091D-4ED2-8C85-0898DD7D9F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41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3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4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2FDEA-03A1-4F6D-A72C-F016AC56B4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42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922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79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99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557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50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5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8819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10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0227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522" y="298564"/>
            <a:ext cx="4650901" cy="6260873"/>
          </a:xfrm>
        </p:spPr>
        <p:txBody>
          <a:bodyPr anchor="ctr">
            <a:no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52959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0">
            <a:extLst>
              <a:ext uri="{FF2B5EF4-FFF2-40B4-BE49-F238E27FC236}">
                <a16:creationId xmlns:a16="http://schemas.microsoft.com/office/drawing/2014/main" id="{6F8AB8B9-9DB5-3592-13B2-C6EAC9964C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104724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6B6B9D5-CD1B-A940-279D-F71F01ADB003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568164" y="1997132"/>
            <a:ext cx="5398686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269BDF9-7C8E-6E41-2B0A-E6156A56F0E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4202" y="1997132"/>
            <a:ext cx="5398686" cy="4232218"/>
          </a:xfrm>
        </p:spPr>
        <p:txBody>
          <a:bodyPr lIns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B8ED33-4EE7-7B50-3C8D-2D43FCEE2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8F833A-02FB-E36B-45C9-0645070F68F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6">
            <a:extLst>
              <a:ext uri="{FF2B5EF4-FFF2-40B4-BE49-F238E27FC236}">
                <a16:creationId xmlns:a16="http://schemas.microsoft.com/office/drawing/2014/main" id="{7BDAEEC9-E6ED-C61A-85C7-C1E0B67B1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71492A7-053E-DE52-D433-9715A1632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77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68408" y="1187450"/>
            <a:ext cx="6255903" cy="2996901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6B76DB-2767-87C4-10EE-4BBBF284112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86000" y="4557712"/>
            <a:ext cx="7659688" cy="1639275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None/>
              <a:defRPr lang="en-US" sz="1800" kern="1200" cap="all" spc="30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ctr">
              <a:buFont typeface="Arial" panose="020B0604020202020204" pitchFamily="34" charset="0"/>
              <a:buNone/>
              <a:defRPr/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F4A9DA-0E0F-BB15-37FE-7C47230AF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D7EE9A-A325-1078-BB60-9FC75CAEB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8" name="Freeform 64">
                <a:extLst>
                  <a:ext uri="{FF2B5EF4-FFF2-40B4-BE49-F238E27FC236}">
                    <a16:creationId xmlns:a16="http://schemas.microsoft.com/office/drawing/2014/main" id="{E3B36E34-9750-EC15-036F-4B675C295A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81">
                <a:extLst>
                  <a:ext uri="{FF2B5EF4-FFF2-40B4-BE49-F238E27FC236}">
                    <a16:creationId xmlns:a16="http://schemas.microsoft.com/office/drawing/2014/main" id="{06586384-27A4-246C-E62A-33558F884F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id="{5AA0A056-987B-0766-D8E8-C8D89A7EC7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1" name="Freeform 78">
                <a:extLst>
                  <a:ext uri="{FF2B5EF4-FFF2-40B4-BE49-F238E27FC236}">
                    <a16:creationId xmlns:a16="http://schemas.microsoft.com/office/drawing/2014/main" id="{B8359D64-1AAE-C3D6-1AEB-701A902686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2" name="Freeform 84">
                <a:extLst>
                  <a:ext uri="{FF2B5EF4-FFF2-40B4-BE49-F238E27FC236}">
                    <a16:creationId xmlns:a16="http://schemas.microsoft.com/office/drawing/2014/main" id="{40C577F2-9B8C-9987-0FDA-0B46E995AE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3" name="Freeform 87">
                <a:extLst>
                  <a:ext uri="{FF2B5EF4-FFF2-40B4-BE49-F238E27FC236}">
                    <a16:creationId xmlns:a16="http://schemas.microsoft.com/office/drawing/2014/main" id="{E4A8A441-14F2-1181-7C03-9AF4D75DE0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4" name="Freeform 60">
                <a:extLst>
                  <a:ext uri="{FF2B5EF4-FFF2-40B4-BE49-F238E27FC236}">
                    <a16:creationId xmlns:a16="http://schemas.microsoft.com/office/drawing/2014/main" id="{3A0F5B06-DAD1-414A-4045-AC17788009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5" name="Freeform 59">
                <a:extLst>
                  <a:ext uri="{FF2B5EF4-FFF2-40B4-BE49-F238E27FC236}">
                    <a16:creationId xmlns:a16="http://schemas.microsoft.com/office/drawing/2014/main" id="{6EAB1EB7-4688-82CC-051F-DB66DE38B8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6" name="Freeform 62">
                <a:extLst>
                  <a:ext uri="{FF2B5EF4-FFF2-40B4-BE49-F238E27FC236}">
                    <a16:creationId xmlns:a16="http://schemas.microsoft.com/office/drawing/2014/main" id="{A9AB2401-8BD6-D082-7D34-198A6545D1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7" name="Freeform 65">
                <a:extLst>
                  <a:ext uri="{FF2B5EF4-FFF2-40B4-BE49-F238E27FC236}">
                    <a16:creationId xmlns:a16="http://schemas.microsoft.com/office/drawing/2014/main" id="{3A90FDBC-4B7A-EDE5-0D04-338D0D4465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8" name="Freeform 79">
                <a:extLst>
                  <a:ext uri="{FF2B5EF4-FFF2-40B4-BE49-F238E27FC236}">
                    <a16:creationId xmlns:a16="http://schemas.microsoft.com/office/drawing/2014/main" id="{A8D3C6B9-6FD6-25DA-E318-38517D172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9" name="Freeform 82">
                <a:extLst>
                  <a:ext uri="{FF2B5EF4-FFF2-40B4-BE49-F238E27FC236}">
                    <a16:creationId xmlns:a16="http://schemas.microsoft.com/office/drawing/2014/main" id="{7B45605F-50DD-B936-79D0-4D5D3DCCF6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0" name="Freeform 85">
                <a:extLst>
                  <a:ext uri="{FF2B5EF4-FFF2-40B4-BE49-F238E27FC236}">
                    <a16:creationId xmlns:a16="http://schemas.microsoft.com/office/drawing/2014/main" id="{AA2CCC3A-D444-734A-6925-5778565003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1" name="Freeform 88">
                <a:extLst>
                  <a:ext uri="{FF2B5EF4-FFF2-40B4-BE49-F238E27FC236}">
                    <a16:creationId xmlns:a16="http://schemas.microsoft.com/office/drawing/2014/main" id="{A2BD9A0D-1346-B3F5-7383-79EB805ABD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6EB22E5-C3DE-A015-B732-9C99977BB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53" name="Line 63">
                  <a:extLst>
                    <a:ext uri="{FF2B5EF4-FFF2-40B4-BE49-F238E27FC236}">
                      <a16:creationId xmlns:a16="http://schemas.microsoft.com/office/drawing/2014/main" id="{93CF15FE-A466-3FBE-1E87-307BF004FC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4" name="Line 66">
                  <a:extLst>
                    <a:ext uri="{FF2B5EF4-FFF2-40B4-BE49-F238E27FC236}">
                      <a16:creationId xmlns:a16="http://schemas.microsoft.com/office/drawing/2014/main" id="{3C84471E-53D8-C7CA-359C-EA3D084335B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Line 67">
                  <a:extLst>
                    <a:ext uri="{FF2B5EF4-FFF2-40B4-BE49-F238E27FC236}">
                      <a16:creationId xmlns:a16="http://schemas.microsoft.com/office/drawing/2014/main" id="{BC3DC9EB-7ADF-8A40-A0B1-806A49FDD1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6" name="Line 80">
                  <a:extLst>
                    <a:ext uri="{FF2B5EF4-FFF2-40B4-BE49-F238E27FC236}">
                      <a16:creationId xmlns:a16="http://schemas.microsoft.com/office/drawing/2014/main" id="{A9814A17-E78A-F4E9-E11C-91D474D977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7" name="Line 83">
                  <a:extLst>
                    <a:ext uri="{FF2B5EF4-FFF2-40B4-BE49-F238E27FC236}">
                      <a16:creationId xmlns:a16="http://schemas.microsoft.com/office/drawing/2014/main" id="{317CBEE3-C973-721D-F6E1-B01AB3846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8" name="Line 86">
                  <a:extLst>
                    <a:ext uri="{FF2B5EF4-FFF2-40B4-BE49-F238E27FC236}">
                      <a16:creationId xmlns:a16="http://schemas.microsoft.com/office/drawing/2014/main" id="{B94FEC87-B417-D6A3-C64B-28FBFF77E6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9" name="Line 89">
                  <a:extLst>
                    <a:ext uri="{FF2B5EF4-FFF2-40B4-BE49-F238E27FC236}">
                      <a16:creationId xmlns:a16="http://schemas.microsoft.com/office/drawing/2014/main" id="{E06EF271-57E5-EEF4-D040-2024C9C5E2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6F3B2D-71C3-22D2-3FE7-AEB56473B0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97575CCE-8AB7-7F62-6647-54A79E708F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17ABC5D-B6B9-F1AF-A5E6-4E86BF39735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D90BB42-FD51-C2C9-345D-87DED4AC79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Rectangle 30">
                  <a:extLst>
                    <a:ext uri="{FF2B5EF4-FFF2-40B4-BE49-F238E27FC236}">
                      <a16:creationId xmlns:a16="http://schemas.microsoft.com/office/drawing/2014/main" id="{385D3C2A-6509-6882-27B6-96C8742214B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" name="Rectangle 30">
                  <a:extLst>
                    <a:ext uri="{FF2B5EF4-FFF2-40B4-BE49-F238E27FC236}">
                      <a16:creationId xmlns:a16="http://schemas.microsoft.com/office/drawing/2014/main" id="{4BF0830E-092E-8582-FD37-25EBB95D93E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380A303-EA12-90C6-733E-C85628E6E9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41257D7-35B4-17E4-164F-621D979A03D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6F3910AB-8CA8-F456-4738-9F48854BD06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586CB42-F5B6-83EC-94BC-143860A11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635060AB-ED2F-208F-81B5-BEB45F802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id="{6E687AEB-A199-BAD0-2E9A-3ACBFE2841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id="{DAFE85D5-581E-A320-6774-95E0233C56C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id="{7270347A-DB8B-CFEA-D5B1-DBC3659BBE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1965131-3F3E-E213-B710-81D71722A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id="{A3D07104-0A30-F679-34AF-C21FD6FACE8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id="{B13E5798-2DCB-9131-C54F-6F0D08D86F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2F125324-9871-5BDF-13D3-6E4113AFD0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E0CCD1F-2B54-D361-E053-5FF87DD5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2855" y="716800"/>
            <a:ext cx="3838575" cy="5583025"/>
            <a:chOff x="199766" y="716800"/>
            <a:chExt cx="3838575" cy="5583025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B3F3EEBC-EBC4-0038-38A9-A494FED7A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80" name="Freeform 64">
                <a:extLst>
                  <a:ext uri="{FF2B5EF4-FFF2-40B4-BE49-F238E27FC236}">
                    <a16:creationId xmlns:a16="http://schemas.microsoft.com/office/drawing/2014/main" id="{581DA3CF-C0A0-8E1A-B2CA-B465ACA6C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1" name="Freeform 81">
                <a:extLst>
                  <a:ext uri="{FF2B5EF4-FFF2-40B4-BE49-F238E27FC236}">
                    <a16:creationId xmlns:a16="http://schemas.microsoft.com/office/drawing/2014/main" id="{DB32943F-D66E-F068-1ECE-FF375616F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2" name="Freeform 61">
                <a:extLst>
                  <a:ext uri="{FF2B5EF4-FFF2-40B4-BE49-F238E27FC236}">
                    <a16:creationId xmlns:a16="http://schemas.microsoft.com/office/drawing/2014/main" id="{3B13BE8F-A9CD-C462-43E9-D182FCF05E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78">
                <a:extLst>
                  <a:ext uri="{FF2B5EF4-FFF2-40B4-BE49-F238E27FC236}">
                    <a16:creationId xmlns:a16="http://schemas.microsoft.com/office/drawing/2014/main" id="{F75852E9-400B-CA0A-4A1A-0B754AE008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84">
                <a:extLst>
                  <a:ext uri="{FF2B5EF4-FFF2-40B4-BE49-F238E27FC236}">
                    <a16:creationId xmlns:a16="http://schemas.microsoft.com/office/drawing/2014/main" id="{1D8ECB49-B6E6-DA8C-61EE-CB6BB20FF4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87">
                <a:extLst>
                  <a:ext uri="{FF2B5EF4-FFF2-40B4-BE49-F238E27FC236}">
                    <a16:creationId xmlns:a16="http://schemas.microsoft.com/office/drawing/2014/main" id="{53A3DB70-240A-ADEB-E7B2-84B3837F44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60">
                <a:extLst>
                  <a:ext uri="{FF2B5EF4-FFF2-40B4-BE49-F238E27FC236}">
                    <a16:creationId xmlns:a16="http://schemas.microsoft.com/office/drawing/2014/main" id="{9B713D37-E240-145B-9C3E-F8D262CF7B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59">
                <a:extLst>
                  <a:ext uri="{FF2B5EF4-FFF2-40B4-BE49-F238E27FC236}">
                    <a16:creationId xmlns:a16="http://schemas.microsoft.com/office/drawing/2014/main" id="{17B81BF5-2C3A-46BE-E721-022FD3C1F4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62">
                <a:extLst>
                  <a:ext uri="{FF2B5EF4-FFF2-40B4-BE49-F238E27FC236}">
                    <a16:creationId xmlns:a16="http://schemas.microsoft.com/office/drawing/2014/main" id="{2885C111-E5DD-8443-FE17-0569B46EC8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65">
                <a:extLst>
                  <a:ext uri="{FF2B5EF4-FFF2-40B4-BE49-F238E27FC236}">
                    <a16:creationId xmlns:a16="http://schemas.microsoft.com/office/drawing/2014/main" id="{029DD684-1B88-2889-DA3A-5870D67614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79">
                <a:extLst>
                  <a:ext uri="{FF2B5EF4-FFF2-40B4-BE49-F238E27FC236}">
                    <a16:creationId xmlns:a16="http://schemas.microsoft.com/office/drawing/2014/main" id="{3C566D20-0174-75CC-D855-AB274699D8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82">
                <a:extLst>
                  <a:ext uri="{FF2B5EF4-FFF2-40B4-BE49-F238E27FC236}">
                    <a16:creationId xmlns:a16="http://schemas.microsoft.com/office/drawing/2014/main" id="{36A8E32A-151B-A3D3-49DE-6008D6C45F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2" name="Freeform 85">
                <a:extLst>
                  <a:ext uri="{FF2B5EF4-FFF2-40B4-BE49-F238E27FC236}">
                    <a16:creationId xmlns:a16="http://schemas.microsoft.com/office/drawing/2014/main" id="{76E7A491-283C-6A17-EB8C-B02383E9A2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88">
                <a:extLst>
                  <a:ext uri="{FF2B5EF4-FFF2-40B4-BE49-F238E27FC236}">
                    <a16:creationId xmlns:a16="http://schemas.microsoft.com/office/drawing/2014/main" id="{E91E0A05-94DE-D7F7-3A60-DEA330713B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FF3DE174-682A-6361-8639-CDA2D81AA0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5" name="Line 63">
                  <a:extLst>
                    <a:ext uri="{FF2B5EF4-FFF2-40B4-BE49-F238E27FC236}">
                      <a16:creationId xmlns:a16="http://schemas.microsoft.com/office/drawing/2014/main" id="{2234DE9F-CB30-6186-5B72-493836DF14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Line 66">
                  <a:extLst>
                    <a:ext uri="{FF2B5EF4-FFF2-40B4-BE49-F238E27FC236}">
                      <a16:creationId xmlns:a16="http://schemas.microsoft.com/office/drawing/2014/main" id="{DAF283E5-22FA-93DD-FB58-AA9A0424C93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7" name="Line 67">
                  <a:extLst>
                    <a:ext uri="{FF2B5EF4-FFF2-40B4-BE49-F238E27FC236}">
                      <a16:creationId xmlns:a16="http://schemas.microsoft.com/office/drawing/2014/main" id="{CE496269-4163-B3BB-A9E1-56F00C65A0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8" name="Line 80">
                  <a:extLst>
                    <a:ext uri="{FF2B5EF4-FFF2-40B4-BE49-F238E27FC236}">
                      <a16:creationId xmlns:a16="http://schemas.microsoft.com/office/drawing/2014/main" id="{90179A3F-210B-6566-A4A2-F50DAB4E89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9" name="Line 83">
                  <a:extLst>
                    <a:ext uri="{FF2B5EF4-FFF2-40B4-BE49-F238E27FC236}">
                      <a16:creationId xmlns:a16="http://schemas.microsoft.com/office/drawing/2014/main" id="{772AEF66-4E36-6C46-BEE9-2E18CDC2AE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0" name="Line 86">
                  <a:extLst>
                    <a:ext uri="{FF2B5EF4-FFF2-40B4-BE49-F238E27FC236}">
                      <a16:creationId xmlns:a16="http://schemas.microsoft.com/office/drawing/2014/main" id="{258703F6-E13A-5C69-B4D3-DE791D24F1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1" name="Line 89">
                  <a:extLst>
                    <a:ext uri="{FF2B5EF4-FFF2-40B4-BE49-F238E27FC236}">
                      <a16:creationId xmlns:a16="http://schemas.microsoft.com/office/drawing/2014/main" id="{EEC221A3-F3A0-F165-B37C-BF65A34237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1BE042E-E49B-4A5F-357E-8DB2C56DD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C166BC29-F4E6-A651-BD21-70A8B85B4D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6002A7A7-B4BB-9C4C-3948-E72F7F44D1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CF73A36C-4216-A151-D845-77BCCDC9E71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ectangle 30">
                  <a:extLst>
                    <a:ext uri="{FF2B5EF4-FFF2-40B4-BE49-F238E27FC236}">
                      <a16:creationId xmlns:a16="http://schemas.microsoft.com/office/drawing/2014/main" id="{5BBF4110-E046-056F-4D58-8896610108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30">
                  <a:extLst>
                    <a:ext uri="{FF2B5EF4-FFF2-40B4-BE49-F238E27FC236}">
                      <a16:creationId xmlns:a16="http://schemas.microsoft.com/office/drawing/2014/main" id="{809EE42A-5648-154F-432A-D9F3570862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A783DC31-F0EF-CF42-ED90-75B1ABD16C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798C938D-4846-6187-1846-8DF73B4DD1D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E52F3A13-6583-B19D-8326-EDCA4E9994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AC02D64-2157-DCA3-9D5E-57703AAB7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EDD009B-AFCE-7C90-EDC0-4823F23EA1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9" name="Freeform 68">
                  <a:extLst>
                    <a:ext uri="{FF2B5EF4-FFF2-40B4-BE49-F238E27FC236}">
                      <a16:creationId xmlns:a16="http://schemas.microsoft.com/office/drawing/2014/main" id="{8DCD1D20-6F7B-2005-233C-448F727696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9">
                  <a:extLst>
                    <a:ext uri="{FF2B5EF4-FFF2-40B4-BE49-F238E27FC236}">
                      <a16:creationId xmlns:a16="http://schemas.microsoft.com/office/drawing/2014/main" id="{C701A3C9-3B53-4238-2638-1B8BA0EC5F5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Line 70">
                  <a:extLst>
                    <a:ext uri="{FF2B5EF4-FFF2-40B4-BE49-F238E27FC236}">
                      <a16:creationId xmlns:a16="http://schemas.microsoft.com/office/drawing/2014/main" id="{36AC7693-785F-3C83-9A64-E6039FA0E0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CF359D63-C81D-206A-44F3-F1273C0708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6" name="Freeform 68">
                  <a:extLst>
                    <a:ext uri="{FF2B5EF4-FFF2-40B4-BE49-F238E27FC236}">
                      <a16:creationId xmlns:a16="http://schemas.microsoft.com/office/drawing/2014/main" id="{220AC73E-818C-B36C-CBD0-B0B5802981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69">
                  <a:extLst>
                    <a:ext uri="{FF2B5EF4-FFF2-40B4-BE49-F238E27FC236}">
                      <a16:creationId xmlns:a16="http://schemas.microsoft.com/office/drawing/2014/main" id="{E5255418-4DCC-DA3A-8A94-1E4253DD4C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Line 70">
                  <a:extLst>
                    <a:ext uri="{FF2B5EF4-FFF2-40B4-BE49-F238E27FC236}">
                      <a16:creationId xmlns:a16="http://schemas.microsoft.com/office/drawing/2014/main" id="{81D8F951-4C97-BFA4-4434-DCEC72D59E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784D93E-84DF-A671-0102-F4445B9DB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43775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111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0507" y="395289"/>
            <a:ext cx="7733329" cy="1189806"/>
          </a:xfrm>
        </p:spPr>
        <p:txBody>
          <a:bodyPr lIns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90507" y="1997132"/>
            <a:ext cx="2765356" cy="4465579"/>
          </a:xfrm>
        </p:spPr>
        <p:txBody>
          <a:bodyPr lIns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8C1FBAB-005F-F0AD-1BEA-D659045F89F3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815634" y="1997132"/>
            <a:ext cx="4808202" cy="4232218"/>
          </a:xfrm>
        </p:spPr>
        <p:txBody>
          <a:bodyPr lIns="9144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CF0BDF-4C70-3A21-D896-DAC13562A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90509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735428F-DCEA-E8DB-1A53-7A9E8B6BD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883418" y="-158956"/>
            <a:ext cx="2457450" cy="3838575"/>
            <a:chOff x="587376" y="280988"/>
            <a:chExt cx="2457450" cy="3838575"/>
          </a:xfrm>
        </p:grpSpPr>
        <p:sp>
          <p:nvSpPr>
            <p:cNvPr id="76" name="Freeform 64">
              <a:extLst>
                <a:ext uri="{FF2B5EF4-FFF2-40B4-BE49-F238E27FC236}">
                  <a16:creationId xmlns:a16="http://schemas.microsoft.com/office/drawing/2014/main" id="{B08950FF-1512-B7DF-BED3-12DAB240C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Freeform 81">
              <a:extLst>
                <a:ext uri="{FF2B5EF4-FFF2-40B4-BE49-F238E27FC236}">
                  <a16:creationId xmlns:a16="http://schemas.microsoft.com/office/drawing/2014/main" id="{FED46019-50FE-56DC-07AE-3140B62D9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Freeform 61">
              <a:extLst>
                <a:ext uri="{FF2B5EF4-FFF2-40B4-BE49-F238E27FC236}">
                  <a16:creationId xmlns:a16="http://schemas.microsoft.com/office/drawing/2014/main" id="{F8344F6F-7BFF-A0C1-6A5C-7C26859CE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B351AD35-F328-430C-AC8C-9C2FCC751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Freeform 84">
              <a:extLst>
                <a:ext uri="{FF2B5EF4-FFF2-40B4-BE49-F238E27FC236}">
                  <a16:creationId xmlns:a16="http://schemas.microsoft.com/office/drawing/2014/main" id="{26C9E2DF-5528-DC17-0E3E-5CAB02313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Freeform 87">
              <a:extLst>
                <a:ext uri="{FF2B5EF4-FFF2-40B4-BE49-F238E27FC236}">
                  <a16:creationId xmlns:a16="http://schemas.microsoft.com/office/drawing/2014/main" id="{C6D0E3D9-FDBB-F24B-58B3-5D64BA3AD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id="{7CEB91EF-B50A-86E9-6E90-5306CC452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Freeform 59">
              <a:extLst>
                <a:ext uri="{FF2B5EF4-FFF2-40B4-BE49-F238E27FC236}">
                  <a16:creationId xmlns:a16="http://schemas.microsoft.com/office/drawing/2014/main" id="{9F658E30-2295-292A-732D-35D6A2A3A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Freeform 62">
              <a:extLst>
                <a:ext uri="{FF2B5EF4-FFF2-40B4-BE49-F238E27FC236}">
                  <a16:creationId xmlns:a16="http://schemas.microsoft.com/office/drawing/2014/main" id="{46653527-5E94-B1BE-2530-38683A6E5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Freeform 65">
              <a:extLst>
                <a:ext uri="{FF2B5EF4-FFF2-40B4-BE49-F238E27FC236}">
                  <a16:creationId xmlns:a16="http://schemas.microsoft.com/office/drawing/2014/main" id="{746ECD9D-C4C1-ABBF-B385-62CE70917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79">
              <a:extLst>
                <a:ext uri="{FF2B5EF4-FFF2-40B4-BE49-F238E27FC236}">
                  <a16:creationId xmlns:a16="http://schemas.microsoft.com/office/drawing/2014/main" id="{F12FD0B4-D775-8778-B4AB-281288125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82">
              <a:extLst>
                <a:ext uri="{FF2B5EF4-FFF2-40B4-BE49-F238E27FC236}">
                  <a16:creationId xmlns:a16="http://schemas.microsoft.com/office/drawing/2014/main" id="{9060E759-708B-81DA-7D61-A5E4FD15A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C1BC18FF-D435-8372-8D36-F0A2E2FF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D7BE903D-C298-1952-7991-8E31C2AF2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B607DCA6-6024-D362-9330-8AFFBBB8A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91" name="Line 63">
                <a:extLst>
                  <a:ext uri="{FF2B5EF4-FFF2-40B4-BE49-F238E27FC236}">
                    <a16:creationId xmlns:a16="http://schemas.microsoft.com/office/drawing/2014/main" id="{3B80B578-9153-AA37-CCF4-1C530CE74F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2" name="Line 66">
                <a:extLst>
                  <a:ext uri="{FF2B5EF4-FFF2-40B4-BE49-F238E27FC236}">
                    <a16:creationId xmlns:a16="http://schemas.microsoft.com/office/drawing/2014/main" id="{70FF2BF6-5E2B-13B9-B292-51297D0F07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Line 67">
                <a:extLst>
                  <a:ext uri="{FF2B5EF4-FFF2-40B4-BE49-F238E27FC236}">
                    <a16:creationId xmlns:a16="http://schemas.microsoft.com/office/drawing/2014/main" id="{10EEC0DE-2FA0-2991-F09B-FDB7F90BCF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Line 80">
                <a:extLst>
                  <a:ext uri="{FF2B5EF4-FFF2-40B4-BE49-F238E27FC236}">
                    <a16:creationId xmlns:a16="http://schemas.microsoft.com/office/drawing/2014/main" id="{FD5727E7-2D7B-1745-2AFE-EE92B123D0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Line 83">
                <a:extLst>
                  <a:ext uri="{FF2B5EF4-FFF2-40B4-BE49-F238E27FC236}">
                    <a16:creationId xmlns:a16="http://schemas.microsoft.com/office/drawing/2014/main" id="{7E599577-4F0E-E46B-8F38-5DE84B9EB3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Line 86">
                <a:extLst>
                  <a:ext uri="{FF2B5EF4-FFF2-40B4-BE49-F238E27FC236}">
                    <a16:creationId xmlns:a16="http://schemas.microsoft.com/office/drawing/2014/main" id="{EBC3501F-ACA9-9716-54B2-308F761A35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Line 89">
                <a:extLst>
                  <a:ext uri="{FF2B5EF4-FFF2-40B4-BE49-F238E27FC236}">
                    <a16:creationId xmlns:a16="http://schemas.microsoft.com/office/drawing/2014/main" id="{8F837063-D92B-EA3A-1299-475B6632C0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1A340BC-A6D3-539D-CB1E-965CF9C5D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V="1">
            <a:off x="917093" y="3213810"/>
            <a:ext cx="2457450" cy="3838575"/>
            <a:chOff x="587376" y="280988"/>
            <a:chExt cx="2457450" cy="3838575"/>
          </a:xfrm>
        </p:grpSpPr>
        <p:sp>
          <p:nvSpPr>
            <p:cNvPr id="99" name="Freeform 64">
              <a:extLst>
                <a:ext uri="{FF2B5EF4-FFF2-40B4-BE49-F238E27FC236}">
                  <a16:creationId xmlns:a16="http://schemas.microsoft.com/office/drawing/2014/main" id="{7AC7CD44-8A4B-F8A7-C900-0DD35E0E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Freeform 81">
              <a:extLst>
                <a:ext uri="{FF2B5EF4-FFF2-40B4-BE49-F238E27FC236}">
                  <a16:creationId xmlns:a16="http://schemas.microsoft.com/office/drawing/2014/main" id="{11D7F6C7-DB52-EF70-52AC-898829F0A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Freeform 61">
              <a:extLst>
                <a:ext uri="{FF2B5EF4-FFF2-40B4-BE49-F238E27FC236}">
                  <a16:creationId xmlns:a16="http://schemas.microsoft.com/office/drawing/2014/main" id="{198FB818-8D72-83A8-92A1-DBF959851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Freeform 78">
              <a:extLst>
                <a:ext uri="{FF2B5EF4-FFF2-40B4-BE49-F238E27FC236}">
                  <a16:creationId xmlns:a16="http://schemas.microsoft.com/office/drawing/2014/main" id="{3D0C3C81-7CE0-2D78-D02F-F9DCF0501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Freeform 84">
              <a:extLst>
                <a:ext uri="{FF2B5EF4-FFF2-40B4-BE49-F238E27FC236}">
                  <a16:creationId xmlns:a16="http://schemas.microsoft.com/office/drawing/2014/main" id="{0C7ED120-F30B-14AB-5B2F-B022C8668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Freeform 87">
              <a:extLst>
                <a:ext uri="{FF2B5EF4-FFF2-40B4-BE49-F238E27FC236}">
                  <a16:creationId xmlns:a16="http://schemas.microsoft.com/office/drawing/2014/main" id="{60788874-2352-19A7-D664-0106854D9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Freeform 60">
              <a:extLst>
                <a:ext uri="{FF2B5EF4-FFF2-40B4-BE49-F238E27FC236}">
                  <a16:creationId xmlns:a16="http://schemas.microsoft.com/office/drawing/2014/main" id="{88B03378-17C4-9F0A-14DE-B0D14C3A5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Freeform 59">
              <a:extLst>
                <a:ext uri="{FF2B5EF4-FFF2-40B4-BE49-F238E27FC236}">
                  <a16:creationId xmlns:a16="http://schemas.microsoft.com/office/drawing/2014/main" id="{AF0D137B-1827-9F4C-03BB-6D7F26FF5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Freeform 62">
              <a:extLst>
                <a:ext uri="{FF2B5EF4-FFF2-40B4-BE49-F238E27FC236}">
                  <a16:creationId xmlns:a16="http://schemas.microsoft.com/office/drawing/2014/main" id="{F0D58801-920F-64E9-DD6A-9E41DB9CE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Freeform 65">
              <a:extLst>
                <a:ext uri="{FF2B5EF4-FFF2-40B4-BE49-F238E27FC236}">
                  <a16:creationId xmlns:a16="http://schemas.microsoft.com/office/drawing/2014/main" id="{1196BF7F-0B7D-24CC-1BF8-28DE94B28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Freeform 79">
              <a:extLst>
                <a:ext uri="{FF2B5EF4-FFF2-40B4-BE49-F238E27FC236}">
                  <a16:creationId xmlns:a16="http://schemas.microsoft.com/office/drawing/2014/main" id="{0055D8F4-D194-4E40-FA91-94F7A1AEC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Freeform 82">
              <a:extLst>
                <a:ext uri="{FF2B5EF4-FFF2-40B4-BE49-F238E27FC236}">
                  <a16:creationId xmlns:a16="http://schemas.microsoft.com/office/drawing/2014/main" id="{CBF5427B-8B0F-8276-A243-4B27DA41C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Freeform 85">
              <a:extLst>
                <a:ext uri="{FF2B5EF4-FFF2-40B4-BE49-F238E27FC236}">
                  <a16:creationId xmlns:a16="http://schemas.microsoft.com/office/drawing/2014/main" id="{200EE055-2A12-AA92-46E4-2FA8D7BA3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Freeform 88">
              <a:extLst>
                <a:ext uri="{FF2B5EF4-FFF2-40B4-BE49-F238E27FC236}">
                  <a16:creationId xmlns:a16="http://schemas.microsoft.com/office/drawing/2014/main" id="{3C38B1EC-E4D2-BF06-976B-C14979A12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5BCF6A29-31B0-2441-356B-86247D86DC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114" name="Line 63">
                <a:extLst>
                  <a:ext uri="{FF2B5EF4-FFF2-40B4-BE49-F238E27FC236}">
                    <a16:creationId xmlns:a16="http://schemas.microsoft.com/office/drawing/2014/main" id="{6EB6905C-ACF6-9AF1-664F-5C0FED8A66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" name="Line 66">
                <a:extLst>
                  <a:ext uri="{FF2B5EF4-FFF2-40B4-BE49-F238E27FC236}">
                    <a16:creationId xmlns:a16="http://schemas.microsoft.com/office/drawing/2014/main" id="{0E262CE0-BAF1-8146-35BB-AC059F729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" name="Line 67">
                <a:extLst>
                  <a:ext uri="{FF2B5EF4-FFF2-40B4-BE49-F238E27FC236}">
                    <a16:creationId xmlns:a16="http://schemas.microsoft.com/office/drawing/2014/main" id="{191EBC3F-760E-86C1-8B21-A117912C6C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" name="Line 80">
                <a:extLst>
                  <a:ext uri="{FF2B5EF4-FFF2-40B4-BE49-F238E27FC236}">
                    <a16:creationId xmlns:a16="http://schemas.microsoft.com/office/drawing/2014/main" id="{53EAD6B4-1599-2782-D593-2D6148973A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" name="Line 83">
                <a:extLst>
                  <a:ext uri="{FF2B5EF4-FFF2-40B4-BE49-F238E27FC236}">
                    <a16:creationId xmlns:a16="http://schemas.microsoft.com/office/drawing/2014/main" id="{809484DC-53A9-6DF0-B3E7-61C4BBC6D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" name="Line 86">
                <a:extLst>
                  <a:ext uri="{FF2B5EF4-FFF2-40B4-BE49-F238E27FC236}">
                    <a16:creationId xmlns:a16="http://schemas.microsoft.com/office/drawing/2014/main" id="{631B2D90-841F-130E-48D8-D77FD39A8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" name="Line 89">
                <a:extLst>
                  <a:ext uri="{FF2B5EF4-FFF2-40B4-BE49-F238E27FC236}">
                    <a16:creationId xmlns:a16="http://schemas.microsoft.com/office/drawing/2014/main" id="{54CE9CB3-DC61-CF9B-41AF-A855A9A7F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B2F52A-503B-3D02-DD9B-CD13E1192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EA1EAF5E-FFB3-BD50-2D80-15B1A519F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6D9679-CDB7-1A17-8236-8B08D90E8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31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0301" y="533292"/>
            <a:ext cx="4132469" cy="2213542"/>
          </a:xfrm>
        </p:spPr>
        <p:txBody>
          <a:bodyPr>
            <a:no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98061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E5FA1-697B-6FB5-4F63-346DF5F1703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630067" y="3219450"/>
            <a:ext cx="4128934" cy="3092780"/>
          </a:xfrm>
        </p:spPr>
        <p:txBody>
          <a:bodyPr/>
          <a:lstStyle>
            <a:lvl1pPr marL="0" indent="0" algn="ctr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1pPr>
            <a:lvl2pPr marL="36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2pPr>
            <a:lvl3pPr marL="72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3pPr>
            <a:lvl4pPr marL="108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4pPr>
            <a:lvl5pPr marL="1440000" indent="0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18203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5937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97939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611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1268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4D6FF1-4A84-43ED-AD14-3E53B107E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EBD2E83-9041-43C6-9C2C-3198793A9A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35A8E616-01E7-4F49-A182-51D1BA31A9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F0851B42-0AD9-4B9C-A993-22886FF42F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7389862D-5FE5-4DDB-B7A0-108AE02997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82CC2C8-D334-47C7-A4CB-FA82043C3D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1A9B926F-9E8F-44A1-93AF-93C6C0B5737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1DCBD464-4C8E-4456-A4E1-322CDD4716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CF72AC15-D477-4A86-9BFB-D769628B3FB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90CD66F5-2AF8-4BDB-A755-E468B4AC367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77A1AC08-DC82-4400-95EB-82A03795F3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627F36F0-8C4C-458D-9A9A-55DF2028E4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75AA8662-8982-4052-8139-366FD54EA19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6EED7D6F-D6C3-45B2-82C2-A8B7D4103A9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3A9F8404-FF73-4775-B8BE-2D34F40F20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92186C4C-F179-4D0C-904A-FA450C22A55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DFAB5142-56E3-4F0C-B14A-52FF0A66DC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6F5ACC51-0497-457F-9EF9-DA1D969F9CA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B272BACE-5139-4EEF-988E-6C23CD13FD2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0BF6A843-1887-4BED-88EC-3654CF2CF2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CE7F2C61-B847-4819-B9C8-A298370B05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83189F87-2705-4126-968A-78DD11DDBF8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3466BAF2-A791-4097-ABAE-6EB453B2D8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6EC4E23B-E322-4B62-883B-58FBB5242D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0C773749-135D-42E2-AEAB-AD86A53DE1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B9A8F8F6-045F-4444-9B5C-2EFA173D2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3A12F4C5-DDD6-4A08-A6B0-FD43AE04174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E9DC1A5B-0D9E-405B-9E60-471B16D997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60D1B977-B4DA-41BC-9AEE-D272991C37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72F9C752-6196-4D15-952E-9E10C537B13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F03F3CE4-CDB2-41E0-BBF7-C7731D750A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0FCAEEF0-EDA7-4D66-9CBD-96266CAD7AD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19A7FF8-4B3E-465D-8E41-CE67961FECB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A531C5CA-813D-4522-BDF6-FD404E0436D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9155F512-8B6F-471C-BA77-E1B9719822B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BAB4B29A-C98A-4B35-B09A-D89EBA546B5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F57B480F-EADC-4335-B2A5-AEA1CEC564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32FE31F9-8F5B-41EF-AEC4-CED8CCB58F9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EC09D7EB-AD9C-40A9-BE5F-6284A3BE68E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EE1AFC3-F030-4C18-A0BB-59E136FE5D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CB46CB69-A9E4-419A-83D1-C4166F33BF0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D4CF7422-2AAE-4422-B982-16B01B7B576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465436-6FC0-437B-89B9-A6DCE3B22F1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8A9EB556-A950-472A-8D85-83C75A0C65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CFCC2AC-291E-49D2-B4C9-9A688D3EB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7B3148C-9231-40D8-8119-4BD977F4D0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087D188-33BF-4365-A917-ED44A214E18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FF2B1BD4-CB1A-47AF-BF2B-F41792EDFE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CAE9515D-DA03-4015-8372-5B0787749A5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4A3AC209-8F71-477B-8A64-D47D62B9B2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FF79AECB-AE02-4D63-9D88-B0B32932B14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02F39476-9016-45D8-BA9F-5CAB6C7E7AC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D6412014-0B6F-4CBF-897A-0738CD9DB95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EE4D1C9D-324C-4687-9387-3B377CAAAA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95D5E1FE-B4E5-48F2-BEB3-9C221978FC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34E5CD89-61BE-401F-B40D-460D4C9B28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E6DF1932-3067-4EA9-A912-7AC5B95848F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C047AF4-BBF2-4A41-B323-59658EA8EC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7D00214D-4440-41A6-A8B1-AFD7F02EF8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A848F5F1-C4C2-4F16-90B7-260F42F0B0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470BDD1C-0EF2-4391-9947-23338C35115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0ACE02E6-94C3-4A2C-B279-E64DC8FFFCA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C8E41D98-DA33-48D6-A980-583E1041DA4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B3212E6A-713F-45EE-9851-DD44E525603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D3FFFE1E-E26F-4108-9B15-D3FD5AFDD7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3F8DDB61-B345-4249-8CBB-36AEF1E18C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FD11BBF0-67EB-4DDD-B902-B4AF195EAB0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00207A26-CB0E-49AE-B6BD-1B0772D16C8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157216E6-1A47-4184-805C-F3F3C84EF4B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D0E284B-DC4B-4258-A037-5174E88E67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340F1786-DE78-45C5-A0AB-0A7C19092D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78EDDC91-1C63-414E-9E45-57AAE18CEE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BF573572-58D1-44A2-929B-815C3CB57C3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D7329E4D-CE2A-48CB-A8E7-1C66A47B63F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F1867AAF-3C32-4E65-A93E-5B648E391E3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AD74FE64-A0AF-4AE7-BD22-E093FCF783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94F1B75C-ADC5-4882-A2D7-0580B68AC3B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A9C89FDE-69DD-4EDC-99CC-293FEDACD50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DC1630DD-529B-4C35-80E5-78923F89EF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B73D75B6-8B11-49C3-8E74-8F973D07C52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E049F880-1ECC-4B29-B53E-B166556E25A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9C397300-21EB-47B9-A03A-C64DBB4DB6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D860D4DD-16BD-4D2D-A076-75718CB1A5F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6011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18934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1797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4952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12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2" r:id="rId13"/>
    <p:sldLayoutId id="2147483733" r:id="rId14"/>
    <p:sldLayoutId id="2147483734" r:id="rId15"/>
    <p:sldLayoutId id="2147483735" r:id="rId16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83" name="Rectangle 82">
            <a:extLst>
              <a:ext uri="{FF2B5EF4-FFF2-40B4-BE49-F238E27FC236}">
                <a16:creationId xmlns:a16="http://schemas.microsoft.com/office/drawing/2014/main" id="{A540FAC9-3505-49ED-9B06-A0F8C1485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879B3CD-E329-42F5-B136-BA1F37EC0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5464" y="484632"/>
            <a:ext cx="7453538" cy="58809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96" y="1310642"/>
            <a:ext cx="6539558" cy="247391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5400" spc="200" dirty="0"/>
              <a:t>Research in the VCFSE</a:t>
            </a:r>
            <a:br>
              <a:rPr lang="en-US" sz="5400" spc="200" dirty="0"/>
            </a:br>
            <a:br>
              <a:rPr lang="en-US" sz="5400" spc="200" dirty="0"/>
            </a:br>
            <a:br>
              <a:rPr lang="en-US" sz="5400" spc="200" dirty="0"/>
            </a:br>
            <a:endParaRPr lang="en-US" sz="5400" spc="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1E7708-800C-4EAB-B60B-05F1E54860AE}"/>
              </a:ext>
            </a:extLst>
          </p:cNvPr>
          <p:cNvSpPr txBox="1"/>
          <p:nvPr/>
        </p:nvSpPr>
        <p:spPr>
          <a:xfrm>
            <a:off x="990096" y="4621234"/>
            <a:ext cx="6539558" cy="14138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spc="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Conal Land, VCFSE Research coordinator Lancashire &amp; South Cumbria</a:t>
            </a:r>
          </a:p>
          <a:p>
            <a:pPr algn="r" defTabSz="914400"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spc="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VCFSE Assembly 21</a:t>
            </a:r>
            <a:r>
              <a:rPr lang="en-US" sz="2000" spc="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</a:t>
            </a:r>
            <a:r>
              <a:rPr lang="en-US" sz="2000" spc="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March 2024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1B042EF-3024-4C57-B282-1B30607FB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58680" y="4476657"/>
            <a:ext cx="537097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EA0B4097-B645-43E0-A2B5-B8D688E7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484632"/>
            <a:ext cx="3584224" cy="58809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21C225-5C4D-4168-90AF-3D263D72C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00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44698" y="905933"/>
            <a:ext cx="6306003" cy="5249334"/>
          </a:xfrm>
        </p:spPr>
        <p:txBody>
          <a:bodyPr vert="horz" lIns="45720" tIns="45720" rIns="45720" bIns="45720" rtlCol="0" anchor="ctr"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  <a:cs typeface="+mn-cs"/>
              </a:rPr>
              <a:t>Conal Land, VCFSE Research Co-Ordinator LSC</a:t>
            </a:r>
          </a:p>
          <a:p>
            <a:pPr algn="l"/>
            <a:r>
              <a:rPr lang="en-US" dirty="0">
                <a:solidFill>
                  <a:schemeClr val="tx1"/>
                </a:solidFill>
                <a:cs typeface="+mn-cs"/>
              </a:rPr>
              <a:t>conal.land@blackpoolcab.org.uk</a:t>
            </a:r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Research in the VCFSE</a:t>
            </a:r>
          </a:p>
        </p:txBody>
      </p:sp>
      <p:graphicFrame>
        <p:nvGraphicFramePr>
          <p:cNvPr id="16" name="Content Placeholder 11">
            <a:extLst>
              <a:ext uri="{FF2B5EF4-FFF2-40B4-BE49-F238E27FC236}">
                <a16:creationId xmlns:a16="http://schemas.microsoft.com/office/drawing/2014/main" id="{FABC7873-D405-3D3F-34FE-655214CF366F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1136890819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5113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A5AB136-1321-47B3-8AF9-A8140222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1534475"/>
            <a:ext cx="6992351" cy="38615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000" spc="200" dirty="0"/>
              <a:t>The importance of research in the </a:t>
            </a:r>
            <a:r>
              <a:rPr lang="en-US" sz="6000" spc="200" dirty="0" err="1"/>
              <a:t>vcfse</a:t>
            </a:r>
            <a:endParaRPr lang="en-US" sz="6000" spc="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29AB2E-91A6-4F11-8765-A410A013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0"/>
            <a:ext cx="407213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2C602EC3-0115-4FB6-BAA7-BCA17E61165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279283" y="1066800"/>
            <a:ext cx="3587594" cy="478190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800" dirty="0">
                <a:solidFill>
                  <a:srgbClr val="FFFFFF"/>
                </a:solidFill>
              </a:rPr>
              <a:t>Impact For our </a:t>
            </a:r>
            <a:r>
              <a:rPr lang="en-US" sz="2800" dirty="0" err="1">
                <a:solidFill>
                  <a:srgbClr val="FFFFFF"/>
                </a:solidFill>
              </a:rPr>
              <a:t>organisations</a:t>
            </a:r>
            <a:r>
              <a:rPr lang="en-US" sz="2800" dirty="0">
                <a:solidFill>
                  <a:srgbClr val="FFFFFF"/>
                </a:solidFill>
              </a:rPr>
              <a:t> and our beneficiaries</a:t>
            </a:r>
          </a:p>
        </p:txBody>
      </p:sp>
    </p:spTree>
    <p:extLst>
      <p:ext uri="{BB962C8B-B14F-4D97-AF65-F5344CB8AC3E}">
        <p14:creationId xmlns:p14="http://schemas.microsoft.com/office/powerpoint/2010/main" val="235918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Policy change on behalf of our beneficiaries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Content Placeholder 11">
            <a:extLst>
              <a:ext uri="{FF2B5EF4-FFF2-40B4-BE49-F238E27FC236}">
                <a16:creationId xmlns:a16="http://schemas.microsoft.com/office/drawing/2014/main" id="{ABC6D36C-029C-4EA7-D7BF-BF889366E97E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3814460413"/>
              </p:ext>
            </p:extLst>
          </p:nvPr>
        </p:nvGraphicFramePr>
        <p:xfrm>
          <a:off x="942975" y="933450"/>
          <a:ext cx="6596063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38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FD25A52-EB72-8381-9004-15EFA08A1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Understanding community need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EC6DEA-B72C-8540-342B-079CD7F75CA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4673609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461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Evaluating our interventions</a:t>
            </a:r>
          </a:p>
        </p:txBody>
      </p:sp>
      <p:graphicFrame>
        <p:nvGraphicFramePr>
          <p:cNvPr id="14" name="Content Placeholder 11">
            <a:extLst>
              <a:ext uri="{FF2B5EF4-FFF2-40B4-BE49-F238E27FC236}">
                <a16:creationId xmlns:a16="http://schemas.microsoft.com/office/drawing/2014/main" id="{2C56577C-2462-2289-1FFC-7616F1CA0075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2100606564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706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Research is a fundamental part of income generation</a:t>
            </a:r>
          </a:p>
        </p:txBody>
      </p:sp>
      <p:graphicFrame>
        <p:nvGraphicFramePr>
          <p:cNvPr id="14" name="Content Placeholder 11">
            <a:extLst>
              <a:ext uri="{FF2B5EF4-FFF2-40B4-BE49-F238E27FC236}">
                <a16:creationId xmlns:a16="http://schemas.microsoft.com/office/drawing/2014/main" id="{30D73FB9-B9B2-5AC7-596E-692013855547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1751725841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2214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The VCFSE Research Co-Ordinator role across Lancashire &amp; South Cumbria</a:t>
            </a:r>
          </a:p>
        </p:txBody>
      </p:sp>
      <p:graphicFrame>
        <p:nvGraphicFramePr>
          <p:cNvPr id="14" name="Content Placeholder 11">
            <a:extLst>
              <a:ext uri="{FF2B5EF4-FFF2-40B4-BE49-F238E27FC236}">
                <a16:creationId xmlns:a16="http://schemas.microsoft.com/office/drawing/2014/main" id="{6EF97D74-86E9-9565-F98F-3831DE1D7E73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17365631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927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2953FD7-F17A-4D8D-8237-93E8D567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D7F9A0-D364-C129-711E-DB39F65E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000" kern="1200" cap="all" spc="1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What next?</a:t>
            </a:r>
          </a:p>
        </p:txBody>
      </p:sp>
      <p:graphicFrame>
        <p:nvGraphicFramePr>
          <p:cNvPr id="14" name="Content Placeholder 11">
            <a:extLst>
              <a:ext uri="{FF2B5EF4-FFF2-40B4-BE49-F238E27FC236}">
                <a16:creationId xmlns:a16="http://schemas.microsoft.com/office/drawing/2014/main" id="{735B11B7-9F00-9463-AFD3-913DFEDC5B13}"/>
              </a:ext>
            </a:extLst>
          </p:cNvPr>
          <p:cNvGraphicFramePr>
            <a:graphicFrameLocks noGrp="1"/>
          </p:cNvGraphicFramePr>
          <p:nvPr>
            <p:ph sz="half" idx="12"/>
            <p:extLst>
              <p:ext uri="{D42A27DB-BD31-4B8C-83A1-F6EECF244321}">
                <p14:modId xmlns:p14="http://schemas.microsoft.com/office/powerpoint/2010/main" val="323670248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8706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EDA63D-DE73-4ED5-BDF0-D3D9FD35E1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AE25C0-66E9-4E74-9814-75E5D2A6CA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B8954E08-A2C8-44D4-BABF-5531D0DF1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1452</TotalTime>
  <Words>359</Words>
  <Application>Microsoft Office PowerPoint</Application>
  <PresentationFormat>Widescreen</PresentationFormat>
  <Paragraphs>49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Tw Cen MT</vt:lpstr>
      <vt:lpstr>Tw Cen MT Condensed</vt:lpstr>
      <vt:lpstr>Wingdings 3</vt:lpstr>
      <vt:lpstr>Integral</vt:lpstr>
      <vt:lpstr>Research in the VCFSE   </vt:lpstr>
      <vt:lpstr>Research in the VCFSE</vt:lpstr>
      <vt:lpstr>The importance of research in the vcfse</vt:lpstr>
      <vt:lpstr>Policy change on behalf of our beneficiaries</vt:lpstr>
      <vt:lpstr>Understanding community need</vt:lpstr>
      <vt:lpstr>Evaluating our interventions</vt:lpstr>
      <vt:lpstr>Research is a fundamental part of income generation</vt:lpstr>
      <vt:lpstr>The VCFSE Research Co-Ordinator role across Lancashire &amp; South Cumbria</vt:lpstr>
      <vt:lpstr>What next?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research is important within the VCFSE</dc:title>
  <dc:creator>Conal Land</dc:creator>
  <cp:lastModifiedBy>Stephanie Gorner</cp:lastModifiedBy>
  <cp:revision>3</cp:revision>
  <dcterms:created xsi:type="dcterms:W3CDTF">2024-03-13T13:12:31Z</dcterms:created>
  <dcterms:modified xsi:type="dcterms:W3CDTF">2024-04-15T09:57:18Z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