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5"/>
  </p:sldMasterIdLst>
  <p:notesMasterIdLst>
    <p:notesMasterId r:id="rId20"/>
  </p:notesMasterIdLst>
  <p:sldIdLst>
    <p:sldId id="2145707873" r:id="rId6"/>
    <p:sldId id="2145707891" r:id="rId7"/>
    <p:sldId id="2135245352" r:id="rId8"/>
    <p:sldId id="275" r:id="rId9"/>
    <p:sldId id="2145707892" r:id="rId10"/>
    <p:sldId id="2135245346" r:id="rId11"/>
    <p:sldId id="2145707893" r:id="rId12"/>
    <p:sldId id="266" r:id="rId13"/>
    <p:sldId id="2135245354" r:id="rId14"/>
    <p:sldId id="2135245357" r:id="rId15"/>
    <p:sldId id="2135245355" r:id="rId16"/>
    <p:sldId id="331" r:id="rId17"/>
    <p:sldId id="2135245358" r:id="rId18"/>
    <p:sldId id="640" r:id="rId19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9081E-BDF1-DFE4-6B7B-70787D682209}" name="HEGARTY, Paul (NHS LANCASHIRE AND SOUTH CUMBRIA ICB - 00R)" initials="HP(LASCI0" userId="S::paul.hegarty2@nhs.net::df37ef1d-9706-4551-b3da-ecaf2f3a8b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78"/>
    <a:srgbClr val="27235A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3699" autoAdjust="0"/>
  </p:normalViewPr>
  <p:slideViewPr>
    <p:cSldViewPr snapToGrid="0" showGuides="1">
      <p:cViewPr varScale="1">
        <p:scale>
          <a:sx n="100" d="100"/>
          <a:sy n="100" d="100"/>
        </p:scale>
        <p:origin x="1392" y="78"/>
      </p:cViewPr>
      <p:guideLst>
        <p:guide orient="horz" pos="2137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Gorner" userId="196fb7b9-a58c-449e-8c3e-c57e24c5fc93" providerId="ADAL" clId="{038E038C-C8D1-4C8D-95F4-DE1743613293}"/>
    <pc:docChg chg="delSld delMainMaster">
      <pc:chgData name="Stephanie Gorner" userId="196fb7b9-a58c-449e-8c3e-c57e24c5fc93" providerId="ADAL" clId="{038E038C-C8D1-4C8D-95F4-DE1743613293}" dt="2024-04-15T09:45:07.425" v="36" actId="47"/>
      <pc:docMkLst>
        <pc:docMk/>
      </pc:docMkLst>
      <pc:sldChg chg="del">
        <pc:chgData name="Stephanie Gorner" userId="196fb7b9-a58c-449e-8c3e-c57e24c5fc93" providerId="ADAL" clId="{038E038C-C8D1-4C8D-95F4-DE1743613293}" dt="2024-04-15T09:45:00.469" v="24" actId="47"/>
        <pc:sldMkLst>
          <pc:docMk/>
          <pc:sldMk cId="2259308896" sldId="256"/>
        </pc:sldMkLst>
      </pc:sldChg>
      <pc:sldChg chg="del">
        <pc:chgData name="Stephanie Gorner" userId="196fb7b9-a58c-449e-8c3e-c57e24c5fc93" providerId="ADAL" clId="{038E038C-C8D1-4C8D-95F4-DE1743613293}" dt="2024-04-15T09:44:57.421" v="18" actId="47"/>
        <pc:sldMkLst>
          <pc:docMk/>
          <pc:sldMk cId="0" sldId="257"/>
        </pc:sldMkLst>
      </pc:sldChg>
      <pc:sldChg chg="del">
        <pc:chgData name="Stephanie Gorner" userId="196fb7b9-a58c-449e-8c3e-c57e24c5fc93" providerId="ADAL" clId="{038E038C-C8D1-4C8D-95F4-DE1743613293}" dt="2024-04-15T09:44:32.487" v="3" actId="47"/>
        <pc:sldMkLst>
          <pc:docMk/>
          <pc:sldMk cId="541495698" sldId="258"/>
        </pc:sldMkLst>
      </pc:sldChg>
      <pc:sldChg chg="del">
        <pc:chgData name="Stephanie Gorner" userId="196fb7b9-a58c-449e-8c3e-c57e24c5fc93" providerId="ADAL" clId="{038E038C-C8D1-4C8D-95F4-DE1743613293}" dt="2024-04-15T09:44:58.406" v="20" actId="47"/>
        <pc:sldMkLst>
          <pc:docMk/>
          <pc:sldMk cId="2070441247" sldId="259"/>
        </pc:sldMkLst>
      </pc:sldChg>
      <pc:sldChg chg="del">
        <pc:chgData name="Stephanie Gorner" userId="196fb7b9-a58c-449e-8c3e-c57e24c5fc93" providerId="ADAL" clId="{038E038C-C8D1-4C8D-95F4-DE1743613293}" dt="2024-04-15T09:44:59.006" v="21" actId="47"/>
        <pc:sldMkLst>
          <pc:docMk/>
          <pc:sldMk cId="764619180" sldId="260"/>
        </pc:sldMkLst>
      </pc:sldChg>
      <pc:sldChg chg="del">
        <pc:chgData name="Stephanie Gorner" userId="196fb7b9-a58c-449e-8c3e-c57e24c5fc93" providerId="ADAL" clId="{038E038C-C8D1-4C8D-95F4-DE1743613293}" dt="2024-04-15T09:44:39.238" v="12" actId="47"/>
        <pc:sldMkLst>
          <pc:docMk/>
          <pc:sldMk cId="2640274883" sldId="261"/>
        </pc:sldMkLst>
      </pc:sldChg>
      <pc:sldChg chg="del">
        <pc:chgData name="Stephanie Gorner" userId="196fb7b9-a58c-449e-8c3e-c57e24c5fc93" providerId="ADAL" clId="{038E038C-C8D1-4C8D-95F4-DE1743613293}" dt="2024-04-15T09:44:40.072" v="13" actId="47"/>
        <pc:sldMkLst>
          <pc:docMk/>
          <pc:sldMk cId="2432020397" sldId="262"/>
        </pc:sldMkLst>
      </pc:sldChg>
      <pc:sldChg chg="del">
        <pc:chgData name="Stephanie Gorner" userId="196fb7b9-a58c-449e-8c3e-c57e24c5fc93" providerId="ADAL" clId="{038E038C-C8D1-4C8D-95F4-DE1743613293}" dt="2024-04-15T09:44:59.481" v="22" actId="47"/>
        <pc:sldMkLst>
          <pc:docMk/>
          <pc:sldMk cId="3255329681" sldId="264"/>
        </pc:sldMkLst>
      </pc:sldChg>
      <pc:sldChg chg="del">
        <pc:chgData name="Stephanie Gorner" userId="196fb7b9-a58c-449e-8c3e-c57e24c5fc93" providerId="ADAL" clId="{038E038C-C8D1-4C8D-95F4-DE1743613293}" dt="2024-04-15T09:44:32.874" v="4" actId="47"/>
        <pc:sldMkLst>
          <pc:docMk/>
          <pc:sldMk cId="962151200" sldId="268"/>
        </pc:sldMkLst>
      </pc:sldChg>
      <pc:sldChg chg="del">
        <pc:chgData name="Stephanie Gorner" userId="196fb7b9-a58c-449e-8c3e-c57e24c5fc93" providerId="ADAL" clId="{038E038C-C8D1-4C8D-95F4-DE1743613293}" dt="2024-04-15T09:44:31.742" v="1" actId="47"/>
        <pc:sldMkLst>
          <pc:docMk/>
          <pc:sldMk cId="3625315198" sldId="270"/>
        </pc:sldMkLst>
      </pc:sldChg>
      <pc:sldChg chg="del">
        <pc:chgData name="Stephanie Gorner" userId="196fb7b9-a58c-449e-8c3e-c57e24c5fc93" providerId="ADAL" clId="{038E038C-C8D1-4C8D-95F4-DE1743613293}" dt="2024-04-15T09:44:37.876" v="9" actId="47"/>
        <pc:sldMkLst>
          <pc:docMk/>
          <pc:sldMk cId="258834159" sldId="273"/>
        </pc:sldMkLst>
      </pc:sldChg>
      <pc:sldChg chg="del">
        <pc:chgData name="Stephanie Gorner" userId="196fb7b9-a58c-449e-8c3e-c57e24c5fc93" providerId="ADAL" clId="{038E038C-C8D1-4C8D-95F4-DE1743613293}" dt="2024-04-15T09:44:38.194" v="10" actId="47"/>
        <pc:sldMkLst>
          <pc:docMk/>
          <pc:sldMk cId="4235185794" sldId="274"/>
        </pc:sldMkLst>
      </pc:sldChg>
      <pc:sldChg chg="del">
        <pc:chgData name="Stephanie Gorner" userId="196fb7b9-a58c-449e-8c3e-c57e24c5fc93" providerId="ADAL" clId="{038E038C-C8D1-4C8D-95F4-DE1743613293}" dt="2024-04-15T09:44:41.161" v="14" actId="47"/>
        <pc:sldMkLst>
          <pc:docMk/>
          <pc:sldMk cId="3962707024" sldId="276"/>
        </pc:sldMkLst>
      </pc:sldChg>
      <pc:sldChg chg="del">
        <pc:chgData name="Stephanie Gorner" userId="196fb7b9-a58c-449e-8c3e-c57e24c5fc93" providerId="ADAL" clId="{038E038C-C8D1-4C8D-95F4-DE1743613293}" dt="2024-04-15T09:45:02.232" v="27" actId="47"/>
        <pc:sldMkLst>
          <pc:docMk/>
          <pc:sldMk cId="2723865859" sldId="315"/>
        </pc:sldMkLst>
      </pc:sldChg>
      <pc:sldChg chg="del">
        <pc:chgData name="Stephanie Gorner" userId="196fb7b9-a58c-449e-8c3e-c57e24c5fc93" providerId="ADAL" clId="{038E038C-C8D1-4C8D-95F4-DE1743613293}" dt="2024-04-15T09:45:03.034" v="28" actId="47"/>
        <pc:sldMkLst>
          <pc:docMk/>
          <pc:sldMk cId="3284616221" sldId="317"/>
        </pc:sldMkLst>
      </pc:sldChg>
      <pc:sldChg chg="del">
        <pc:chgData name="Stephanie Gorner" userId="196fb7b9-a58c-449e-8c3e-c57e24c5fc93" providerId="ADAL" clId="{038E038C-C8D1-4C8D-95F4-DE1743613293}" dt="2024-04-15T09:45:01.440" v="26" actId="47"/>
        <pc:sldMkLst>
          <pc:docMk/>
          <pc:sldMk cId="2359185522" sldId="320"/>
        </pc:sldMkLst>
      </pc:sldChg>
      <pc:sldChg chg="del">
        <pc:chgData name="Stephanie Gorner" userId="196fb7b9-a58c-449e-8c3e-c57e24c5fc93" providerId="ADAL" clId="{038E038C-C8D1-4C8D-95F4-DE1743613293}" dt="2024-04-15T09:45:03.571" v="29" actId="47"/>
        <pc:sldMkLst>
          <pc:docMk/>
          <pc:sldMk cId="2747065879" sldId="322"/>
        </pc:sldMkLst>
      </pc:sldChg>
      <pc:sldChg chg="del">
        <pc:chgData name="Stephanie Gorner" userId="196fb7b9-a58c-449e-8c3e-c57e24c5fc93" providerId="ADAL" clId="{038E038C-C8D1-4C8D-95F4-DE1743613293}" dt="2024-04-15T09:45:04.650" v="31" actId="47"/>
        <pc:sldMkLst>
          <pc:docMk/>
          <pc:sldMk cId="3819273086" sldId="325"/>
        </pc:sldMkLst>
      </pc:sldChg>
      <pc:sldChg chg="del">
        <pc:chgData name="Stephanie Gorner" userId="196fb7b9-a58c-449e-8c3e-c57e24c5fc93" providerId="ADAL" clId="{038E038C-C8D1-4C8D-95F4-DE1743613293}" dt="2024-04-15T09:45:05.120" v="32" actId="47"/>
        <pc:sldMkLst>
          <pc:docMk/>
          <pc:sldMk cId="1048706739" sldId="327"/>
        </pc:sldMkLst>
      </pc:sldChg>
      <pc:sldChg chg="del">
        <pc:chgData name="Stephanie Gorner" userId="196fb7b9-a58c-449e-8c3e-c57e24c5fc93" providerId="ADAL" clId="{038E038C-C8D1-4C8D-95F4-DE1743613293}" dt="2024-04-15T09:45:04.105" v="30" actId="47"/>
        <pc:sldMkLst>
          <pc:docMk/>
          <pc:sldMk cId="1432214055" sldId="328"/>
        </pc:sldMkLst>
      </pc:sldChg>
      <pc:sldChg chg="del">
        <pc:chgData name="Stephanie Gorner" userId="196fb7b9-a58c-449e-8c3e-c57e24c5fc93" providerId="ADAL" clId="{038E038C-C8D1-4C8D-95F4-DE1743613293}" dt="2024-04-15T09:45:00.927" v="25" actId="47"/>
        <pc:sldMkLst>
          <pc:docMk/>
          <pc:sldMk cId="1715113202" sldId="329"/>
        </pc:sldMkLst>
      </pc:sldChg>
      <pc:sldChg chg="del">
        <pc:chgData name="Stephanie Gorner" userId="196fb7b9-a58c-449e-8c3e-c57e24c5fc93" providerId="ADAL" clId="{038E038C-C8D1-4C8D-95F4-DE1743613293}" dt="2024-04-15T09:44:31.239" v="0" actId="47"/>
        <pc:sldMkLst>
          <pc:docMk/>
          <pc:sldMk cId="1915916626" sldId="2145707871"/>
        </pc:sldMkLst>
      </pc:sldChg>
      <pc:sldChg chg="del">
        <pc:chgData name="Stephanie Gorner" userId="196fb7b9-a58c-449e-8c3e-c57e24c5fc93" providerId="ADAL" clId="{038E038C-C8D1-4C8D-95F4-DE1743613293}" dt="2024-04-15T09:44:32.075" v="2" actId="47"/>
        <pc:sldMkLst>
          <pc:docMk/>
          <pc:sldMk cId="3665234626" sldId="2145707872"/>
        </pc:sldMkLst>
      </pc:sldChg>
      <pc:sldChg chg="del">
        <pc:chgData name="Stephanie Gorner" userId="196fb7b9-a58c-449e-8c3e-c57e24c5fc93" providerId="ADAL" clId="{038E038C-C8D1-4C8D-95F4-DE1743613293}" dt="2024-04-15T09:45:06.244" v="34" actId="47"/>
        <pc:sldMkLst>
          <pc:docMk/>
          <pc:sldMk cId="184759127" sldId="2145707880"/>
        </pc:sldMkLst>
      </pc:sldChg>
      <pc:sldChg chg="del">
        <pc:chgData name="Stephanie Gorner" userId="196fb7b9-a58c-449e-8c3e-c57e24c5fc93" providerId="ADAL" clId="{038E038C-C8D1-4C8D-95F4-DE1743613293}" dt="2024-04-15T09:45:06.801" v="35" actId="47"/>
        <pc:sldMkLst>
          <pc:docMk/>
          <pc:sldMk cId="2049679053" sldId="2145707881"/>
        </pc:sldMkLst>
      </pc:sldChg>
      <pc:sldChg chg="del">
        <pc:chgData name="Stephanie Gorner" userId="196fb7b9-a58c-449e-8c3e-c57e24c5fc93" providerId="ADAL" clId="{038E038C-C8D1-4C8D-95F4-DE1743613293}" dt="2024-04-15T09:44:33.988" v="6" actId="47"/>
        <pc:sldMkLst>
          <pc:docMk/>
          <pc:sldMk cId="2047861931" sldId="2145707882"/>
        </pc:sldMkLst>
      </pc:sldChg>
      <pc:sldChg chg="del">
        <pc:chgData name="Stephanie Gorner" userId="196fb7b9-a58c-449e-8c3e-c57e24c5fc93" providerId="ADAL" clId="{038E038C-C8D1-4C8D-95F4-DE1743613293}" dt="2024-04-15T09:44:55.968" v="16" actId="47"/>
        <pc:sldMkLst>
          <pc:docMk/>
          <pc:sldMk cId="1455644555" sldId="2145707883"/>
        </pc:sldMkLst>
      </pc:sldChg>
      <pc:sldChg chg="del">
        <pc:chgData name="Stephanie Gorner" userId="196fb7b9-a58c-449e-8c3e-c57e24c5fc93" providerId="ADAL" clId="{038E038C-C8D1-4C8D-95F4-DE1743613293}" dt="2024-04-15T09:44:59.993" v="23" actId="47"/>
        <pc:sldMkLst>
          <pc:docMk/>
          <pc:sldMk cId="2201905924" sldId="2145707884"/>
        </pc:sldMkLst>
      </pc:sldChg>
      <pc:sldChg chg="del">
        <pc:chgData name="Stephanie Gorner" userId="196fb7b9-a58c-449e-8c3e-c57e24c5fc93" providerId="ADAL" clId="{038E038C-C8D1-4C8D-95F4-DE1743613293}" dt="2024-04-15T09:45:07.425" v="36" actId="47"/>
        <pc:sldMkLst>
          <pc:docMk/>
          <pc:sldMk cId="3640445988" sldId="2145707885"/>
        </pc:sldMkLst>
      </pc:sldChg>
      <pc:sldChg chg="del">
        <pc:chgData name="Stephanie Gorner" userId="196fb7b9-a58c-449e-8c3e-c57e24c5fc93" providerId="ADAL" clId="{038E038C-C8D1-4C8D-95F4-DE1743613293}" dt="2024-04-15T09:45:05.610" v="33" actId="47"/>
        <pc:sldMkLst>
          <pc:docMk/>
          <pc:sldMk cId="3103683689" sldId="2145707886"/>
        </pc:sldMkLst>
      </pc:sldChg>
      <pc:sldChg chg="del">
        <pc:chgData name="Stephanie Gorner" userId="196fb7b9-a58c-449e-8c3e-c57e24c5fc93" providerId="ADAL" clId="{038E038C-C8D1-4C8D-95F4-DE1743613293}" dt="2024-04-15T09:44:33.563" v="5" actId="47"/>
        <pc:sldMkLst>
          <pc:docMk/>
          <pc:sldMk cId="1534433807" sldId="2145707887"/>
        </pc:sldMkLst>
      </pc:sldChg>
      <pc:sldChg chg="del">
        <pc:chgData name="Stephanie Gorner" userId="196fb7b9-a58c-449e-8c3e-c57e24c5fc93" providerId="ADAL" clId="{038E038C-C8D1-4C8D-95F4-DE1743613293}" dt="2024-04-15T09:44:56.916" v="17" actId="47"/>
        <pc:sldMkLst>
          <pc:docMk/>
          <pc:sldMk cId="0" sldId="2145707889"/>
        </pc:sldMkLst>
      </pc:sldChg>
      <pc:sldChg chg="del">
        <pc:chgData name="Stephanie Gorner" userId="196fb7b9-a58c-449e-8c3e-c57e24c5fc93" providerId="ADAL" clId="{038E038C-C8D1-4C8D-95F4-DE1743613293}" dt="2024-04-15T09:44:57.927" v="19" actId="47"/>
        <pc:sldMkLst>
          <pc:docMk/>
          <pc:sldMk cId="523015206" sldId="2145707890"/>
        </pc:sldMkLst>
      </pc:sldChg>
      <pc:sldChg chg="del">
        <pc:chgData name="Stephanie Gorner" userId="196fb7b9-a58c-449e-8c3e-c57e24c5fc93" providerId="ADAL" clId="{038E038C-C8D1-4C8D-95F4-DE1743613293}" dt="2024-04-15T09:44:41.888" v="15" actId="47"/>
        <pc:sldMkLst>
          <pc:docMk/>
          <pc:sldMk cId="2686584493" sldId="2145707894"/>
        </pc:sldMkLst>
      </pc:sldChg>
      <pc:sldChg chg="del">
        <pc:chgData name="Stephanie Gorner" userId="196fb7b9-a58c-449e-8c3e-c57e24c5fc93" providerId="ADAL" clId="{038E038C-C8D1-4C8D-95F4-DE1743613293}" dt="2024-04-15T09:44:37.002" v="7" actId="47"/>
        <pc:sldMkLst>
          <pc:docMk/>
          <pc:sldMk cId="4080441478" sldId="2145707895"/>
        </pc:sldMkLst>
      </pc:sldChg>
      <pc:sldChg chg="del">
        <pc:chgData name="Stephanie Gorner" userId="196fb7b9-a58c-449e-8c3e-c57e24c5fc93" providerId="ADAL" clId="{038E038C-C8D1-4C8D-95F4-DE1743613293}" dt="2024-04-15T09:44:37.463" v="8" actId="47"/>
        <pc:sldMkLst>
          <pc:docMk/>
          <pc:sldMk cId="2229578035" sldId="2145707896"/>
        </pc:sldMkLst>
      </pc:sldChg>
      <pc:sldChg chg="del">
        <pc:chgData name="Stephanie Gorner" userId="196fb7b9-a58c-449e-8c3e-c57e24c5fc93" providerId="ADAL" clId="{038E038C-C8D1-4C8D-95F4-DE1743613293}" dt="2024-04-15T09:44:38.951" v="11" actId="47"/>
        <pc:sldMkLst>
          <pc:docMk/>
          <pc:sldMk cId="4173385853" sldId="2145707897"/>
        </pc:sldMkLst>
      </pc:sldChg>
      <pc:sldMasterChg chg="del delSldLayout">
        <pc:chgData name="Stephanie Gorner" userId="196fb7b9-a58c-449e-8c3e-c57e24c5fc93" providerId="ADAL" clId="{038E038C-C8D1-4C8D-95F4-DE1743613293}" dt="2024-04-15T09:45:06.801" v="35" actId="47"/>
        <pc:sldMasterMkLst>
          <pc:docMk/>
          <pc:sldMasterMk cId="546114077" sldId="2147483648"/>
        </pc:sldMasterMkLst>
        <pc:sldLayoutChg chg="del">
          <pc:chgData name="Stephanie Gorner" userId="196fb7b9-a58c-449e-8c3e-c57e24c5fc93" providerId="ADAL" clId="{038E038C-C8D1-4C8D-95F4-DE1743613293}" dt="2024-04-15T09:45:06.801" v="35" actId="47"/>
          <pc:sldLayoutMkLst>
            <pc:docMk/>
            <pc:sldMasterMk cId="546114077" sldId="2147483648"/>
            <pc:sldLayoutMk cId="3482616138" sldId="2147483649"/>
          </pc:sldLayoutMkLst>
        </pc:sldLayoutChg>
      </pc:sldMasterChg>
      <pc:sldMasterChg chg="delSldLayout">
        <pc:chgData name="Stephanie Gorner" userId="196fb7b9-a58c-449e-8c3e-c57e24c5fc93" providerId="ADAL" clId="{038E038C-C8D1-4C8D-95F4-DE1743613293}" dt="2024-04-15T09:45:05.610" v="33" actId="47"/>
        <pc:sldMasterMkLst>
          <pc:docMk/>
          <pc:sldMasterMk cId="2518832642" sldId="2147483724"/>
        </pc:sldMasterMkLst>
        <pc:sldLayoutChg chg="del">
          <pc:chgData name="Stephanie Gorner" userId="196fb7b9-a58c-449e-8c3e-c57e24c5fc93" providerId="ADAL" clId="{038E038C-C8D1-4C8D-95F4-DE1743613293}" dt="2024-04-15T09:45:00.469" v="24" actId="47"/>
          <pc:sldLayoutMkLst>
            <pc:docMk/>
            <pc:sldMasterMk cId="2518832642" sldId="2147483724"/>
            <pc:sldLayoutMk cId="1686865688" sldId="2147483726"/>
          </pc:sldLayoutMkLst>
        </pc:sldLayoutChg>
        <pc:sldLayoutChg chg="del">
          <pc:chgData name="Stephanie Gorner" userId="196fb7b9-a58c-449e-8c3e-c57e24c5fc93" providerId="ADAL" clId="{038E038C-C8D1-4C8D-95F4-DE1743613293}" dt="2024-04-15T09:45:05.120" v="32" actId="47"/>
          <pc:sldLayoutMkLst>
            <pc:docMk/>
            <pc:sldMasterMk cId="2518832642" sldId="2147483724"/>
            <pc:sldLayoutMk cId="3660070621" sldId="2147483727"/>
          </pc:sldLayoutMkLst>
        </pc:sldLayoutChg>
        <pc:sldLayoutChg chg="del">
          <pc:chgData name="Stephanie Gorner" userId="196fb7b9-a58c-449e-8c3e-c57e24c5fc93" providerId="ADAL" clId="{038E038C-C8D1-4C8D-95F4-DE1743613293}" dt="2024-04-15T09:45:01.440" v="26" actId="47"/>
          <pc:sldLayoutMkLst>
            <pc:docMk/>
            <pc:sldMasterMk cId="2518832642" sldId="2147483724"/>
            <pc:sldLayoutMk cId="445866210" sldId="2147483728"/>
          </pc:sldLayoutMkLst>
        </pc:sldLayoutChg>
        <pc:sldLayoutChg chg="del">
          <pc:chgData name="Stephanie Gorner" userId="196fb7b9-a58c-449e-8c3e-c57e24c5fc93" providerId="ADAL" clId="{038E038C-C8D1-4C8D-95F4-DE1743613293}" dt="2024-04-15T09:45:03.034" v="28" actId="47"/>
          <pc:sldLayoutMkLst>
            <pc:docMk/>
            <pc:sldMasterMk cId="2518832642" sldId="2147483724"/>
            <pc:sldLayoutMk cId="2270537263" sldId="2147483729"/>
          </pc:sldLayoutMkLst>
        </pc:sldLayoutChg>
        <pc:sldLayoutChg chg="del">
          <pc:chgData name="Stephanie Gorner" userId="196fb7b9-a58c-449e-8c3e-c57e24c5fc93" providerId="ADAL" clId="{038E038C-C8D1-4C8D-95F4-DE1743613293}" dt="2024-04-15T09:45:05.610" v="33" actId="47"/>
          <pc:sldLayoutMkLst>
            <pc:docMk/>
            <pc:sldMasterMk cId="2518832642" sldId="2147483724"/>
            <pc:sldLayoutMk cId="587889558" sldId="214748373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3F-446D-8F3B-F7D6AFDE11F7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B3F-446D-8F3B-F7D6AFDE11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3F-446D-8F3B-F7D6AFDE11F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3F-446D-8F3B-F7D6AFDE11F7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32-4120-8573-C17E4228309C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3F-446D-8F3B-F7D6AFDE11F7}"/>
              </c:ext>
            </c:extLst>
          </c:dPt>
          <c:dPt>
            <c:idx val="6"/>
            <c:bubble3D val="0"/>
            <c:spPr>
              <a:solidFill>
                <a:srgbClr val="C690C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B3F-446D-8F3B-F7D6AFDE11F7}"/>
              </c:ext>
            </c:extLst>
          </c:dPt>
          <c:dPt>
            <c:idx val="7"/>
            <c:bubble3D val="0"/>
            <c:spPr>
              <a:solidFill>
                <a:srgbClr val="E0C2DC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3F-446D-8F3B-F7D6AFDE11F7}"/>
              </c:ext>
            </c:extLst>
          </c:dPt>
          <c:dLbls>
            <c:dLbl>
              <c:idx val="0"/>
              <c:layout>
                <c:manualLayout>
                  <c:x val="-8.936753608923885E-2"/>
                  <c:y val="0.17883683289588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602609-88F1-4E15-A8DF-FBB05CB9B435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3F-446D-8F3B-F7D6AFDE11F7}"/>
                </c:ext>
              </c:extLst>
            </c:dLbl>
            <c:dLbl>
              <c:idx val="1"/>
              <c:layout>
                <c:manualLayout>
                  <c:x val="-0.13299466863517068"/>
                  <c:y val="8.46189851268590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Counselling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B3F-446D-8F3B-F7D6AFDE11F7}"/>
                </c:ext>
              </c:extLst>
            </c:dLbl>
            <c:dLbl>
              <c:idx val="2"/>
              <c:layout>
                <c:manualLayout>
                  <c:x val="-0.17872941272965887"/>
                  <c:y val="-9.18403324584427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2C51EC6-BC10-4EB0-A4D6-7073F42315C0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Workers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3F-446D-8F3B-F7D6AFDE11F7}"/>
                </c:ext>
              </c:extLst>
            </c:dLbl>
            <c:dLbl>
              <c:idx val="3"/>
              <c:layout>
                <c:manualLayout>
                  <c:x val="-6.7919783464566855E-2"/>
                  <c:y val="-0.13631248177311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 dirty="0"/>
                      <a:t>Support</a:t>
                    </a:r>
                  </a:p>
                  <a:p>
                    <a:pPr>
                      <a:defRPr sz="1900"/>
                    </a:pPr>
                    <a:r>
                      <a:rPr lang="en-US" sz="1900" dirty="0"/>
                      <a:t>Groups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3F-446D-8F3B-F7D6AFDE11F7}"/>
                </c:ext>
              </c:extLst>
            </c:dLbl>
            <c:dLbl>
              <c:idx val="4"/>
              <c:layout>
                <c:manualLayout>
                  <c:x val="8.5964074803149604E-2"/>
                  <c:y val="-0.161339603382910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31BACD-812E-4B74-9A4E-E1DFB6E1D390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and support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132-4120-8573-C17E4228309C}"/>
                </c:ext>
              </c:extLst>
            </c:dLbl>
            <c:dLbl>
              <c:idx val="5"/>
              <c:layout>
                <c:manualLayout>
                  <c:x val="0.13810949803149603"/>
                  <c:y val="-8.61341498979294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Quality Mark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3F-446D-8F3B-F7D6AFDE11F7}"/>
                </c:ext>
              </c:extLst>
            </c:dLbl>
            <c:dLbl>
              <c:idx val="6"/>
              <c:layout>
                <c:manualLayout>
                  <c:x val="9.9598999343832026E-2"/>
                  <c:y val="5.45148731408573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Training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B3F-446D-8F3B-F7D6AFDE11F7}"/>
                </c:ext>
              </c:extLst>
            </c:dLbl>
            <c:dLbl>
              <c:idx val="7"/>
              <c:layout>
                <c:manualLayout>
                  <c:x val="8.6056922572178479E-2"/>
                  <c:y val="0.178086468358121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Consultancy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3F-446D-8F3B-F7D6AFDE1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1-2-1 Support </c:v>
                </c:pt>
                <c:pt idx="1">
                  <c:v>Counselling</c:v>
                </c:pt>
                <c:pt idx="2">
                  <c:v>Gender Outreach </c:v>
                </c:pt>
                <c:pt idx="3">
                  <c:v>Support groups </c:v>
                </c:pt>
                <c:pt idx="4">
                  <c:v>Information </c:v>
                </c:pt>
                <c:pt idx="5">
                  <c:v>Training</c:v>
                </c:pt>
                <c:pt idx="6">
                  <c:v>Quality Mark</c:v>
                </c:pt>
                <c:pt idx="7">
                  <c:v>Consultansy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F-446D-8F3B-F7D6AFDE11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3F-446D-8F3B-F7D6AFDE11F7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B3F-446D-8F3B-F7D6AFDE11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3F-446D-8F3B-F7D6AFDE11F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3F-446D-8F3B-F7D6AFDE11F7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32-4120-8573-C17E4228309C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3F-446D-8F3B-F7D6AFDE11F7}"/>
              </c:ext>
            </c:extLst>
          </c:dPt>
          <c:dPt>
            <c:idx val="6"/>
            <c:bubble3D val="0"/>
            <c:spPr>
              <a:solidFill>
                <a:srgbClr val="C690C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B3F-446D-8F3B-F7D6AFDE11F7}"/>
              </c:ext>
            </c:extLst>
          </c:dPt>
          <c:dPt>
            <c:idx val="7"/>
            <c:bubble3D val="0"/>
            <c:spPr>
              <a:solidFill>
                <a:srgbClr val="E0C2DC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3F-446D-8F3B-F7D6AFDE11F7}"/>
              </c:ext>
            </c:extLst>
          </c:dPt>
          <c:dLbls>
            <c:dLbl>
              <c:idx val="0"/>
              <c:layout>
                <c:manualLayout>
                  <c:x val="-8.936753608923885E-2"/>
                  <c:y val="0.17883683289588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602609-88F1-4E15-A8DF-FBB05CB9B435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3F-446D-8F3B-F7D6AFDE11F7}"/>
                </c:ext>
              </c:extLst>
            </c:dLbl>
            <c:dLbl>
              <c:idx val="1"/>
              <c:layout>
                <c:manualLayout>
                  <c:x val="-0.13299466863517068"/>
                  <c:y val="8.46189851268590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Counselling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B3F-446D-8F3B-F7D6AFDE11F7}"/>
                </c:ext>
              </c:extLst>
            </c:dLbl>
            <c:dLbl>
              <c:idx val="2"/>
              <c:layout>
                <c:manualLayout>
                  <c:x val="-0.17872941272965887"/>
                  <c:y val="-9.18403324584427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2C51EC6-BC10-4EB0-A4D6-7073F42315C0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Workers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3F-446D-8F3B-F7D6AFDE11F7}"/>
                </c:ext>
              </c:extLst>
            </c:dLbl>
            <c:dLbl>
              <c:idx val="3"/>
              <c:layout>
                <c:manualLayout>
                  <c:x val="-6.7919783464566855E-2"/>
                  <c:y val="-0.13631248177311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 dirty="0"/>
                      <a:t>Support</a:t>
                    </a:r>
                  </a:p>
                  <a:p>
                    <a:pPr>
                      <a:defRPr sz="1900"/>
                    </a:pPr>
                    <a:r>
                      <a:rPr lang="en-US" sz="1900" dirty="0"/>
                      <a:t>Groups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3F-446D-8F3B-F7D6AFDE11F7}"/>
                </c:ext>
              </c:extLst>
            </c:dLbl>
            <c:dLbl>
              <c:idx val="4"/>
              <c:layout>
                <c:manualLayout>
                  <c:x val="8.5964074803149604E-2"/>
                  <c:y val="-0.161339603382910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31BACD-812E-4B74-9A4E-E1DFB6E1D390}" type="CATEGORYNAME">
                      <a:rPr lang="en-US" sz="1900"/>
                      <a:pPr>
                        <a:defRPr sz="1900"/>
                      </a:pPr>
                      <a:t>[CATEGORY NAME]</a:t>
                    </a:fld>
                    <a:r>
                      <a:rPr lang="en-US" sz="1900"/>
                      <a:t>
and support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132-4120-8573-C17E4228309C}"/>
                </c:ext>
              </c:extLst>
            </c:dLbl>
            <c:dLbl>
              <c:idx val="5"/>
              <c:layout>
                <c:manualLayout>
                  <c:x val="0.13810949803149603"/>
                  <c:y val="-8.61341498979294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Quality Mark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3F-446D-8F3B-F7D6AFDE11F7}"/>
                </c:ext>
              </c:extLst>
            </c:dLbl>
            <c:dLbl>
              <c:idx val="6"/>
              <c:layout>
                <c:manualLayout>
                  <c:x val="9.9598999343832026E-2"/>
                  <c:y val="5.45148731408573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Training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B3F-446D-8F3B-F7D6AFDE11F7}"/>
                </c:ext>
              </c:extLst>
            </c:dLbl>
            <c:dLbl>
              <c:idx val="7"/>
              <c:layout>
                <c:manualLayout>
                  <c:x val="8.6056922572178479E-2"/>
                  <c:y val="0.178086468358121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900"/>
                      <a:t>Consultancy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3F-446D-8F3B-F7D6AFDE1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1-2-1 Support </c:v>
                </c:pt>
                <c:pt idx="1">
                  <c:v>Counselling</c:v>
                </c:pt>
                <c:pt idx="2">
                  <c:v>Gender Outreach </c:v>
                </c:pt>
                <c:pt idx="3">
                  <c:v>Support groups </c:v>
                </c:pt>
                <c:pt idx="4">
                  <c:v>Information </c:v>
                </c:pt>
                <c:pt idx="5">
                  <c:v>Training</c:v>
                </c:pt>
                <c:pt idx="6">
                  <c:v>Quality Mark</c:v>
                </c:pt>
                <c:pt idx="7">
                  <c:v>Consultansy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F-446D-8F3B-F7D6AFDE11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0.43197</cdr:x>
      <cdr:y>0.02849</cdr:y>
    </cdr:from>
    <cdr:to>
      <cdr:x>0.52213</cdr:x>
      <cdr:y>0.18739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9E3B11-E609-859B-39DB-AA1F7E8F8FBB}"/>
            </a:ext>
          </a:extLst>
        </cdr:cNvPr>
        <cdr:cNvSpPr txBox="1"/>
      </cdr:nvSpPr>
      <cdr:spPr>
        <a:xfrm xmlns:a="http://schemas.openxmlformats.org/drawingml/2006/main">
          <a:off x="4381198" y="163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0.01708</cdr:x>
      <cdr:y>0.03651</cdr:y>
    </cdr:from>
    <cdr:to>
      <cdr:x>0.25511</cdr:x>
      <cdr:y>0.47275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CC4CAEE-0E35-12A6-8678-321E738744C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507" t="31111" r="61617" b="24296"/>
        <a:stretch xmlns:a="http://schemas.openxmlformats.org/drawingml/2006/main"/>
      </cdr:blipFill>
      <cdr:spPr>
        <a:xfrm xmlns:a="http://schemas.openxmlformats.org/drawingml/2006/main">
          <a:off x="208205" y="250397"/>
          <a:ext cx="2902155" cy="29917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0.02333</cdr:x>
      <cdr:y>0.55421</cdr:y>
    </cdr:from>
    <cdr:to>
      <cdr:x>0.23936</cdr:x>
      <cdr:y>0.9629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753BC17A-3BA6-C9B9-93AB-871582897D95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8214" t="34783" r="40148" b="24348"/>
        <a:stretch xmlns:a="http://schemas.openxmlformats.org/drawingml/2006/main"/>
      </cdr:blipFill>
      <cdr:spPr>
        <a:xfrm xmlns:a="http://schemas.openxmlformats.org/drawingml/2006/main">
          <a:off x="284405" y="3800751"/>
          <a:ext cx="2633871" cy="28028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0.75647</cdr:x>
      <cdr:y>0.26594</cdr:y>
    </cdr:from>
    <cdr:to>
      <cdr:x>0.9725</cdr:x>
      <cdr:y>0.73406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85DB5565-DD8E-6561-2E9D-AAAFF42C10E7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63347" t="33480" r="14077" b="18667"/>
        <a:stretch xmlns:a="http://schemas.openxmlformats.org/drawingml/2006/main"/>
      </cdr:blipFill>
      <cdr:spPr>
        <a:xfrm xmlns:a="http://schemas.openxmlformats.org/drawingml/2006/main">
          <a:off x="9222926" y="1823825"/>
          <a:ext cx="2633826" cy="32103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0.65781</cdr:x>
      <cdr:y>0.85202</cdr:y>
    </cdr:from>
    <cdr:to>
      <cdr:x>0.99077</cdr:x>
      <cdr:y>1</cdr:y>
    </cdr:to>
    <cdr:pic>
      <cdr:nvPicPr>
        <cdr:cNvPr id="6" name="Picture 5" descr="Text&#10;&#10;Description automatically generated with low confidence">
          <a:extLst xmlns:a="http://schemas.openxmlformats.org/drawingml/2006/main">
            <a:ext uri="{FF2B5EF4-FFF2-40B4-BE49-F238E27FC236}">
              <a16:creationId xmlns:a16="http://schemas.microsoft.com/office/drawing/2014/main" id="{58248DC6-F401-2D2F-7F39-7DD706F8CE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20050" y="5843154"/>
          <a:ext cx="4059384" cy="10148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0.28864</cdr:x>
      <cdr:y>0.03771</cdr:y>
    </cdr:from>
    <cdr:to>
      <cdr:x>0.71212</cdr:x>
      <cdr:y>0.17104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4169886-031B-7CE9-0E50-FEC8E012404D}"/>
            </a:ext>
          </a:extLst>
        </cdr:cNvPr>
        <cdr:cNvSpPr txBox="1"/>
      </cdr:nvSpPr>
      <cdr:spPr>
        <a:xfrm xmlns:a="http://schemas.openxmlformats.org/drawingml/2006/main">
          <a:off x="3519055" y="258618"/>
          <a:ext cx="516312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0.35909</cdr:x>
      <cdr:y>0</cdr:y>
    </cdr:from>
    <cdr:to>
      <cdr:x>0.62197</cdr:x>
      <cdr:y>0.13333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92EFDA4-D711-00E0-D244-98A88ED7A64C}"/>
            </a:ext>
          </a:extLst>
        </cdr:cNvPr>
        <cdr:cNvSpPr txBox="1"/>
      </cdr:nvSpPr>
      <cdr:spPr>
        <a:xfrm xmlns:a="http://schemas.openxmlformats.org/drawingml/2006/main">
          <a:off x="4378036" y="0"/>
          <a:ext cx="3205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0.36174</cdr:x>
      <cdr:y>0.01347</cdr:y>
    </cdr:from>
    <cdr:to>
      <cdr:x>0.63826</cdr:x>
      <cdr:y>0.1468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BEE0D37-F44D-3A48-2647-A09BEAC241D5}"/>
            </a:ext>
          </a:extLst>
        </cdr:cNvPr>
        <cdr:cNvSpPr txBox="1"/>
      </cdr:nvSpPr>
      <cdr:spPr>
        <a:xfrm xmlns:a="http://schemas.openxmlformats.org/drawingml/2006/main">
          <a:off x="4410363" y="92364"/>
          <a:ext cx="337127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0.41515</cdr:x>
      <cdr:y>0</cdr:y>
    </cdr:from>
    <cdr:to>
      <cdr:x>0.60152</cdr:x>
      <cdr:y>0.13333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4EB96E7-58C1-2FA4-C63B-9E41C132744F}"/>
            </a:ext>
          </a:extLst>
        </cdr:cNvPr>
        <cdr:cNvSpPr txBox="1"/>
      </cdr:nvSpPr>
      <cdr:spPr>
        <a:xfrm xmlns:a="http://schemas.openxmlformats.org/drawingml/2006/main">
          <a:off x="5061527" y="-18473"/>
          <a:ext cx="227214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4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0.43197</cdr:x>
      <cdr:y>0.02849</cdr:y>
    </cdr:from>
    <cdr:to>
      <cdr:x>0.52213</cdr:x>
      <cdr:y>0.18739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9E3B11-E609-859B-39DB-AA1F7E8F8FBB}"/>
            </a:ext>
          </a:extLst>
        </cdr:cNvPr>
        <cdr:cNvSpPr txBox="1"/>
      </cdr:nvSpPr>
      <cdr:spPr>
        <a:xfrm xmlns:a="http://schemas.openxmlformats.org/drawingml/2006/main">
          <a:off x="4381198" y="163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0.03587</cdr:x>
      <cdr:y>0.27534</cdr:y>
    </cdr:from>
    <cdr:to>
      <cdr:x>0.24992</cdr:x>
      <cdr:y>0.66762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CC4CAEE-0E35-12A6-8678-321E738744C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507" t="31111" r="61617" b="24296"/>
        <a:stretch xmlns:a="http://schemas.openxmlformats.org/drawingml/2006/main"/>
      </cdr:blipFill>
      <cdr:spPr>
        <a:xfrm xmlns:a="http://schemas.openxmlformats.org/drawingml/2006/main">
          <a:off x="437373" y="1888289"/>
          <a:ext cx="2609697" cy="26902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0.76942</cdr:x>
      <cdr:y>0.06528</cdr:y>
    </cdr:from>
    <cdr:to>
      <cdr:x>0.96556</cdr:x>
      <cdr:y>0.43634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753BC17A-3BA6-C9B9-93AB-871582897D95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8214" t="34783" r="40148" b="24348"/>
        <a:stretch xmlns:a="http://schemas.openxmlformats.org/drawingml/2006/main"/>
      </cdr:blipFill>
      <cdr:spPr>
        <a:xfrm xmlns:a="http://schemas.openxmlformats.org/drawingml/2006/main">
          <a:off x="9380814" y="447675"/>
          <a:ext cx="2391339" cy="25447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0.77381</cdr:x>
      <cdr:y>0.54306</cdr:y>
    </cdr:from>
    <cdr:to>
      <cdr:x>0.96313</cdr:x>
      <cdr:y>0.95331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85DB5565-DD8E-6561-2E9D-AAAFF42C10E7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63347" t="33480" r="14077" b="18667"/>
        <a:stretch xmlns:a="http://schemas.openxmlformats.org/drawingml/2006/main"/>
      </cdr:blipFill>
      <cdr:spPr>
        <a:xfrm xmlns:a="http://schemas.openxmlformats.org/drawingml/2006/main">
          <a:off x="9434231" y="3724275"/>
          <a:ext cx="2308189" cy="28134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0.23177</cdr:x>
      <cdr:y>0.12432</cdr:y>
    </cdr:from>
    <cdr:to>
      <cdr:x>0.73305</cdr:x>
      <cdr:y>0.87568</cdr:y>
    </cdr:to>
    <cdr:pic>
      <cdr:nvPicPr>
        <cdr:cNvPr id="10" name="Picture 9" descr="A colorful circle with arrows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DE90A0B-2840-7436-849F-A7B4EEF3DBC3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19592" r="8014" b="24626"/>
        <a:stretch xmlns:a="http://schemas.openxmlformats.org/drawingml/2006/main"/>
      </cdr:blipFill>
      <cdr:spPr>
        <a:xfrm xmlns:a="http://schemas.openxmlformats.org/drawingml/2006/main">
          <a:off x="2825755" y="852587"/>
          <a:ext cx="6111606" cy="515282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0.43197</cdr:x>
      <cdr:y>0.02849</cdr:y>
    </cdr:from>
    <cdr:to>
      <cdr:x>0.52213</cdr:x>
      <cdr:y>0.18739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9E3B11-E609-859B-39DB-AA1F7E8F8FBB}"/>
            </a:ext>
          </a:extLst>
        </cdr:cNvPr>
        <cdr:cNvSpPr txBox="1"/>
      </cdr:nvSpPr>
      <cdr:spPr>
        <a:xfrm xmlns:a="http://schemas.openxmlformats.org/drawingml/2006/main">
          <a:off x="4381198" y="163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0.01708</cdr:x>
      <cdr:y>0.03651</cdr:y>
    </cdr:from>
    <cdr:to>
      <cdr:x>0.25511</cdr:x>
      <cdr:y>0.47275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CC4CAEE-0E35-12A6-8678-321E738744C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507" t="31111" r="61617" b="24296"/>
        <a:stretch xmlns:a="http://schemas.openxmlformats.org/drawingml/2006/main"/>
      </cdr:blipFill>
      <cdr:spPr>
        <a:xfrm xmlns:a="http://schemas.openxmlformats.org/drawingml/2006/main">
          <a:off x="208205" y="250397"/>
          <a:ext cx="2902155" cy="29917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0.02333</cdr:x>
      <cdr:y>0.55421</cdr:y>
    </cdr:from>
    <cdr:to>
      <cdr:x>0.23936</cdr:x>
      <cdr:y>0.9629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753BC17A-3BA6-C9B9-93AB-871582897D95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8214" t="34783" r="40148" b="24348"/>
        <a:stretch xmlns:a="http://schemas.openxmlformats.org/drawingml/2006/main"/>
      </cdr:blipFill>
      <cdr:spPr>
        <a:xfrm xmlns:a="http://schemas.openxmlformats.org/drawingml/2006/main">
          <a:off x="284405" y="3800751"/>
          <a:ext cx="2633871" cy="28028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0.75647</cdr:x>
      <cdr:y>0.26594</cdr:y>
    </cdr:from>
    <cdr:to>
      <cdr:x>0.9725</cdr:x>
      <cdr:y>0.73406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85DB5565-DD8E-6561-2E9D-AAAFF42C10E7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63347" t="33480" r="14077" b="18667"/>
        <a:stretch xmlns:a="http://schemas.openxmlformats.org/drawingml/2006/main"/>
      </cdr:blipFill>
      <cdr:spPr>
        <a:xfrm xmlns:a="http://schemas.openxmlformats.org/drawingml/2006/main">
          <a:off x="9222926" y="1823825"/>
          <a:ext cx="2633826" cy="32103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0.65781</cdr:x>
      <cdr:y>0.85202</cdr:y>
    </cdr:from>
    <cdr:to>
      <cdr:x>0.99077</cdr:x>
      <cdr:y>1</cdr:y>
    </cdr:to>
    <cdr:pic>
      <cdr:nvPicPr>
        <cdr:cNvPr id="6" name="Picture 5" descr="Text&#10;&#10;Description automatically generated with low confidence">
          <a:extLst xmlns:a="http://schemas.openxmlformats.org/drawingml/2006/main">
            <a:ext uri="{FF2B5EF4-FFF2-40B4-BE49-F238E27FC236}">
              <a16:creationId xmlns:a16="http://schemas.microsoft.com/office/drawing/2014/main" id="{58248DC6-F401-2D2F-7F39-7DD706F8CE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20050" y="5843154"/>
          <a:ext cx="4059384" cy="10148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0.28864</cdr:x>
      <cdr:y>0.03771</cdr:y>
    </cdr:from>
    <cdr:to>
      <cdr:x>0.71212</cdr:x>
      <cdr:y>0.17104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4169886-031B-7CE9-0E50-FEC8E012404D}"/>
            </a:ext>
          </a:extLst>
        </cdr:cNvPr>
        <cdr:cNvSpPr txBox="1"/>
      </cdr:nvSpPr>
      <cdr:spPr>
        <a:xfrm xmlns:a="http://schemas.openxmlformats.org/drawingml/2006/main">
          <a:off x="3519055" y="258618"/>
          <a:ext cx="516312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0.35909</cdr:x>
      <cdr:y>0</cdr:y>
    </cdr:from>
    <cdr:to>
      <cdr:x>0.62197</cdr:x>
      <cdr:y>0.13333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92EFDA4-D711-00E0-D244-98A88ED7A64C}"/>
            </a:ext>
          </a:extLst>
        </cdr:cNvPr>
        <cdr:cNvSpPr txBox="1"/>
      </cdr:nvSpPr>
      <cdr:spPr>
        <a:xfrm xmlns:a="http://schemas.openxmlformats.org/drawingml/2006/main">
          <a:off x="4378036" y="0"/>
          <a:ext cx="3205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0.36174</cdr:x>
      <cdr:y>0.01347</cdr:y>
    </cdr:from>
    <cdr:to>
      <cdr:x>0.63826</cdr:x>
      <cdr:y>0.1468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BEE0D37-F44D-3A48-2647-A09BEAC241D5}"/>
            </a:ext>
          </a:extLst>
        </cdr:cNvPr>
        <cdr:cNvSpPr txBox="1"/>
      </cdr:nvSpPr>
      <cdr:spPr>
        <a:xfrm xmlns:a="http://schemas.openxmlformats.org/drawingml/2006/main">
          <a:off x="4410363" y="92364"/>
          <a:ext cx="337127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0.41515</cdr:x>
      <cdr:y>0</cdr:y>
    </cdr:from>
    <cdr:to>
      <cdr:x>0.60152</cdr:x>
      <cdr:y>0.13333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4EB96E7-58C1-2FA4-C63B-9E41C132744F}"/>
            </a:ext>
          </a:extLst>
        </cdr:cNvPr>
        <cdr:cNvSpPr txBox="1"/>
      </cdr:nvSpPr>
      <cdr:spPr>
        <a:xfrm xmlns:a="http://schemas.openxmlformats.org/drawingml/2006/main">
          <a:off x="5061527" y="-18473"/>
          <a:ext cx="227214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4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4DFC-F634-4D73-9D2F-D5ECF1FF85CD}" type="datetimeFigureOut">
              <a:rPr lang="en-GB" smtClean="0"/>
              <a:t>15/04/2024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1FF3D-C57E-48FF-9FA6-36005D5CDC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Everything we do is informed by consultation with LGBTQ+ people, beneficiary feedback, volunteer feedback</a:t>
            </a:r>
          </a:p>
          <a:p>
            <a:r>
              <a:rPr lang="en-GB" dirty="0"/>
              <a:t>Impact reports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6807E-D853-417B-9B81-C55BCB9398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year 70 sessions to 1292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6807E-D853-417B-9B81-C55BCB9398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Everything we do is informed by consultation with LGBTQ+ people, beneficiary feedback, volunteer feedback</a:t>
            </a:r>
          </a:p>
          <a:p>
            <a:r>
              <a:rPr lang="en-GB" dirty="0"/>
              <a:t>Impact reports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6807E-D853-417B-9B81-C55BCB9398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36CB-D94B-48D4-AFA4-EDA188BF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66" y="1690777"/>
            <a:ext cx="10354902" cy="181918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D89B1-64CE-4B05-AAE5-074032DE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65" y="3602038"/>
            <a:ext cx="10354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7923-AD00-4B40-943F-2DB19FF6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7B31-A628-4475-9BE1-02A1520BA257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A2AF-C284-41F5-855B-FB958EC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1312-A56F-4107-AF60-2CEC1108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9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78C9-A202-4C51-B684-AA032EAB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1712D-40E3-4808-8F41-604367F0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282E-62AF-462C-ADF8-EAC9CB9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47AF-18E3-4FF4-8E7C-E108C233B447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18F8-DBB2-4022-9FFD-4187D9D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ED38-9185-4A18-AC56-4057D95F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2E3F8-2304-4551-B7FA-8AA677A5C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76138-96CD-4183-9D23-AF9D8A2FA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10A5-F94F-471A-BEDA-C188388F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61A8-67E4-4DEA-B30B-233998EA809D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11EF-642F-4FA3-AAC0-A1EB4C17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B102-DC2E-4793-9367-584169C3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36A1-C13E-4D71-BF17-82874A1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E4EA-D4C6-4E7D-9B43-5949519C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DDD2-1229-45D9-A48A-D21A7DCB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66A-8271-4045-B3EA-45E17C067BC8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D306-A763-4823-B787-EBB23E25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6E41-53EE-44AD-A9C4-9DE60A1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356349"/>
            <a:ext cx="485056" cy="365125"/>
          </a:xfrm>
        </p:spPr>
        <p:txBody>
          <a:bodyPr/>
          <a:lstStyle>
            <a:lvl1pPr algn="ctr">
              <a:defRPr/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9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1AB-71E0-4F72-877C-EF419049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2F5F-4EB9-4387-A976-A25B7EDA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5A7FD-0F4E-4770-BCDE-EEB1830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D354-8EAC-4336-9C03-12B34884C400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AE23-3BD8-4F3F-8504-A57CF014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93EB-4E55-4452-8BFA-FC4ADFB3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1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426E-C5AA-447E-B245-CE13FAC8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D3B-A82D-4F42-8161-FDEF5C94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4280-832B-4E3E-A685-288574AC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551F-DE46-45D9-8187-7C49DB76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C0B-F367-4E8B-B00D-614398050CCE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D068-AADB-444B-AF96-AEA7A3E5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855F-6522-410D-9533-DE0786C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95F-D396-4053-96F1-06C77BA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C5B3-4A31-4F74-BA8A-817FF1C2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A3FD-8E7C-45F9-AFFD-6944CBA5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0AE02-86C8-4CB8-919E-B419B2EF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5E8A-33D4-4584-B0D3-57C9AF29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32C08-7772-4D0F-83FC-B24E8B9A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214-55C3-464E-BBF2-DAC244E0F8F9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1EB3-2F51-4861-8551-80F87B0C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58968-8CEF-46CF-A1E3-23EEB9A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5434-97F3-4F7C-AFD9-F1CE0A29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A661-64F2-44BA-9D48-6E8B3978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A792-EAAA-47F2-9A74-C900FB01117F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EAAFA-31AC-488D-BEC9-D608E64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AE410-B0C7-4CCF-B861-7AC0D19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2342E-9330-4BB7-8B1D-045B8806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D2-7ADD-42CB-B708-BE6DB136EC22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65B5D-A0DA-46A2-8211-E32405DC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83DD-ED93-493E-AF86-79F8830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73DE-20D1-4DE3-9909-301E345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04F6-BAFB-4712-9511-A472107E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43B6-65D9-4DEE-9C63-6F84E8EC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2E8C-2485-4D6E-AECB-0C245F14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D67-73EF-4625-9A17-393191BC9E4A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3B59-9DC2-4E2E-A551-295FD78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5A9DC-2666-4674-A378-4F964EC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7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9F1A-672D-4601-821E-4E993AAB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08FC2-EB7D-47B9-BF7A-F9AB3C988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3C29C-A160-4F25-9587-0CEA6008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D60E5-6D85-45B1-BC0A-68BB6292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408F-839C-4528-8E66-C8B416F8CD10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BCEA8-6C61-4C97-BF0B-9E6C516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8056-AD93-45F0-A069-03818ECC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21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F84AF1-0702-4EF9-813A-2BB361D138CF}"/>
              </a:ext>
            </a:extLst>
          </p:cNvPr>
          <p:cNvSpPr/>
          <p:nvPr userDrawn="1"/>
        </p:nvSpPr>
        <p:spPr>
          <a:xfrm>
            <a:off x="11524891" y="6356349"/>
            <a:ext cx="475890" cy="682806"/>
          </a:xfrm>
          <a:prstGeom prst="round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1E01E-7A71-4DCC-B6D0-3CB0B995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8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0E52C-EF14-4C0E-A81C-450249A6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DC1E-D8D2-4584-B53B-A7A901FFF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0929-79B8-456B-90A3-D74C5E125E35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3FF6-EAEF-4B43-A31B-64728A347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5121-16DA-467F-8007-37B0D1B4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58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BCE69-8B30-40F4-94AB-4CC3EEFA6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8" y="210500"/>
            <a:ext cx="1576002" cy="1031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C2818-4AB5-4BDB-AC2E-6A1E033CFD59}"/>
              </a:ext>
            </a:extLst>
          </p:cNvPr>
          <p:cNvSpPr/>
          <p:nvPr userDrawn="1"/>
        </p:nvSpPr>
        <p:spPr>
          <a:xfrm>
            <a:off x="-63260" y="-74313"/>
            <a:ext cx="444260" cy="7168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72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cid:3a1de9ec-ca9f-4ac0-814c-145a164bdd7c@GBRP265.PROD.OUTLOOK.COM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cid:7a92d67d-82f8-45d3-b771-255c765ae9d6@GBRP265.PROD.OUTLOOK.COM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cid:eb4752d3-973a-41e5-a39c-f0e77114cb91@GBRP265.PROD.OUTLOOK.COM" TargetMode="External"/><Relationship Id="rId9" Type="http://schemas.openxmlformats.org/officeDocument/2006/relationships/image" Target="cid:bea02f8b-c5c5-4456-a95f-0c5baefd0bd7@GBRP265.PROD.OUTLOO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 dirty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 dirty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 dirty="0"/>
            </a:b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1412240" y="3718555"/>
            <a:ext cx="9107033" cy="424732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2400" b="1" kern="0" dirty="0">
                <a:solidFill>
                  <a:srgbClr val="BF317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Dr Lewis Turner. CEO – Lancashire LGBT.</a:t>
            </a:r>
            <a:endParaRPr lang="en-GB" sz="2400" b="1" dirty="0">
              <a:solidFill>
                <a:srgbClr val="BF3178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E611-6CBA-9B47-68C9-27EA702CD394}"/>
              </a:ext>
            </a:extLst>
          </p:cNvPr>
          <p:cNvSpPr txBox="1"/>
          <p:nvPr/>
        </p:nvSpPr>
        <p:spPr>
          <a:xfrm>
            <a:off x="943628" y="1791384"/>
            <a:ext cx="10607040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4000" b="1" kern="0" dirty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Quality</a:t>
            </a:r>
            <a:endParaRPr lang="en-GB" sz="4000" b="1" dirty="0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4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B783A-1B62-249E-C3E4-E164A7EC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2BFA5F-6139-883F-A375-438EA33F6A60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1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FDA6-AFD4-C7E4-B0EA-D4F91672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beneficiaries</a:t>
            </a:r>
          </a:p>
        </p:txBody>
      </p:sp>
      <p:pic>
        <p:nvPicPr>
          <p:cNvPr id="6" name="Content Placeholder 5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5B24D77A-ED57-E4E5-EE8C-0FD35CEF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48" y="108126"/>
            <a:ext cx="4427384" cy="3320874"/>
          </a:xfrm>
        </p:spPr>
      </p:pic>
      <p:pic>
        <p:nvPicPr>
          <p:cNvPr id="8" name="Content Placeholder 7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873DCA9C-FB35-2FD1-C56B-848EC647D53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720747"/>
            <a:ext cx="5181600" cy="2916238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CF245C-DE19-7175-285E-1719FC02AB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Being up to date with policy/legal landscape (Training; Consultancy)</a:t>
            </a:r>
          </a:p>
          <a:p>
            <a:r>
              <a:rPr lang="en-GB" dirty="0"/>
              <a:t>Evaluation of all training </a:t>
            </a:r>
          </a:p>
          <a:p>
            <a:r>
              <a:rPr lang="en-GB" dirty="0"/>
              <a:t>Continuous improvement of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D11E-453A-531C-8C23-6071D259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Quality Mark scheme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023D-E037-989F-FF70-F38D0D2AE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dirty="0"/>
              <a:t>Work undertaken:</a:t>
            </a:r>
          </a:p>
          <a:p>
            <a:r>
              <a:rPr lang="en-US" sz="2200" dirty="0"/>
              <a:t>Review of current scheme and consultation with QM holders</a:t>
            </a:r>
          </a:p>
          <a:p>
            <a:r>
              <a:rPr lang="en-US" sz="2200" dirty="0"/>
              <a:t>New membership model </a:t>
            </a:r>
          </a:p>
          <a:p>
            <a:r>
              <a:rPr lang="en-US" sz="2200" dirty="0"/>
              <a:t>New name and logo</a:t>
            </a:r>
          </a:p>
          <a:p>
            <a:r>
              <a:rPr lang="en-US" sz="2200" dirty="0"/>
              <a:t>‘Added value’</a:t>
            </a:r>
          </a:p>
          <a:p>
            <a:endParaRPr lang="en-US" sz="2200" dirty="0"/>
          </a:p>
        </p:txBody>
      </p:sp>
      <p:pic>
        <p:nvPicPr>
          <p:cNvPr id="7" name="Content Placeholder 6" descr="A close-up of a badge&#10;&#10;Description automatically generated">
            <a:extLst>
              <a:ext uri="{FF2B5EF4-FFF2-40B4-BE49-F238E27FC236}">
                <a16:creationId xmlns:a16="http://schemas.microsoft.com/office/drawing/2014/main" id="{DAA762F6-234A-D8A8-9F98-BB0D115A3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43" y="475177"/>
            <a:ext cx="2381922" cy="3429969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02C3193-67A7-FCDC-9108-8F2045AED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667838"/>
            <a:ext cx="3995928" cy="9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B783A-1B62-249E-C3E4-E164A7EC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2BFA5F-6139-883F-A375-438EA33F6A60}"/>
              </a:ext>
            </a:extLst>
          </p:cNvPr>
          <p:cNvGraphicFramePr/>
          <p:nvPr/>
        </p:nvGraphicFramePr>
        <p:xfrm>
          <a:off x="-332509" y="64655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42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9696" y="5013177"/>
            <a:ext cx="5256584" cy="722511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tx2"/>
                </a:solidFill>
              </a:rPr>
              <a:t>www.lancslgbt.org.uk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2132856"/>
            <a:ext cx="5888574" cy="1152128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Dr Lewis Turner</a:t>
            </a:r>
          </a:p>
          <a:p>
            <a:pPr algn="l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Chief Executive</a:t>
            </a:r>
          </a:p>
          <a:p>
            <a:pPr algn="l">
              <a:defRPr/>
            </a:pPr>
            <a:endParaRPr lang="en-GB" b="1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4705350" y="6069014"/>
            <a:ext cx="274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dirty="0"/>
              <a:t>Charity No. 1137578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21" y="677909"/>
            <a:ext cx="5472604" cy="1368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FD74A-FF5D-0279-CDBA-F4B7DF3CD893}"/>
              </a:ext>
            </a:extLst>
          </p:cNvPr>
          <p:cNvSpPr txBox="1"/>
          <p:nvPr/>
        </p:nvSpPr>
        <p:spPr>
          <a:xfrm>
            <a:off x="6240016" y="1858779"/>
            <a:ext cx="248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083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A2FA0A-8551-47DF-8E5E-6861C5B0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5605984-7733-4192-8F49-C4624BDA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38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Lewis Turner</a:t>
            </a:r>
          </a:p>
          <a:p>
            <a:pPr marL="0" indent="0">
              <a:buNone/>
            </a:pPr>
            <a:r>
              <a:rPr lang="en-US" dirty="0"/>
              <a:t>Chief Executive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DEA62-3661-4752-B4F9-4F7563F4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3" y="983615"/>
            <a:ext cx="3141052" cy="27012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569DC-6399-4644-A7CA-E2FEFDA24BFB}"/>
              </a:ext>
            </a:extLst>
          </p:cNvPr>
          <p:cNvSpPr/>
          <p:nvPr/>
        </p:nvSpPr>
        <p:spPr>
          <a:xfrm>
            <a:off x="3802380" y="6076464"/>
            <a:ext cx="381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www.lancslgbt.org.uk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026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B783A-1B62-249E-C3E4-E164A7EC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2BFA5F-6139-883F-A375-438EA33F6A60}"/>
              </a:ext>
            </a:extLst>
          </p:cNvPr>
          <p:cNvGraphicFramePr/>
          <p:nvPr/>
        </p:nvGraphicFramePr>
        <p:xfrm>
          <a:off x="-332509" y="64655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6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B012-7EC8-49F0-4A3B-9FB58711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202" y="743059"/>
            <a:ext cx="2004822" cy="994172"/>
          </a:xfrm>
        </p:spPr>
        <p:txBody>
          <a:bodyPr>
            <a:normAutofit fontScale="90000"/>
          </a:bodyPr>
          <a:lstStyle/>
          <a:p>
            <a:r>
              <a:rPr lang="en-US" sz="3300" b="1" u="sng" dirty="0"/>
              <a:t>Support and Activity Groups</a:t>
            </a:r>
            <a:endParaRPr lang="en-GB" u="sng" dirty="0"/>
          </a:p>
        </p:txBody>
      </p:sp>
      <p:pic>
        <p:nvPicPr>
          <p:cNvPr id="4" name="Content Placeholder 3" descr="A poster of a couple of people&#10;&#10;Description automatically generated with low confidence">
            <a:extLst>
              <a:ext uri="{FF2B5EF4-FFF2-40B4-BE49-F238E27FC236}">
                <a16:creationId xmlns:a16="http://schemas.microsoft.com/office/drawing/2014/main" id="{261C5C85-CF77-9AB1-7844-7DFFF0B51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3769" b="-3"/>
          <a:stretch/>
        </p:blipFill>
        <p:spPr bwMode="auto">
          <a:xfrm>
            <a:off x="1972403" y="3499733"/>
            <a:ext cx="1418420" cy="2118123"/>
          </a:xfrm>
          <a:prstGeom prst="rect">
            <a:avLst/>
          </a:prstGeom>
          <a:noFill/>
        </p:spPr>
      </p:pic>
      <p:pic>
        <p:nvPicPr>
          <p:cNvPr id="5" name="Content Placeholder 3" descr="A picture containing shape&#10;&#10;Description automatically generated">
            <a:extLst>
              <a:ext uri="{FF2B5EF4-FFF2-40B4-BE49-F238E27FC236}">
                <a16:creationId xmlns:a16="http://schemas.microsoft.com/office/drawing/2014/main" id="{AB31AACF-C0FB-DC90-9220-047DC2ACB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4564" b="-3"/>
          <a:stretch>
            <a:fillRect/>
          </a:stretch>
        </p:blipFill>
        <p:spPr bwMode="auto">
          <a:xfrm>
            <a:off x="5316337" y="1090534"/>
            <a:ext cx="1553378" cy="2169962"/>
          </a:xfrm>
          <a:prstGeom prst="rect">
            <a:avLst/>
          </a:prstGeom>
          <a:noFill/>
        </p:spPr>
      </p:pic>
      <p:pic>
        <p:nvPicPr>
          <p:cNvPr id="6" name="Content Placeholder 5" descr="A group of people standing in water&#10;&#10;Description automatically generated with low confidence">
            <a:extLst>
              <a:ext uri="{FF2B5EF4-FFF2-40B4-BE49-F238E27FC236}">
                <a16:creationId xmlns:a16="http://schemas.microsoft.com/office/drawing/2014/main" id="{0021CE6F-8805-EACD-7642-9EE30755A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2" y="1114054"/>
            <a:ext cx="3138100" cy="2122923"/>
          </a:xfrm>
          <a:prstGeom prst="rect">
            <a:avLst/>
          </a:prstGeom>
        </p:spPr>
      </p:pic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E40827E-F0B2-85F5-60CC-DF5CE8AF308F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6" y="3499732"/>
            <a:ext cx="1558313" cy="220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D7F8F-8746-CB17-BEEA-80ABCD3249A2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52" y="3510589"/>
            <a:ext cx="1604878" cy="218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DDE1083E-A088-E77D-E50B-0C8C1F004082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24" y="1090534"/>
            <a:ext cx="1706195" cy="220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oup of men standing together">
            <a:extLst>
              <a:ext uri="{FF2B5EF4-FFF2-40B4-BE49-F238E27FC236}">
                <a16:creationId xmlns:a16="http://schemas.microsoft.com/office/drawing/2014/main" id="{A92A2175-48A9-4445-3722-723C118151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2" y="3510588"/>
            <a:ext cx="2532421" cy="2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E4A4-126E-2D0F-ECC0-C2A5B5DE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Partnership with Leeds Gender Identity Service</a:t>
            </a:r>
            <a:br>
              <a:rPr lang="en-US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DFF1-8BD1-D5DE-F714-44A6B6DB4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Hosting Gender Outreach Workers at our offices in Preston </a:t>
            </a:r>
          </a:p>
          <a:p>
            <a:r>
              <a:rPr lang="en-US" dirty="0"/>
              <a:t>‘Added value’</a:t>
            </a: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7685284-5414-965B-6E7B-E7B25C99F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r="2" b="7948"/>
          <a:stretch/>
        </p:blipFill>
        <p:spPr>
          <a:xfrm>
            <a:off x="6833228" y="1825625"/>
            <a:ext cx="2619323" cy="1932059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CD40360-4379-F0CD-A6AC-313427C3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95"/>
          <a:stretch/>
        </p:blipFill>
        <p:spPr>
          <a:xfrm>
            <a:off x="6651798" y="4252100"/>
            <a:ext cx="1500098" cy="1749149"/>
          </a:xfrm>
          <a:prstGeom prst="rect">
            <a:avLst/>
          </a:prstGeom>
        </p:spPr>
      </p:pic>
      <p:pic>
        <p:nvPicPr>
          <p:cNvPr id="7" name="Picture 6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CB51FED9-AD3C-FFAB-2E18-72862A168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0803"/>
          <a:stretch/>
        </p:blipFill>
        <p:spPr>
          <a:xfrm>
            <a:off x="8545655" y="4252099"/>
            <a:ext cx="1123862" cy="17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640-2206-9D6E-46EC-196967FA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Regular Training bookings</a:t>
            </a:r>
          </a:p>
        </p:txBody>
      </p:sp>
      <p:pic>
        <p:nvPicPr>
          <p:cNvPr id="7" name="Content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1097C182-213B-ED62-A4E0-5E89898AC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4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C13374AB-E2B1-F916-2760-2360A6C05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953829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CPD accredited training</a:t>
            </a:r>
          </a:p>
        </p:txBody>
      </p:sp>
      <p:pic>
        <p:nvPicPr>
          <p:cNvPr id="14" name="Picture 13" descr="A logo for cpd course&#10;&#10;Description automatically generated">
            <a:extLst>
              <a:ext uri="{FF2B5EF4-FFF2-40B4-BE49-F238E27FC236}">
                <a16:creationId xmlns:a16="http://schemas.microsoft.com/office/drawing/2014/main" id="{ADA57603-CAE5-24F4-451B-BA4017C35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r="1" b="29008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389EC58-DD34-17DA-563E-2AB7556D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5859018"/>
            <a:ext cx="3995928" cy="9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A9D3-B001-16A4-5519-1C597259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NHS Lancashire and South Cumbria Mental Health Transformation: Workforce development training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D398-3729-A35C-E68E-EEB65E308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4631"/>
            <a:ext cx="5181600" cy="4351338"/>
          </a:xfrm>
        </p:spPr>
        <p:txBody>
          <a:bodyPr/>
          <a:lstStyle/>
          <a:p>
            <a:r>
              <a:rPr lang="en-US" dirty="0"/>
              <a:t>Research with LGBTQ+ people who have accessed mental health services</a:t>
            </a:r>
          </a:p>
          <a:p>
            <a:r>
              <a:rPr lang="en-US" dirty="0"/>
              <a:t>Delivering training to mental health professionals informed by our research </a:t>
            </a:r>
          </a:p>
          <a:p>
            <a:r>
              <a:rPr lang="en-US" dirty="0"/>
              <a:t>Co-delivered by LGBTQ+ people who have lived experience of accessing mental health services</a:t>
            </a: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869C903D-27BA-228D-6C11-92F44B345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76" y="4001294"/>
            <a:ext cx="5181600" cy="1295400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59670058-7F58-B22E-9002-AB3805632B14}"/>
              </a:ext>
            </a:extLst>
          </p:cNvPr>
          <p:cNvSpPr/>
          <p:nvPr/>
        </p:nvSpPr>
        <p:spPr>
          <a:xfrm>
            <a:off x="7788166" y="2134631"/>
            <a:ext cx="2144110" cy="1522969"/>
          </a:xfrm>
          <a:custGeom>
            <a:avLst/>
            <a:gdLst/>
            <a:ahLst/>
            <a:cxnLst/>
            <a:rect l="l" t="t" r="r" b="b"/>
            <a:pathLst>
              <a:path w="3929945" h="2639087">
                <a:moveTo>
                  <a:pt x="0" y="0"/>
                </a:moveTo>
                <a:lnTo>
                  <a:pt x="3929945" y="0"/>
                </a:lnTo>
                <a:lnTo>
                  <a:pt x="3929945" y="2639088"/>
                </a:lnTo>
                <a:lnTo>
                  <a:pt x="0" y="2639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C7D2-4EC4-0A8F-E4F2-6FC2B848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Trans and Gender Diverse Health Needs Assessment (up to end of August 2024)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C492B-CDCB-68B8-2125-41DE878A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Background</a:t>
            </a:r>
          </a:p>
          <a:p>
            <a:r>
              <a:rPr lang="en-US" sz="2200" dirty="0"/>
              <a:t>Project work</a:t>
            </a:r>
          </a:p>
          <a:p>
            <a:r>
              <a:rPr lang="en-US" sz="2200" dirty="0"/>
              <a:t>Lancashire LGBT role as VCFSE expert</a:t>
            </a:r>
          </a:p>
          <a:p>
            <a:pPr marL="0" indent="0">
              <a:buNone/>
            </a:pPr>
            <a:r>
              <a:rPr lang="en-US" sz="2200" dirty="0"/>
              <a:t> - programming and hosting the survey</a:t>
            </a:r>
          </a:p>
          <a:p>
            <a:pPr marL="0" indent="0">
              <a:buNone/>
            </a:pPr>
            <a:r>
              <a:rPr lang="en-US" sz="2200" dirty="0"/>
              <a:t>-  focus groups </a:t>
            </a:r>
          </a:p>
          <a:p>
            <a:pPr marL="0" indent="0">
              <a:buNone/>
            </a:pPr>
            <a:r>
              <a:rPr lang="en-US" sz="2200" dirty="0"/>
              <a:t>‘Added value’</a:t>
            </a:r>
          </a:p>
        </p:txBody>
      </p:sp>
      <p:pic>
        <p:nvPicPr>
          <p:cNvPr id="8" name="Picture 2" descr="Population &amp; Public Health">
            <a:extLst>
              <a:ext uri="{FF2B5EF4-FFF2-40B4-BE49-F238E27FC236}">
                <a16:creationId xmlns:a16="http://schemas.microsoft.com/office/drawing/2014/main" id="{2FC6B575-0CCF-B131-C157-652A60A3D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5635" y="329183"/>
            <a:ext cx="385062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E8660373-DE96-F918-0E51-1433C3D7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667838"/>
            <a:ext cx="3995928" cy="9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1E53-2885-1957-BDDC-F5FABC42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LGBTQ+ beneficiaries: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C82F-4BED-C232-70B8-CEDDA9557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Monitoring</a:t>
            </a:r>
          </a:p>
          <a:p>
            <a:r>
              <a:rPr lang="en-GB" dirty="0"/>
              <a:t>Measuring impact </a:t>
            </a:r>
          </a:p>
          <a:p>
            <a:r>
              <a:rPr lang="en-GB" dirty="0"/>
              <a:t>Continuous improvement</a:t>
            </a:r>
          </a:p>
          <a:p>
            <a:endParaRPr lang="en-GB" dirty="0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29A3EC-C7CE-4675-2723-265073E84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13" y="479122"/>
            <a:ext cx="4322618" cy="228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9037-238C-D53B-697C-AFDA7D51F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 b="3135"/>
          <a:stretch/>
        </p:blipFill>
        <p:spPr bwMode="auto">
          <a:xfrm>
            <a:off x="451074" y="3686262"/>
            <a:ext cx="3361206" cy="21397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1986EB7-72E0-E481-E9BA-5D19C4C8A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2" y="3217333"/>
            <a:ext cx="5430286" cy="3285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B9B14-6E93-D440-A293-D513D3D997C0}"/>
              </a:ext>
            </a:extLst>
          </p:cNvPr>
          <p:cNvSpPr txBox="1"/>
          <p:nvPr/>
        </p:nvSpPr>
        <p:spPr>
          <a:xfrm>
            <a:off x="4114795" y="3945803"/>
            <a:ext cx="2182636" cy="236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 </a:t>
            </a: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78% reported improved mental health and well-being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94% reported improved confidence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78% reported improved self-esteem: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5c0ec5-b946-4a68-849f-95ef2c375557" xsi:nil="true"/>
    <lcf76f155ced4ddcb4097134ff3c332f xmlns="620e20a1-df02-4e0a-b04f-3cb1ab8f6f12">
      <Terms xmlns="http://schemas.microsoft.com/office/infopath/2007/PartnerControls"/>
    </lcf76f155ced4ddcb4097134ff3c332f>
    <_dlc_DocId xmlns="125c0ec5-b946-4a68-849f-95ef2c375557">2Y4MS3S4F6CT-1127749235-76401</_dlc_DocId>
    <_dlc_DocIdUrl xmlns="125c0ec5-b946-4a68-849f-95ef2c375557">
      <Url>https://communityfutures386.sharepoint.com/sites/Business/_layouts/15/DocIdRedir.aspx?ID=2Y4MS3S4F6CT-1127749235-76401</Url>
      <Description>2Y4MS3S4F6CT-1127749235-76401</Description>
    </_dlc_DocIdUrl>
    <SharedWithUsers xmlns="125c0ec5-b946-4a68-849f-95ef2c375557">
      <UserInfo>
        <DisplayName>Joe Hannett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41D63C1FA44449D2AF37955FC8509" ma:contentTypeVersion="201" ma:contentTypeDescription="Create a new document." ma:contentTypeScope="" ma:versionID="076cdfaa5f1bc95e2e4268667761205e">
  <xsd:schema xmlns:xsd="http://www.w3.org/2001/XMLSchema" xmlns:xs="http://www.w3.org/2001/XMLSchema" xmlns:p="http://schemas.microsoft.com/office/2006/metadata/properties" xmlns:ns2="125c0ec5-b946-4a68-849f-95ef2c375557" xmlns:ns3="620e20a1-df02-4e0a-b04f-3cb1ab8f6f12" targetNamespace="http://schemas.microsoft.com/office/2006/metadata/properties" ma:root="true" ma:fieldsID="87d76d2a97aab0b71cb7eaaffd6d0131" ns2:_="" ns3:_="">
    <xsd:import namespace="125c0ec5-b946-4a68-849f-95ef2c375557"/>
    <xsd:import namespace="620e20a1-df02-4e0a-b04f-3cb1ab8f6f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c0ec5-b946-4a68-849f-95ef2c3755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37547db-9da2-4912-9ea5-f4161478eee4}" ma:internalName="TaxCatchAll" ma:showField="CatchAllData" ma:web="125c0ec5-b946-4a68-849f-95ef2c375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e20a1-df02-4e0a-b04f-3cb1ab8f6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5afa5e8-e774-4a76-8d4b-df77f13846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C0D17-97C1-45C3-B488-B6FA35D693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81B8BD4-1E0C-4757-9B26-A503EE24147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56c226-5e46-42d5-9b64-b768bb8bab33"/>
    <ds:schemaRef ds:uri="http://purl.org/dc/elements/1.1/"/>
    <ds:schemaRef ds:uri="http://schemas.microsoft.com/office/2006/metadata/properties"/>
    <ds:schemaRef ds:uri="http://schemas.microsoft.com/office/infopath/2007/PartnerControls"/>
    <ds:schemaRef ds:uri="536b9927-9c3b-4205-9f6f-943bf708e2e7"/>
    <ds:schemaRef ds:uri="http://www.w3.org/XML/1998/namespace"/>
    <ds:schemaRef ds:uri="http://purl.org/dc/dcmitype/"/>
    <ds:schemaRef ds:uri="9da627bc-1420-42d1-acd4-40132ff394ca"/>
    <ds:schemaRef ds:uri="3794dab2-f12d-4e0f-889e-7efdef543a27"/>
    <ds:schemaRef ds:uri="125c0ec5-b946-4a68-849f-95ef2c375557"/>
    <ds:schemaRef ds:uri="620e20a1-df02-4e0a-b04f-3cb1ab8f6f12"/>
  </ds:schemaRefs>
</ds:datastoreItem>
</file>

<file path=customXml/itemProps3.xml><?xml version="1.0" encoding="utf-8"?>
<ds:datastoreItem xmlns:ds="http://schemas.openxmlformats.org/officeDocument/2006/customXml" ds:itemID="{3D8FF68C-0E78-47BE-88AD-BE953D292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c0ec5-b946-4a68-849f-95ef2c375557"/>
    <ds:schemaRef ds:uri="620e20a1-df02-4e0a-b04f-3cb1ab8f6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02BBE9-1D3E-4DA8-8C14-5CBEFE5D0E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327</Words>
  <Application>Microsoft Office PowerPoint</Application>
  <PresentationFormat>Widescreen</PresentationFormat>
  <Paragraphs>74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Office Theme</vt:lpstr>
      <vt:lpstr>   </vt:lpstr>
      <vt:lpstr>Quality</vt:lpstr>
      <vt:lpstr>PowerPoint Presentation</vt:lpstr>
      <vt:lpstr>Support and Activity Groups</vt:lpstr>
      <vt:lpstr>Partnership with Leeds Gender Identity Service </vt:lpstr>
      <vt:lpstr>Regular Training bookings</vt:lpstr>
      <vt:lpstr>NHS Lancashire and South Cumbria Mental Health Transformation: Workforce development training </vt:lpstr>
      <vt:lpstr>Trans and Gender Diverse Health Needs Assessment (up to end of August 2024) </vt:lpstr>
      <vt:lpstr>LGBTQ+ beneficiaries: </vt:lpstr>
      <vt:lpstr>PowerPoint Presentation</vt:lpstr>
      <vt:lpstr>External beneficiaries</vt:lpstr>
      <vt:lpstr>Quality Mark scheme </vt:lpstr>
      <vt:lpstr>PowerPoint Presentation</vt:lpstr>
      <vt:lpstr>www.lancslgbt.org.uk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BRITTON, Mark (NHS FYLDE AND WYRE CCG)</dc:creator>
  <cp:lastModifiedBy>Stephanie Gorner</cp:lastModifiedBy>
  <cp:revision>163</cp:revision>
  <cp:lastPrinted>2022-06-20T15:46:29Z</cp:lastPrinted>
  <dcterms:created xsi:type="dcterms:W3CDTF">2022-06-20T08:43:06Z</dcterms:created>
  <dcterms:modified xsi:type="dcterms:W3CDTF">2024-04-15T09:45:08Z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0x01010004641D63C1FA44449D2AF37955FC8509</vt:lpwstr>
  </property>
  <property fmtid="{D5CDD505-2E9C-101B-9397-08002B2CF9AE}" pid="3" name="MediaServiceImageTags">
    <vt:lpwstr/>
  </property>
  <property fmtid="{D5CDD505-2E9C-101B-9397-08002B2CF9AE}" pid="4" name="_dlc_DocIdItemGuid">
    <vt:lpwstr>7add40a3-d00e-451a-a48b-1048457d17a8</vt:lpwstr>
  </property>
</Properties>
</file>