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0"/>
  </p:notesMasterIdLst>
  <p:sldIdLst>
    <p:sldId id="265" r:id="rId6"/>
    <p:sldId id="266" r:id="rId7"/>
    <p:sldId id="267" r:id="rId8"/>
    <p:sldId id="26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6161"/>
    <a:srgbClr val="BF31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C7FA3E3-84DE-4DAB-B8D3-0EE2610475C8}" v="12" dt="2023-11-06T10:15:18.46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2118" y="8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phanie Gorner" userId="196fb7b9-a58c-449e-8c3e-c57e24c5fc93" providerId="ADAL" clId="{27BDE91C-74CC-409E-B6BB-69D6C41BE49F}"/>
    <pc:docChg chg="undo custSel addSld delSld modSld sldOrd">
      <pc:chgData name="Stephanie Gorner" userId="196fb7b9-a58c-449e-8c3e-c57e24c5fc93" providerId="ADAL" clId="{27BDE91C-74CC-409E-B6BB-69D6C41BE49F}" dt="2023-10-12T13:11:18.354" v="531" actId="403"/>
      <pc:docMkLst>
        <pc:docMk/>
      </pc:docMkLst>
      <pc:sldChg chg="del">
        <pc:chgData name="Stephanie Gorner" userId="196fb7b9-a58c-449e-8c3e-c57e24c5fc93" providerId="ADAL" clId="{27BDE91C-74CC-409E-B6BB-69D6C41BE49F}" dt="2023-10-12T13:03:16.672" v="0" actId="47"/>
        <pc:sldMkLst>
          <pc:docMk/>
          <pc:sldMk cId="1915916626" sldId="256"/>
        </pc:sldMkLst>
      </pc:sldChg>
      <pc:sldChg chg="del">
        <pc:chgData name="Stephanie Gorner" userId="196fb7b9-a58c-449e-8c3e-c57e24c5fc93" providerId="ADAL" clId="{27BDE91C-74CC-409E-B6BB-69D6C41BE49F}" dt="2023-10-12T13:03:17.390" v="1" actId="47"/>
        <pc:sldMkLst>
          <pc:docMk/>
          <pc:sldMk cId="3665234626" sldId="257"/>
        </pc:sldMkLst>
      </pc:sldChg>
      <pc:sldChg chg="del">
        <pc:chgData name="Stephanie Gorner" userId="196fb7b9-a58c-449e-8c3e-c57e24c5fc93" providerId="ADAL" clId="{27BDE91C-74CC-409E-B6BB-69D6C41BE49F}" dt="2023-10-12T13:03:17.911" v="2" actId="47"/>
        <pc:sldMkLst>
          <pc:docMk/>
          <pc:sldMk cId="541495698" sldId="258"/>
        </pc:sldMkLst>
      </pc:sldChg>
      <pc:sldChg chg="del">
        <pc:chgData name="Stephanie Gorner" userId="196fb7b9-a58c-449e-8c3e-c57e24c5fc93" providerId="ADAL" clId="{27BDE91C-74CC-409E-B6BB-69D6C41BE49F}" dt="2023-10-12T13:03:18.523" v="3" actId="47"/>
        <pc:sldMkLst>
          <pc:docMk/>
          <pc:sldMk cId="1443076121" sldId="259"/>
        </pc:sldMkLst>
      </pc:sldChg>
      <pc:sldChg chg="del">
        <pc:chgData name="Stephanie Gorner" userId="196fb7b9-a58c-449e-8c3e-c57e24c5fc93" providerId="ADAL" clId="{27BDE91C-74CC-409E-B6BB-69D6C41BE49F}" dt="2023-10-12T13:03:19.043" v="4" actId="47"/>
        <pc:sldMkLst>
          <pc:docMk/>
          <pc:sldMk cId="1858672582" sldId="260"/>
        </pc:sldMkLst>
      </pc:sldChg>
      <pc:sldChg chg="del">
        <pc:chgData name="Stephanie Gorner" userId="196fb7b9-a58c-449e-8c3e-c57e24c5fc93" providerId="ADAL" clId="{27BDE91C-74CC-409E-B6BB-69D6C41BE49F}" dt="2023-10-12T13:03:20.780" v="5" actId="47"/>
        <pc:sldMkLst>
          <pc:docMk/>
          <pc:sldMk cId="2756727933" sldId="261"/>
        </pc:sldMkLst>
      </pc:sldChg>
      <pc:sldChg chg="del">
        <pc:chgData name="Stephanie Gorner" userId="196fb7b9-a58c-449e-8c3e-c57e24c5fc93" providerId="ADAL" clId="{27BDE91C-74CC-409E-B6BB-69D6C41BE49F}" dt="2023-10-12T13:03:22.435" v="6" actId="47"/>
        <pc:sldMkLst>
          <pc:docMk/>
          <pc:sldMk cId="2470998338" sldId="262"/>
        </pc:sldMkLst>
      </pc:sldChg>
      <pc:sldChg chg="del">
        <pc:chgData name="Stephanie Gorner" userId="196fb7b9-a58c-449e-8c3e-c57e24c5fc93" providerId="ADAL" clId="{27BDE91C-74CC-409E-B6BB-69D6C41BE49F}" dt="2023-10-12T13:03:24.214" v="7" actId="47"/>
        <pc:sldMkLst>
          <pc:docMk/>
          <pc:sldMk cId="3128606618" sldId="263"/>
        </pc:sldMkLst>
      </pc:sldChg>
      <pc:sldChg chg="del">
        <pc:chgData name="Stephanie Gorner" userId="196fb7b9-a58c-449e-8c3e-c57e24c5fc93" providerId="ADAL" clId="{27BDE91C-74CC-409E-B6BB-69D6C41BE49F}" dt="2023-10-12T13:03:24.799" v="8" actId="47"/>
        <pc:sldMkLst>
          <pc:docMk/>
          <pc:sldMk cId="1855578752" sldId="264"/>
        </pc:sldMkLst>
      </pc:sldChg>
      <pc:sldChg chg="modSp mod">
        <pc:chgData name="Stephanie Gorner" userId="196fb7b9-a58c-449e-8c3e-c57e24c5fc93" providerId="ADAL" clId="{27BDE91C-74CC-409E-B6BB-69D6C41BE49F}" dt="2023-10-12T13:05:44.165" v="156" actId="403"/>
        <pc:sldMkLst>
          <pc:docMk/>
          <pc:sldMk cId="311999383" sldId="265"/>
        </pc:sldMkLst>
        <pc:spChg chg="mod">
          <ac:chgData name="Stephanie Gorner" userId="196fb7b9-a58c-449e-8c3e-c57e24c5fc93" providerId="ADAL" clId="{27BDE91C-74CC-409E-B6BB-69D6C41BE49F}" dt="2023-10-12T13:05:38.188" v="153" actId="404"/>
          <ac:spMkLst>
            <pc:docMk/>
            <pc:sldMk cId="311999383" sldId="265"/>
            <ac:spMk id="4" creationId="{AB5F8A18-F6A0-455C-5452-98A31962408D}"/>
          </ac:spMkLst>
        </pc:spChg>
        <pc:spChg chg="mod">
          <ac:chgData name="Stephanie Gorner" userId="196fb7b9-a58c-449e-8c3e-c57e24c5fc93" providerId="ADAL" clId="{27BDE91C-74CC-409E-B6BB-69D6C41BE49F}" dt="2023-10-12T13:05:44.165" v="156" actId="403"/>
          <ac:spMkLst>
            <pc:docMk/>
            <pc:sldMk cId="311999383" sldId="265"/>
            <ac:spMk id="5" creationId="{9A31C780-B36F-7CF4-8224-5128FAE1D3B7}"/>
          </ac:spMkLst>
        </pc:spChg>
      </pc:sldChg>
      <pc:sldChg chg="modSp add mod">
        <pc:chgData name="Stephanie Gorner" userId="196fb7b9-a58c-449e-8c3e-c57e24c5fc93" providerId="ADAL" clId="{27BDE91C-74CC-409E-B6BB-69D6C41BE49F}" dt="2023-10-12T13:06:49.616" v="220" actId="404"/>
        <pc:sldMkLst>
          <pc:docMk/>
          <pc:sldMk cId="4288252647" sldId="266"/>
        </pc:sldMkLst>
        <pc:spChg chg="mod">
          <ac:chgData name="Stephanie Gorner" userId="196fb7b9-a58c-449e-8c3e-c57e24c5fc93" providerId="ADAL" clId="{27BDE91C-74CC-409E-B6BB-69D6C41BE49F}" dt="2023-10-12T13:06:49.616" v="220" actId="404"/>
          <ac:spMkLst>
            <pc:docMk/>
            <pc:sldMk cId="4288252647" sldId="266"/>
            <ac:spMk id="4" creationId="{AB5F8A18-F6A0-455C-5452-98A31962408D}"/>
          </ac:spMkLst>
        </pc:spChg>
        <pc:spChg chg="mod">
          <ac:chgData name="Stephanie Gorner" userId="196fb7b9-a58c-449e-8c3e-c57e24c5fc93" providerId="ADAL" clId="{27BDE91C-74CC-409E-B6BB-69D6C41BE49F}" dt="2023-10-12T13:05:57.373" v="159" actId="20577"/>
          <ac:spMkLst>
            <pc:docMk/>
            <pc:sldMk cId="4288252647" sldId="266"/>
            <ac:spMk id="5" creationId="{9A31C780-B36F-7CF4-8224-5128FAE1D3B7}"/>
          </ac:spMkLst>
        </pc:spChg>
      </pc:sldChg>
      <pc:sldChg chg="addSp delSp modSp add mod">
        <pc:chgData name="Stephanie Gorner" userId="196fb7b9-a58c-449e-8c3e-c57e24c5fc93" providerId="ADAL" clId="{27BDE91C-74CC-409E-B6BB-69D6C41BE49F}" dt="2023-10-12T13:10:13.908" v="444" actId="20577"/>
        <pc:sldMkLst>
          <pc:docMk/>
          <pc:sldMk cId="1749126117" sldId="267"/>
        </pc:sldMkLst>
        <pc:spChg chg="mod">
          <ac:chgData name="Stephanie Gorner" userId="196fb7b9-a58c-449e-8c3e-c57e24c5fc93" providerId="ADAL" clId="{27BDE91C-74CC-409E-B6BB-69D6C41BE49F}" dt="2023-10-12T13:10:13.908" v="444" actId="20577"/>
          <ac:spMkLst>
            <pc:docMk/>
            <pc:sldMk cId="1749126117" sldId="267"/>
            <ac:spMk id="4" creationId="{AB5F8A18-F6A0-455C-5452-98A31962408D}"/>
          </ac:spMkLst>
        </pc:spChg>
        <pc:spChg chg="mod">
          <ac:chgData name="Stephanie Gorner" userId="196fb7b9-a58c-449e-8c3e-c57e24c5fc93" providerId="ADAL" clId="{27BDE91C-74CC-409E-B6BB-69D6C41BE49F}" dt="2023-10-12T13:07:02.683" v="223" actId="20577"/>
          <ac:spMkLst>
            <pc:docMk/>
            <pc:sldMk cId="1749126117" sldId="267"/>
            <ac:spMk id="5" creationId="{9A31C780-B36F-7CF4-8224-5128FAE1D3B7}"/>
          </ac:spMkLst>
        </pc:spChg>
        <pc:spChg chg="add del">
          <ac:chgData name="Stephanie Gorner" userId="196fb7b9-a58c-449e-8c3e-c57e24c5fc93" providerId="ADAL" clId="{27BDE91C-74CC-409E-B6BB-69D6C41BE49F}" dt="2023-10-12T13:07:26.745" v="225" actId="22"/>
          <ac:spMkLst>
            <pc:docMk/>
            <pc:sldMk cId="1749126117" sldId="267"/>
            <ac:spMk id="7" creationId="{5F16E127-6FDD-031C-18C6-8F2315EC1033}"/>
          </ac:spMkLst>
        </pc:spChg>
      </pc:sldChg>
      <pc:sldChg chg="modSp add mod ord">
        <pc:chgData name="Stephanie Gorner" userId="196fb7b9-a58c-449e-8c3e-c57e24c5fc93" providerId="ADAL" clId="{27BDE91C-74CC-409E-B6BB-69D6C41BE49F}" dt="2023-10-12T13:11:18.354" v="531" actId="403"/>
        <pc:sldMkLst>
          <pc:docMk/>
          <pc:sldMk cId="914369894" sldId="268"/>
        </pc:sldMkLst>
        <pc:spChg chg="mod">
          <ac:chgData name="Stephanie Gorner" userId="196fb7b9-a58c-449e-8c3e-c57e24c5fc93" providerId="ADAL" clId="{27BDE91C-74CC-409E-B6BB-69D6C41BE49F}" dt="2023-10-12T13:11:18.354" v="531" actId="403"/>
          <ac:spMkLst>
            <pc:docMk/>
            <pc:sldMk cId="914369894" sldId="268"/>
            <ac:spMk id="4" creationId="{AB5F8A18-F6A0-455C-5452-98A31962408D}"/>
          </ac:spMkLst>
        </pc:spChg>
        <pc:spChg chg="mod">
          <ac:chgData name="Stephanie Gorner" userId="196fb7b9-a58c-449e-8c3e-c57e24c5fc93" providerId="ADAL" clId="{27BDE91C-74CC-409E-B6BB-69D6C41BE49F}" dt="2023-10-12T13:09:35.710" v="384" actId="20577"/>
          <ac:spMkLst>
            <pc:docMk/>
            <pc:sldMk cId="914369894" sldId="268"/>
            <ac:spMk id="5" creationId="{9A31C780-B36F-7CF4-8224-5128FAE1D3B7}"/>
          </ac:spMkLst>
        </pc:spChg>
      </pc:sldChg>
    </pc:docChg>
  </pc:docChgLst>
  <pc:docChgLst>
    <pc:chgData name="Stephanie Gorner" userId="196fb7b9-a58c-449e-8c3e-c57e24c5fc93" providerId="ADAL" clId="{3C7FA3E3-84DE-4DAB-B8D3-0EE2610475C8}"/>
    <pc:docChg chg="undo custSel modSld">
      <pc:chgData name="Stephanie Gorner" userId="196fb7b9-a58c-449e-8c3e-c57e24c5fc93" providerId="ADAL" clId="{3C7FA3E3-84DE-4DAB-B8D3-0EE2610475C8}" dt="2023-11-06T10:18:43.353" v="4414" actId="20577"/>
      <pc:docMkLst>
        <pc:docMk/>
      </pc:docMkLst>
      <pc:sldChg chg="addSp delSp modSp mod">
        <pc:chgData name="Stephanie Gorner" userId="196fb7b9-a58c-449e-8c3e-c57e24c5fc93" providerId="ADAL" clId="{3C7FA3E3-84DE-4DAB-B8D3-0EE2610475C8}" dt="2023-11-06T10:16:34.784" v="4278" actId="20577"/>
        <pc:sldMkLst>
          <pc:docMk/>
          <pc:sldMk cId="311999383" sldId="265"/>
        </pc:sldMkLst>
        <pc:spChg chg="del mod">
          <ac:chgData name="Stephanie Gorner" userId="196fb7b9-a58c-449e-8c3e-c57e24c5fc93" providerId="ADAL" clId="{3C7FA3E3-84DE-4DAB-B8D3-0EE2610475C8}" dt="2023-11-06T10:10:51.703" v="4084" actId="478"/>
          <ac:spMkLst>
            <pc:docMk/>
            <pc:sldMk cId="311999383" sldId="265"/>
            <ac:spMk id="2" creationId="{4C3767A2-D561-BE70-939E-99B4F5119B7D}"/>
          </ac:spMkLst>
        </pc:spChg>
        <pc:spChg chg="add mod">
          <ac:chgData name="Stephanie Gorner" userId="196fb7b9-a58c-449e-8c3e-c57e24c5fc93" providerId="ADAL" clId="{3C7FA3E3-84DE-4DAB-B8D3-0EE2610475C8}" dt="2023-11-02T10:41:53.743" v="308" actId="1076"/>
          <ac:spMkLst>
            <pc:docMk/>
            <pc:sldMk cId="311999383" sldId="265"/>
            <ac:spMk id="3" creationId="{3B23158F-E234-836F-819E-444111021321}"/>
          </ac:spMkLst>
        </pc:spChg>
        <pc:spChg chg="mod">
          <ac:chgData name="Stephanie Gorner" userId="196fb7b9-a58c-449e-8c3e-c57e24c5fc93" providerId="ADAL" clId="{3C7FA3E3-84DE-4DAB-B8D3-0EE2610475C8}" dt="2023-11-06T10:16:34.784" v="4278" actId="20577"/>
          <ac:spMkLst>
            <pc:docMk/>
            <pc:sldMk cId="311999383" sldId="265"/>
            <ac:spMk id="4" creationId="{AB5F8A18-F6A0-455C-5452-98A31962408D}"/>
          </ac:spMkLst>
        </pc:spChg>
        <pc:spChg chg="mod">
          <ac:chgData name="Stephanie Gorner" userId="196fb7b9-a58c-449e-8c3e-c57e24c5fc93" providerId="ADAL" clId="{3C7FA3E3-84DE-4DAB-B8D3-0EE2610475C8}" dt="2023-11-06T10:08:37.839" v="4067" actId="1076"/>
          <ac:spMkLst>
            <pc:docMk/>
            <pc:sldMk cId="311999383" sldId="265"/>
            <ac:spMk id="5" creationId="{9A31C780-B36F-7CF4-8224-5128FAE1D3B7}"/>
          </ac:spMkLst>
        </pc:spChg>
        <pc:spChg chg="add del mod">
          <ac:chgData name="Stephanie Gorner" userId="196fb7b9-a58c-449e-8c3e-c57e24c5fc93" providerId="ADAL" clId="{3C7FA3E3-84DE-4DAB-B8D3-0EE2610475C8}" dt="2023-11-06T10:10:58.326" v="4087" actId="478"/>
          <ac:spMkLst>
            <pc:docMk/>
            <pc:sldMk cId="311999383" sldId="265"/>
            <ac:spMk id="8" creationId="{BEA63744-F142-62C4-80FD-313489E707AC}"/>
          </ac:spMkLst>
        </pc:spChg>
        <pc:spChg chg="add del mod">
          <ac:chgData name="Stephanie Gorner" userId="196fb7b9-a58c-449e-8c3e-c57e24c5fc93" providerId="ADAL" clId="{3C7FA3E3-84DE-4DAB-B8D3-0EE2610475C8}" dt="2023-11-06T10:14:47.069" v="4102" actId="478"/>
          <ac:spMkLst>
            <pc:docMk/>
            <pc:sldMk cId="311999383" sldId="265"/>
            <ac:spMk id="9" creationId="{7EEDECE5-6C5F-1707-2CDD-53FF7C83E084}"/>
          </ac:spMkLst>
        </pc:spChg>
        <pc:picChg chg="add mod">
          <ac:chgData name="Stephanie Gorner" userId="196fb7b9-a58c-449e-8c3e-c57e24c5fc93" providerId="ADAL" clId="{3C7FA3E3-84DE-4DAB-B8D3-0EE2610475C8}" dt="2023-11-06T10:14:56.450" v="4106" actId="34135"/>
          <ac:picMkLst>
            <pc:docMk/>
            <pc:sldMk cId="311999383" sldId="265"/>
            <ac:picMk id="10" creationId="{E9993375-3E0A-890C-B45F-1C69BFF336CB}"/>
          </ac:picMkLst>
        </pc:picChg>
      </pc:sldChg>
      <pc:sldChg chg="addSp delSp modSp mod">
        <pc:chgData name="Stephanie Gorner" userId="196fb7b9-a58c-449e-8c3e-c57e24c5fc93" providerId="ADAL" clId="{3C7FA3E3-84DE-4DAB-B8D3-0EE2610475C8}" dt="2023-11-06T10:16:26.717" v="4182" actId="1076"/>
        <pc:sldMkLst>
          <pc:docMk/>
          <pc:sldMk cId="4288252647" sldId="266"/>
        </pc:sldMkLst>
        <pc:spChg chg="del mod">
          <ac:chgData name="Stephanie Gorner" userId="196fb7b9-a58c-449e-8c3e-c57e24c5fc93" providerId="ADAL" clId="{3C7FA3E3-84DE-4DAB-B8D3-0EE2610475C8}" dt="2023-11-06T10:15:04.466" v="4108" actId="478"/>
          <ac:spMkLst>
            <pc:docMk/>
            <pc:sldMk cId="4288252647" sldId="266"/>
            <ac:spMk id="2" creationId="{4C3767A2-D561-BE70-939E-99B4F5119B7D}"/>
          </ac:spMkLst>
        </pc:spChg>
        <pc:spChg chg="add mod">
          <ac:chgData name="Stephanie Gorner" userId="196fb7b9-a58c-449e-8c3e-c57e24c5fc93" providerId="ADAL" clId="{3C7FA3E3-84DE-4DAB-B8D3-0EE2610475C8}" dt="2023-11-06T10:16:26.717" v="4182" actId="1076"/>
          <ac:spMkLst>
            <pc:docMk/>
            <pc:sldMk cId="4288252647" sldId="266"/>
            <ac:spMk id="3" creationId="{7192C379-5BDF-9C8A-8E83-2D887BA4EE60}"/>
          </ac:spMkLst>
        </pc:spChg>
        <pc:spChg chg="mod">
          <ac:chgData name="Stephanie Gorner" userId="196fb7b9-a58c-449e-8c3e-c57e24c5fc93" providerId="ADAL" clId="{3C7FA3E3-84DE-4DAB-B8D3-0EE2610475C8}" dt="2023-11-06T10:16:19.494" v="4181" actId="20577"/>
          <ac:spMkLst>
            <pc:docMk/>
            <pc:sldMk cId="4288252647" sldId="266"/>
            <ac:spMk id="4" creationId="{AB5F8A18-F6A0-455C-5452-98A31962408D}"/>
          </ac:spMkLst>
        </pc:spChg>
        <pc:spChg chg="mod">
          <ac:chgData name="Stephanie Gorner" userId="196fb7b9-a58c-449e-8c3e-c57e24c5fc93" providerId="ADAL" clId="{3C7FA3E3-84DE-4DAB-B8D3-0EE2610475C8}" dt="2023-11-06T10:08:53.719" v="4073" actId="1076"/>
          <ac:spMkLst>
            <pc:docMk/>
            <pc:sldMk cId="4288252647" sldId="266"/>
            <ac:spMk id="5" creationId="{9A31C780-B36F-7CF4-8224-5128FAE1D3B7}"/>
          </ac:spMkLst>
        </pc:spChg>
        <pc:spChg chg="add del mod">
          <ac:chgData name="Stephanie Gorner" userId="196fb7b9-a58c-449e-8c3e-c57e24c5fc93" providerId="ADAL" clId="{3C7FA3E3-84DE-4DAB-B8D3-0EE2610475C8}" dt="2023-11-06T10:15:12.737" v="4112" actId="478"/>
          <ac:spMkLst>
            <pc:docMk/>
            <pc:sldMk cId="4288252647" sldId="266"/>
            <ac:spMk id="8" creationId="{3711A709-45A5-204A-5042-92651ECF3B6E}"/>
          </ac:spMkLst>
        </pc:spChg>
        <pc:picChg chg="add mod">
          <ac:chgData name="Stephanie Gorner" userId="196fb7b9-a58c-449e-8c3e-c57e24c5fc93" providerId="ADAL" clId="{3C7FA3E3-84DE-4DAB-B8D3-0EE2610475C8}" dt="2023-11-06T10:15:10.429" v="4111" actId="34135"/>
          <ac:picMkLst>
            <pc:docMk/>
            <pc:sldMk cId="4288252647" sldId="266"/>
            <ac:picMk id="9" creationId="{0B447B9E-CCE7-EF53-C8AB-44E11844E42B}"/>
          </ac:picMkLst>
        </pc:picChg>
      </pc:sldChg>
      <pc:sldChg chg="addSp delSp modSp mod">
        <pc:chgData name="Stephanie Gorner" userId="196fb7b9-a58c-449e-8c3e-c57e24c5fc93" providerId="ADAL" clId="{3C7FA3E3-84DE-4DAB-B8D3-0EE2610475C8}" dt="2023-11-06T10:17:15.398" v="4348" actId="20577"/>
        <pc:sldMkLst>
          <pc:docMk/>
          <pc:sldMk cId="1749126117" sldId="267"/>
        </pc:sldMkLst>
        <pc:spChg chg="del mod">
          <ac:chgData name="Stephanie Gorner" userId="196fb7b9-a58c-449e-8c3e-c57e24c5fc93" providerId="ADAL" clId="{3C7FA3E3-84DE-4DAB-B8D3-0EE2610475C8}" dt="2023-11-06T10:14:12.278" v="4095" actId="478"/>
          <ac:spMkLst>
            <pc:docMk/>
            <pc:sldMk cId="1749126117" sldId="267"/>
            <ac:spMk id="2" creationId="{4C3767A2-D561-BE70-939E-99B4F5119B7D}"/>
          </ac:spMkLst>
        </pc:spChg>
        <pc:spChg chg="add mod">
          <ac:chgData name="Stephanie Gorner" userId="196fb7b9-a58c-449e-8c3e-c57e24c5fc93" providerId="ADAL" clId="{3C7FA3E3-84DE-4DAB-B8D3-0EE2610475C8}" dt="2023-11-06T10:17:07.709" v="4296" actId="1076"/>
          <ac:spMkLst>
            <pc:docMk/>
            <pc:sldMk cId="1749126117" sldId="267"/>
            <ac:spMk id="3" creationId="{4B58222C-1FE7-91B1-CD80-8FF9FDFACEBA}"/>
          </ac:spMkLst>
        </pc:spChg>
        <pc:spChg chg="mod">
          <ac:chgData name="Stephanie Gorner" userId="196fb7b9-a58c-449e-8c3e-c57e24c5fc93" providerId="ADAL" clId="{3C7FA3E3-84DE-4DAB-B8D3-0EE2610475C8}" dt="2023-11-06T10:17:15.398" v="4348" actId="20577"/>
          <ac:spMkLst>
            <pc:docMk/>
            <pc:sldMk cId="1749126117" sldId="267"/>
            <ac:spMk id="4" creationId="{AB5F8A18-F6A0-455C-5452-98A31962408D}"/>
          </ac:spMkLst>
        </pc:spChg>
        <pc:spChg chg="mod">
          <ac:chgData name="Stephanie Gorner" userId="196fb7b9-a58c-449e-8c3e-c57e24c5fc93" providerId="ADAL" clId="{3C7FA3E3-84DE-4DAB-B8D3-0EE2610475C8}" dt="2023-11-06T10:16:46.116" v="4284" actId="1076"/>
          <ac:spMkLst>
            <pc:docMk/>
            <pc:sldMk cId="1749126117" sldId="267"/>
            <ac:spMk id="5" creationId="{9A31C780-B36F-7CF4-8224-5128FAE1D3B7}"/>
          </ac:spMkLst>
        </pc:spChg>
        <pc:spChg chg="add del mod">
          <ac:chgData name="Stephanie Gorner" userId="196fb7b9-a58c-449e-8c3e-c57e24c5fc93" providerId="ADAL" clId="{3C7FA3E3-84DE-4DAB-B8D3-0EE2610475C8}" dt="2023-11-06T10:14:23.480" v="4098" actId="478"/>
          <ac:spMkLst>
            <pc:docMk/>
            <pc:sldMk cId="1749126117" sldId="267"/>
            <ac:spMk id="8" creationId="{370CCD37-3CFB-F638-FAC8-C6FCB7150F0B}"/>
          </ac:spMkLst>
        </pc:spChg>
        <pc:picChg chg="add mod">
          <ac:chgData name="Stephanie Gorner" userId="196fb7b9-a58c-449e-8c3e-c57e24c5fc93" providerId="ADAL" clId="{3C7FA3E3-84DE-4DAB-B8D3-0EE2610475C8}" dt="2023-11-06T10:14:29.678" v="4099" actId="34135"/>
          <ac:picMkLst>
            <pc:docMk/>
            <pc:sldMk cId="1749126117" sldId="267"/>
            <ac:picMk id="9" creationId="{B2CE1727-B007-8635-3EE6-D8DD322DCD4F}"/>
          </ac:picMkLst>
        </pc:picChg>
      </pc:sldChg>
      <pc:sldChg chg="addSp delSp modSp mod">
        <pc:chgData name="Stephanie Gorner" userId="196fb7b9-a58c-449e-8c3e-c57e24c5fc93" providerId="ADAL" clId="{3C7FA3E3-84DE-4DAB-B8D3-0EE2610475C8}" dt="2023-11-06T10:18:43.353" v="4414" actId="20577"/>
        <pc:sldMkLst>
          <pc:docMk/>
          <pc:sldMk cId="914369894" sldId="268"/>
        </pc:sldMkLst>
        <pc:spChg chg="del mod">
          <ac:chgData name="Stephanie Gorner" userId="196fb7b9-a58c-449e-8c3e-c57e24c5fc93" providerId="ADAL" clId="{3C7FA3E3-84DE-4DAB-B8D3-0EE2610475C8}" dt="2023-11-06T10:15:16.882" v="4114" actId="478"/>
          <ac:spMkLst>
            <pc:docMk/>
            <pc:sldMk cId="914369894" sldId="268"/>
            <ac:spMk id="2" creationId="{4C3767A2-D561-BE70-939E-99B4F5119B7D}"/>
          </ac:spMkLst>
        </pc:spChg>
        <pc:spChg chg="add mod">
          <ac:chgData name="Stephanie Gorner" userId="196fb7b9-a58c-449e-8c3e-c57e24c5fc93" providerId="ADAL" clId="{3C7FA3E3-84DE-4DAB-B8D3-0EE2610475C8}" dt="2023-11-06T10:17:53.740" v="4361" actId="1076"/>
          <ac:spMkLst>
            <pc:docMk/>
            <pc:sldMk cId="914369894" sldId="268"/>
            <ac:spMk id="3" creationId="{79CF74C0-2288-5CEE-7AF2-9B598FABD21A}"/>
          </ac:spMkLst>
        </pc:spChg>
        <pc:spChg chg="mod">
          <ac:chgData name="Stephanie Gorner" userId="196fb7b9-a58c-449e-8c3e-c57e24c5fc93" providerId="ADAL" clId="{3C7FA3E3-84DE-4DAB-B8D3-0EE2610475C8}" dt="2023-11-06T10:18:43.353" v="4414" actId="20577"/>
          <ac:spMkLst>
            <pc:docMk/>
            <pc:sldMk cId="914369894" sldId="268"/>
            <ac:spMk id="4" creationId="{AB5F8A18-F6A0-455C-5452-98A31962408D}"/>
          </ac:spMkLst>
        </pc:spChg>
        <pc:spChg chg="mod">
          <ac:chgData name="Stephanie Gorner" userId="196fb7b9-a58c-449e-8c3e-c57e24c5fc93" providerId="ADAL" clId="{3C7FA3E3-84DE-4DAB-B8D3-0EE2610475C8}" dt="2023-11-06T10:17:27.948" v="4354" actId="1076"/>
          <ac:spMkLst>
            <pc:docMk/>
            <pc:sldMk cId="914369894" sldId="268"/>
            <ac:spMk id="5" creationId="{9A31C780-B36F-7CF4-8224-5128FAE1D3B7}"/>
          </ac:spMkLst>
        </pc:spChg>
        <pc:spChg chg="add del mod">
          <ac:chgData name="Stephanie Gorner" userId="196fb7b9-a58c-449e-8c3e-c57e24c5fc93" providerId="ADAL" clId="{3C7FA3E3-84DE-4DAB-B8D3-0EE2610475C8}" dt="2023-11-06T10:15:24.443" v="4117" actId="478"/>
          <ac:spMkLst>
            <pc:docMk/>
            <pc:sldMk cId="914369894" sldId="268"/>
            <ac:spMk id="8" creationId="{1B722280-0CB2-2F57-D3F1-910612303028}"/>
          </ac:spMkLst>
        </pc:spChg>
        <pc:picChg chg="add mod">
          <ac:chgData name="Stephanie Gorner" userId="196fb7b9-a58c-449e-8c3e-c57e24c5fc93" providerId="ADAL" clId="{3C7FA3E3-84DE-4DAB-B8D3-0EE2610475C8}" dt="2023-11-06T10:15:21.710" v="4116" actId="1076"/>
          <ac:picMkLst>
            <pc:docMk/>
            <pc:sldMk cId="914369894" sldId="268"/>
            <ac:picMk id="9" creationId="{F85A1115-D5E1-EA64-1899-88226A229F87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AB2AE6-5967-45AF-AC28-299B37298586}" type="datetimeFigureOut">
              <a:rPr lang="en-GB" smtClean="0"/>
              <a:t>06/11/2023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1B9CFF-974D-47FE-8F1A-496F42376E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5301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20623-8CBB-404D-E759-00B8B50426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1EA2F8-542C-974F-CB58-EC9F6622AE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B8313A-BE2F-BB3A-292E-3265CD85B5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2EDD9-A530-488A-AA0A-50C9274D40AD}" type="datetime1">
              <a:rPr lang="en-GB" smtClean="0"/>
              <a:t>06/11/2023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C4DEF6-EB5C-A82D-DDC3-C69A0A9D5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Connected  •  Supported  •  Influential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682118-2219-6E98-020B-72582DCBE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81CCF-7C0C-411E-B15F-0CBF94902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616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2F7321-C257-435B-930D-5ADFD67601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46B41D-8101-F2A7-5ECC-CC2570EEAD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A29583-0582-18AD-3EFF-E47CF126F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BD2D6-AFAA-4C51-A48D-593A38B3CB3D}" type="datetime1">
              <a:rPr lang="en-GB" smtClean="0"/>
              <a:t>06/11/2023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C0A1C0-D3F9-389E-925F-BCC086032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Connected  •  Supported  •  Influential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67C3FD-767C-2873-6B8E-105454C20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81CCF-7C0C-411E-B15F-0CBF94902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3913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8AE004-CC0E-AF2B-C7C3-175A26B4D0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85172F-1CFC-6772-EB8E-EEF2FEA18B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227815-0E3D-0941-1A6F-20EE18CED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DC014-3424-44BE-BBF9-A0B47CE59822}" type="datetime1">
              <a:rPr lang="en-GB" smtClean="0"/>
              <a:t>06/11/2023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4ECD27-1A35-801C-00BF-15E0AF079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Connected  •  Supported  •  Influential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5CE627-FB92-6FB4-5C72-C2ED2D7C5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81CCF-7C0C-411E-B15F-0CBF94902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7198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D472D0-2302-94EA-3B34-FC50FBE0A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61F78A-EF86-ACB6-3965-A78DB6B6FF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33C509-304C-1F7F-0D30-ACAD435BE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94B3A-199F-4F27-89B6-19A32D53614F}" type="datetime1">
              <a:rPr lang="en-GB" smtClean="0"/>
              <a:t>06/11/2023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A2E743-FF15-15C1-0B3D-7E5D1785A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Connected  •  Supported  •  Influential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3D1FAD-6A9A-D6F2-64D8-0EE1CD653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81CCF-7C0C-411E-B15F-0CBF94902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7989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47B8B-9CC8-AD11-DFC4-666F00D399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23FCCA-523D-1B05-8D59-6AB6F9FE7B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C8751C-52E2-2125-C82B-B3EE05CB4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E5338-A0F0-4040-B2D3-606A4CDB565F}" type="datetime1">
              <a:rPr lang="en-GB" smtClean="0"/>
              <a:t>06/11/2023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292022-33EE-4D0A-D62C-8D375B531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Connected  •  Supported  •  Influential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D14A9E-0686-DBD4-425D-3A1406C97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81CCF-7C0C-411E-B15F-0CBF94902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3890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1D77EF-C62B-1F19-BF9F-89A02E1D9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1E2C23-7537-AD53-EDF5-5437B0BAFA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C367FD-C194-C84D-CAFF-1D49102198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753A19-9A2C-B209-124B-9ABA40600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2CC9F-8AEB-4080-8DBB-66AB38D4D8A1}" type="datetime1">
              <a:rPr lang="en-GB" smtClean="0"/>
              <a:t>06/11/2023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A79F2E-20DC-3F1A-660F-26D28AA00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Connected  •  Supported  •  Influential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2E1130-8D11-7A59-3FFD-C0F8C3856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81CCF-7C0C-411E-B15F-0CBF94902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2503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E31609-A7A1-D8EB-7006-F1AF0C587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9937D8-4488-6872-5590-005B4D2BB9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F05B56-4FE2-EC34-5565-A8946E8FD2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CD63A9-0897-501E-E8C3-9D649762E1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2999801-43D7-5101-E295-8CC780C714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45D8DA-C8E6-F869-2C24-A122001DD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7FF1D-84B2-40FE-B379-38E657BE1419}" type="datetime1">
              <a:rPr lang="en-GB" smtClean="0"/>
              <a:t>06/11/2023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8BCA8C8-3626-F3D6-5E7A-042ED903A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Connected  •  Supported  •  Influential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06DD612-A3E1-1761-27F1-4E0142278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81CCF-7C0C-411E-B15F-0CBF94902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4446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074A8D-7E6C-BC66-602F-6C2913A88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4D9C08-8B65-BB49-DF48-066CBBB68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FD035-BF0C-489D-9981-C8EAB2B2777D}" type="datetime1">
              <a:rPr lang="en-GB" smtClean="0"/>
              <a:t>06/11/2023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7049BC-68DE-623D-E50C-C3BA72EC1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Connected  •  Supported  •  Influential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F3F04B-6E51-244E-4913-287A94330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81CCF-7C0C-411E-B15F-0CBF94902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241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293BFF-2C88-5382-AA0C-F3B58E707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AFBC7-F8F1-4D62-8CE0-50C5EE45FB90}" type="datetime1">
              <a:rPr lang="en-GB" smtClean="0"/>
              <a:t>06/11/2023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FA1A31-5541-014D-B2FF-6283F1B7F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Connected  •  Supported  •  Influential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50E09B-5E4B-EEBE-230F-CB5F02112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81CCF-7C0C-411E-B15F-0CBF94902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7387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C3336-523A-B16F-63AD-9047E39DD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835B82-53FE-A848-2478-70C73D44C3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3BBE9D-E8D9-78CB-B14F-699DDA1C25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F9E93D-C9C3-6F99-49B3-6254B83B1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F8618-9505-4786-9426-EA38A55AC1D3}" type="datetime1">
              <a:rPr lang="en-GB" smtClean="0"/>
              <a:t>06/11/2023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84A4C9-7AE2-F48F-838D-0310F5ED4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Connected  •  Supported  •  Influential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AF8ACF-4CDD-6DB7-A4B1-6ED5FC636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81CCF-7C0C-411E-B15F-0CBF94902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1274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A0AC51-5549-946B-B34D-88312CACB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863C1A-2BF5-FC7D-5A1E-21E2B5A2B2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5DDF46-1E0F-44EA-376B-34CFC06E4C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18165F-68A6-1B76-6390-9B721B71F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CDF24-BBB0-46F6-A09F-906A030ADA49}" type="datetime1">
              <a:rPr lang="en-GB" smtClean="0"/>
              <a:t>06/11/2023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E2449C-5D2C-9E84-322A-7832FB87A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Connected  •  Supported  •  Influential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91AEF5-4780-8816-9DAF-F271C241A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81CCF-7C0C-411E-B15F-0CBF94902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0795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4E4A493-6B8D-B853-0A73-11FDB223C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A30147-0A93-EF58-8A1B-870E681A1D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AFD4A2-27C9-6A7B-77B5-54215ED848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E93CE2-A3C9-4FC3-8685-8A5941F58DF5}" type="datetime1">
              <a:rPr lang="en-GB" smtClean="0"/>
              <a:t>06/11/2023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B63A78-C210-B06F-2FCB-916E5057B2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Connected  •  Supported  •  Influential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F4B632-C774-ABF2-8106-9B81B12206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881CCF-7C0C-411E-B15F-0CBF94902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6114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ancashireskillshub.co.uk/lancashire-skills-pledge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https://www.lancashireskillshub.co.uk/digital-skills-partnership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ur02.safelinks.protection.outlook.com/?url=https%3A%2F%2Fwww.kingsfund.org.uk%2Faudio-video%2Fhow-does-nhs-in-england-work&amp;data=05%7C01%7Cstephanieg%40communityfutures.org.uk%7C740644cf44ae4a96e1da08dbdac529e9%7C401d99d7aa3244939a49b396b6827931%7C0%7C0%7C638344312570338581%7CUnknown%7CTWFpbGZsb3d8eyJWIjoiMC4wLjAwMDAiLCJQIjoiV2luMzIiLCJBTiI6Ik1haWwiLCJXVCI6Mn0%3D%7C3000%7C%7C%7C&amp;sdata=N2pUjEppFrS5I%2FPL7x5zlFC2byzlCN8iIG6rwZoYyZ0%3D&amp;reserved=0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D340C7F4-C599-B773-4C47-5544F2382A9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4409" y="109678"/>
            <a:ext cx="2234719" cy="115224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A31C780-B36F-7CF4-8224-5128FAE1D3B7}"/>
              </a:ext>
            </a:extLst>
          </p:cNvPr>
          <p:cNvSpPr txBox="1"/>
          <p:nvPr/>
        </p:nvSpPr>
        <p:spPr>
          <a:xfrm>
            <a:off x="4801596" y="109678"/>
            <a:ext cx="12089591" cy="535531"/>
          </a:xfrm>
          <a:prstGeom prst="rect">
            <a:avLst/>
          </a:prstGeom>
          <a:noFill/>
        </p:spPr>
        <p:txBody>
          <a:bodyPr wrap="square" anchor="ctr" anchorCtr="1">
            <a:spAutoFit/>
          </a:bodyPr>
          <a:lstStyle/>
          <a:p>
            <a:pPr>
              <a:lnSpc>
                <a:spcPct val="90000"/>
              </a:lnSpc>
              <a:spcBef>
                <a:spcPts val="10000"/>
              </a:spcBef>
              <a:spcAft>
                <a:spcPts val="1000"/>
              </a:spcAft>
            </a:pPr>
            <a:r>
              <a:rPr lang="en-GB" sz="3200" b="1" kern="0" dirty="0">
                <a:solidFill>
                  <a:srgbClr val="27235A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Times New Roman" panose="02020603050405020304" pitchFamily="18" charset="0"/>
              </a:rPr>
              <a:t>Workshop 1</a:t>
            </a:r>
            <a:endParaRPr lang="en-GB" sz="3200" b="1" dirty="0">
              <a:solidFill>
                <a:srgbClr val="27235A"/>
              </a:solidFill>
              <a:effectLst/>
              <a:latin typeface="Century Gothic" panose="020B0502020202020204" pitchFamily="34" charset="0"/>
              <a:ea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B5F8A18-F6A0-455C-5452-98A31962408D}"/>
              </a:ext>
            </a:extLst>
          </p:cNvPr>
          <p:cNvSpPr txBox="1">
            <a:spLocks/>
          </p:cNvSpPr>
          <p:nvPr/>
        </p:nvSpPr>
        <p:spPr>
          <a:xfrm>
            <a:off x="2117008" y="411108"/>
            <a:ext cx="10515600" cy="193208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1800"/>
              </a:spcBef>
              <a:spcAft>
                <a:spcPts val="1200"/>
              </a:spcAft>
            </a:pPr>
            <a:r>
              <a:rPr lang="en-GB" sz="7000" b="1" dirty="0">
                <a:solidFill>
                  <a:srgbClr val="BF3078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Lancashire Digital Skills Partnership</a:t>
            </a:r>
          </a:p>
          <a:p>
            <a:pPr>
              <a:spcBef>
                <a:spcPts val="1800"/>
              </a:spcBef>
              <a:spcAft>
                <a:spcPts val="1200"/>
              </a:spcAft>
            </a:pPr>
            <a:r>
              <a:rPr lang="en-GB" sz="3200" b="1" dirty="0">
                <a:solidFill>
                  <a:srgbClr val="BF3078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Kerry Harrison</a:t>
            </a:r>
            <a:br>
              <a:rPr lang="en-GB" sz="4400" b="1" dirty="0">
                <a:solidFill>
                  <a:srgbClr val="BF3078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b="0" i="0" dirty="0">
                <a:solidFill>
                  <a:srgbClr val="4B4D63"/>
                </a:solidFill>
                <a:effectLst/>
                <a:latin typeface="Neue Plak"/>
              </a:rPr>
              <a:t> </a:t>
            </a:r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B23158F-E234-836F-819E-444111021321}"/>
              </a:ext>
            </a:extLst>
          </p:cNvPr>
          <p:cNvSpPr txBox="1"/>
          <p:nvPr/>
        </p:nvSpPr>
        <p:spPr>
          <a:xfrm>
            <a:off x="810705" y="3060944"/>
            <a:ext cx="1091623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616161"/>
                </a:solidFill>
                <a:latin typeface="Century Gothic" panose="020B0502020202020204" pitchFamily="34" charset="0"/>
              </a:rPr>
              <a:t>Kerry provided Workshop 1 with essential information regarding digital skills and some fantastic links to free digital skills training and support for businesses and charities. </a:t>
            </a:r>
          </a:p>
          <a:p>
            <a:r>
              <a:rPr lang="en-GB" dirty="0">
                <a:solidFill>
                  <a:srgbClr val="616161"/>
                </a:solidFill>
                <a:latin typeface="Century Gothic" panose="020B0502020202020204" pitchFamily="34" charset="0"/>
              </a:rPr>
              <a:t>See links below.</a:t>
            </a:r>
          </a:p>
          <a:p>
            <a:r>
              <a:rPr lang="en-GB" dirty="0">
                <a:solidFill>
                  <a:srgbClr val="616161"/>
                </a:solidFill>
                <a:latin typeface="Century Gothic" panose="020B0502020202020204" pitchFamily="34" charset="0"/>
              </a:rPr>
              <a:t>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dirty="0">
                <a:solidFill>
                  <a:srgbClr val="BF3178"/>
                </a:solidFill>
                <a:latin typeface="Century Gothic" panose="020B0502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Lancashire Skills Pledge</a:t>
            </a:r>
            <a:endParaRPr lang="en-GB" dirty="0">
              <a:solidFill>
                <a:srgbClr val="BF3178"/>
              </a:solidFill>
              <a:latin typeface="Century Gothic" panose="020B0502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dirty="0">
                <a:solidFill>
                  <a:srgbClr val="BF3178"/>
                </a:solidFill>
                <a:latin typeface="Century Gothic" panose="020B0502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Digital Skills Partnership</a:t>
            </a:r>
            <a:endParaRPr lang="en-GB" dirty="0">
              <a:solidFill>
                <a:srgbClr val="BF3178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9993375-3E0A-890C-B45F-1C69BFF336C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5955792"/>
            <a:ext cx="12192000" cy="90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999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D340C7F4-C599-B773-4C47-5544F2382A9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4409" y="109678"/>
            <a:ext cx="2234719" cy="115224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A31C780-B36F-7CF4-8224-5128FAE1D3B7}"/>
              </a:ext>
            </a:extLst>
          </p:cNvPr>
          <p:cNvSpPr txBox="1"/>
          <p:nvPr/>
        </p:nvSpPr>
        <p:spPr>
          <a:xfrm>
            <a:off x="4828073" y="150269"/>
            <a:ext cx="12089591" cy="535531"/>
          </a:xfrm>
          <a:prstGeom prst="rect">
            <a:avLst/>
          </a:prstGeom>
          <a:noFill/>
        </p:spPr>
        <p:txBody>
          <a:bodyPr wrap="square" anchor="ctr" anchorCtr="1">
            <a:spAutoFit/>
          </a:bodyPr>
          <a:lstStyle/>
          <a:p>
            <a:pPr>
              <a:lnSpc>
                <a:spcPct val="90000"/>
              </a:lnSpc>
              <a:spcBef>
                <a:spcPts val="10000"/>
              </a:spcBef>
              <a:spcAft>
                <a:spcPts val="1000"/>
              </a:spcAft>
            </a:pPr>
            <a:r>
              <a:rPr lang="en-GB" sz="3200" b="1" kern="0" dirty="0">
                <a:solidFill>
                  <a:srgbClr val="27235A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Times New Roman" panose="02020603050405020304" pitchFamily="18" charset="0"/>
              </a:rPr>
              <a:t>Workshop 2</a:t>
            </a:r>
            <a:endParaRPr lang="en-GB" sz="3200" b="1" dirty="0">
              <a:solidFill>
                <a:srgbClr val="27235A"/>
              </a:solidFill>
              <a:effectLst/>
              <a:latin typeface="Century Gothic" panose="020B0502020202020204" pitchFamily="34" charset="0"/>
              <a:ea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B5F8A18-F6A0-455C-5452-98A31962408D}"/>
              </a:ext>
            </a:extLst>
          </p:cNvPr>
          <p:cNvSpPr txBox="1">
            <a:spLocks/>
          </p:cNvSpPr>
          <p:nvPr/>
        </p:nvSpPr>
        <p:spPr>
          <a:xfrm>
            <a:off x="3718438" y="579675"/>
            <a:ext cx="10515600" cy="193208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1800"/>
              </a:spcBef>
              <a:spcAft>
                <a:spcPts val="1200"/>
              </a:spcAft>
            </a:pPr>
            <a:r>
              <a:rPr lang="en-GB" sz="4800" b="1" dirty="0">
                <a:solidFill>
                  <a:srgbClr val="BF3078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ICB Workforce Strategy</a:t>
            </a:r>
          </a:p>
          <a:p>
            <a:pPr>
              <a:spcBef>
                <a:spcPts val="1800"/>
              </a:spcBef>
              <a:spcAft>
                <a:spcPts val="1200"/>
              </a:spcAft>
            </a:pPr>
            <a:r>
              <a:rPr lang="en-GB" sz="2200" b="1" dirty="0">
                <a:solidFill>
                  <a:srgbClr val="BF3078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Lee Radford</a:t>
            </a:r>
            <a:br>
              <a:rPr lang="en-GB" sz="4400" b="1" dirty="0">
                <a:solidFill>
                  <a:srgbClr val="BF3078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b="0" i="0" dirty="0">
                <a:solidFill>
                  <a:srgbClr val="4B4D63"/>
                </a:solidFill>
                <a:effectLst/>
                <a:latin typeface="Neue Plak"/>
              </a:rPr>
              <a:t> </a:t>
            </a:r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192C379-5BDF-9C8A-8E83-2D887BA4EE60}"/>
              </a:ext>
            </a:extLst>
          </p:cNvPr>
          <p:cNvSpPr txBox="1"/>
          <p:nvPr/>
        </p:nvSpPr>
        <p:spPr>
          <a:xfrm>
            <a:off x="417922" y="1545717"/>
            <a:ext cx="11774078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sz="1400" dirty="0">
                <a:solidFill>
                  <a:srgbClr val="616161"/>
                </a:solidFill>
                <a:latin typeface="Century Gothic" panose="020B0502020202020204" pitchFamily="34" charset="0"/>
              </a:rPr>
              <a:t>Requirement for 5-year workforce strategy. NHS, Social Care + VCFSE – not had that before.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sz="1400" dirty="0">
                <a:solidFill>
                  <a:srgbClr val="616161"/>
                </a:solidFill>
                <a:latin typeface="Century Gothic" panose="020B0502020202020204" pitchFamily="34" charset="0"/>
              </a:rPr>
              <a:t>Has been previously very </a:t>
            </a:r>
            <a:r>
              <a:rPr lang="en-GB" sz="1400" dirty="0" err="1">
                <a:solidFill>
                  <a:srgbClr val="616161"/>
                </a:solidFill>
                <a:latin typeface="Century Gothic" panose="020B0502020202020204" pitchFamily="34" charset="0"/>
              </a:rPr>
              <a:t>NHS’y</a:t>
            </a:r>
            <a:r>
              <a:rPr lang="en-GB" sz="1400" dirty="0">
                <a:solidFill>
                  <a:srgbClr val="616161"/>
                </a:solidFill>
                <a:latin typeface="Century Gothic" panose="020B0502020202020204" pitchFamily="34" charset="0"/>
              </a:rPr>
              <a:t>, what opportunities are there to share training opportunities.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sz="1400" dirty="0">
                <a:solidFill>
                  <a:srgbClr val="616161"/>
                </a:solidFill>
                <a:latin typeface="Century Gothic" panose="020B0502020202020204" pitchFamily="34" charset="0"/>
              </a:rPr>
              <a:t>Development Needs, leadership skills, finance.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sz="1400" dirty="0">
                <a:solidFill>
                  <a:srgbClr val="616161"/>
                </a:solidFill>
                <a:latin typeface="Century Gothic" panose="020B0502020202020204" pitchFamily="34" charset="0"/>
              </a:rPr>
              <a:t>Careers hub: website</a:t>
            </a:r>
          </a:p>
          <a:p>
            <a:r>
              <a:rPr lang="en-GB" sz="1400" dirty="0">
                <a:solidFill>
                  <a:srgbClr val="616161"/>
                </a:solidFill>
                <a:latin typeface="Century Gothic" panose="020B0502020202020204" pitchFamily="34" charset="0"/>
              </a:rPr>
              <a:t>        - Apprenticeships, levy. Opportunities to redeploy to VCFSE orgs but to what &amp; how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sz="1400" dirty="0">
                <a:solidFill>
                  <a:srgbClr val="616161"/>
                </a:solidFill>
                <a:latin typeface="Century Gothic" panose="020B0502020202020204" pitchFamily="34" charset="0"/>
              </a:rPr>
              <a:t>Barriers – Applications, language, IT, transport, qualifications (GSCE English)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sz="1400" dirty="0">
                <a:solidFill>
                  <a:srgbClr val="616161"/>
                </a:solidFill>
                <a:latin typeface="Century Gothic" panose="020B0502020202020204" pitchFamily="34" charset="0"/>
              </a:rPr>
              <a:t>Early Entry – Careers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sz="1400" dirty="0">
                <a:solidFill>
                  <a:srgbClr val="616161"/>
                </a:solidFill>
                <a:latin typeface="Century Gothic" panose="020B0502020202020204" pitchFamily="34" charset="0"/>
              </a:rPr>
              <a:t>Early leadership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sz="1400" dirty="0">
                <a:solidFill>
                  <a:srgbClr val="616161"/>
                </a:solidFill>
                <a:latin typeface="Century Gothic" panose="020B0502020202020204" pitchFamily="34" charset="0"/>
              </a:rPr>
              <a:t>Careers Paths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sz="1400" dirty="0">
                <a:solidFill>
                  <a:srgbClr val="616161"/>
                </a:solidFill>
                <a:latin typeface="Century Gothic" panose="020B0502020202020204" pitchFamily="34" charset="0"/>
              </a:rPr>
              <a:t>Career development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sz="1400" dirty="0">
                <a:solidFill>
                  <a:srgbClr val="616161"/>
                </a:solidFill>
                <a:latin typeface="Century Gothic" panose="020B0502020202020204" pitchFamily="34" charset="0"/>
              </a:rPr>
              <a:t>Succession Planning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sz="1400" dirty="0">
                <a:solidFill>
                  <a:srgbClr val="616161"/>
                </a:solidFill>
                <a:latin typeface="Century Gothic" panose="020B0502020202020204" pitchFamily="34" charset="0"/>
              </a:rPr>
              <a:t>Pipelines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GB" sz="1400" dirty="0">
              <a:solidFill>
                <a:srgbClr val="616161"/>
              </a:solidFill>
              <a:latin typeface="Century Gothic" panose="020B0502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sz="1400" dirty="0">
                <a:solidFill>
                  <a:srgbClr val="616161"/>
                </a:solidFill>
                <a:latin typeface="Century Gothic" panose="020B0502020202020204" pitchFamily="34" charset="0"/>
              </a:rPr>
              <a:t>Inequality in respect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sz="1400" dirty="0">
                <a:solidFill>
                  <a:srgbClr val="616161"/>
                </a:solidFill>
                <a:latin typeface="Century Gothic" panose="020B0502020202020204" pitchFamily="34" charset="0"/>
              </a:rPr>
              <a:t>Joint sessions </a:t>
            </a:r>
            <a:r>
              <a:rPr lang="en-GB" sz="1400" dirty="0">
                <a:solidFill>
                  <a:srgbClr val="61616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Connect Dots  Sharing Resources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sz="1400" dirty="0">
                <a:solidFill>
                  <a:srgbClr val="61616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T200 – Aspiration for adult learners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sz="1400" dirty="0">
                <a:solidFill>
                  <a:srgbClr val="61616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Just one part of the ICS spent £40 million on international recruitment in one year! There's probably an equal if not greater amount being spent by others. Just imagine investing a % of that in tackling barriers to employment of our local people – existing employers giving people career changes/apprenticeships. Invest e.g. fully funded (not £9K pa) Basic skills and no so basic training  GCSE English, digital skills.</a:t>
            </a:r>
            <a:endParaRPr lang="en-GB" sz="1400" dirty="0">
              <a:solidFill>
                <a:srgbClr val="616161"/>
              </a:solidFill>
              <a:latin typeface="Century Gothic" panose="020B0502020202020204" pitchFamily="34" charset="0"/>
            </a:endParaRPr>
          </a:p>
          <a:p>
            <a:endParaRPr lang="en-GB" dirty="0">
              <a:latin typeface="Century Gothic" panose="020B050202020202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B447B9E-CCE7-EF53-C8AB-44E11844E42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955792"/>
            <a:ext cx="12192000" cy="90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8252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D340C7F4-C599-B773-4C47-5544F2382A9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4409" y="109678"/>
            <a:ext cx="2234719" cy="115224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A31C780-B36F-7CF4-8224-5128FAE1D3B7}"/>
              </a:ext>
            </a:extLst>
          </p:cNvPr>
          <p:cNvSpPr txBox="1"/>
          <p:nvPr/>
        </p:nvSpPr>
        <p:spPr>
          <a:xfrm>
            <a:off x="4838172" y="4765"/>
            <a:ext cx="12089591" cy="535531"/>
          </a:xfrm>
          <a:prstGeom prst="rect">
            <a:avLst/>
          </a:prstGeom>
          <a:noFill/>
        </p:spPr>
        <p:txBody>
          <a:bodyPr wrap="square" anchor="ctr" anchorCtr="1">
            <a:spAutoFit/>
          </a:bodyPr>
          <a:lstStyle/>
          <a:p>
            <a:pPr>
              <a:lnSpc>
                <a:spcPct val="90000"/>
              </a:lnSpc>
              <a:spcBef>
                <a:spcPts val="10000"/>
              </a:spcBef>
              <a:spcAft>
                <a:spcPts val="1000"/>
              </a:spcAft>
            </a:pPr>
            <a:r>
              <a:rPr lang="en-GB" sz="3200" b="1" kern="0" dirty="0">
                <a:solidFill>
                  <a:srgbClr val="27235A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Times New Roman" panose="02020603050405020304" pitchFamily="18" charset="0"/>
              </a:rPr>
              <a:t>Workshop 3</a:t>
            </a:r>
            <a:endParaRPr lang="en-GB" sz="3200" b="1" dirty="0">
              <a:solidFill>
                <a:srgbClr val="27235A"/>
              </a:solidFill>
              <a:effectLst/>
              <a:latin typeface="Century Gothic" panose="020B0502020202020204" pitchFamily="34" charset="0"/>
              <a:ea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B5F8A18-F6A0-455C-5452-98A31962408D}"/>
              </a:ext>
            </a:extLst>
          </p:cNvPr>
          <p:cNvSpPr txBox="1">
            <a:spLocks/>
          </p:cNvSpPr>
          <p:nvPr/>
        </p:nvSpPr>
        <p:spPr>
          <a:xfrm>
            <a:off x="1380137" y="540296"/>
            <a:ext cx="10976413" cy="229122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1800"/>
              </a:spcBef>
              <a:spcAft>
                <a:spcPts val="1200"/>
              </a:spcAft>
            </a:pPr>
            <a:r>
              <a:rPr lang="en-GB" sz="5200" b="1" dirty="0">
                <a:solidFill>
                  <a:srgbClr val="BF3078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Health Equity Commission. Progress &amp; Next Steps</a:t>
            </a:r>
          </a:p>
          <a:p>
            <a:pPr>
              <a:spcBef>
                <a:spcPts val="1800"/>
              </a:spcBef>
              <a:spcAft>
                <a:spcPts val="1200"/>
              </a:spcAft>
            </a:pPr>
            <a:r>
              <a:rPr lang="en-GB" sz="2600" b="1" dirty="0">
                <a:solidFill>
                  <a:srgbClr val="BF3078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Andrew Bennett, Dr Andy Knox &amp; Claire Platt</a:t>
            </a:r>
            <a:br>
              <a:rPr lang="en-GB" sz="4400" b="1" dirty="0">
                <a:solidFill>
                  <a:srgbClr val="BF3078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b="0" i="0" dirty="0">
                <a:solidFill>
                  <a:srgbClr val="4B4D63"/>
                </a:solidFill>
                <a:effectLst/>
                <a:latin typeface="Neue Plak"/>
              </a:rPr>
              <a:t> </a:t>
            </a:r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B58222C-1FE7-91B1-CD80-8FF9FDFACEBA}"/>
              </a:ext>
            </a:extLst>
          </p:cNvPr>
          <p:cNvSpPr txBox="1"/>
          <p:nvPr/>
        </p:nvSpPr>
        <p:spPr>
          <a:xfrm>
            <a:off x="459885" y="2877274"/>
            <a:ext cx="1106656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616161"/>
                </a:solidFill>
                <a:latin typeface="Century Gothic" panose="020B0502020202020204" pitchFamily="34" charset="0"/>
              </a:rPr>
              <a:t>Asks to the Alliance from this Workshop were as follows:</a:t>
            </a:r>
          </a:p>
          <a:p>
            <a:endParaRPr lang="en-GB" dirty="0">
              <a:solidFill>
                <a:srgbClr val="616161"/>
              </a:solidFill>
              <a:latin typeface="Century Gothic" panose="020B0502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dirty="0">
                <a:solidFill>
                  <a:srgbClr val="616161"/>
                </a:solidFill>
                <a:latin typeface="Century Gothic" panose="020B0502020202020204" pitchFamily="34" charset="0"/>
              </a:rPr>
              <a:t>A simple guide to the health &amp; care system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dirty="0">
                <a:solidFill>
                  <a:srgbClr val="616161"/>
                </a:solidFill>
                <a:latin typeface="Century Gothic" panose="020B0502020202020204" pitchFamily="34" charset="0"/>
              </a:rPr>
              <a:t>For the F in VCFSE to be more inclusive (comments were made about it being more than religion and about the spiritual side of things)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dirty="0">
                <a:solidFill>
                  <a:srgbClr val="616161"/>
                </a:solidFill>
                <a:latin typeface="Century Gothic" panose="020B0502020202020204" pitchFamily="34" charset="0"/>
              </a:rPr>
              <a:t>Develop an approach that includes smaller VCFSE sector as well as the larger orgs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dirty="0">
                <a:solidFill>
                  <a:srgbClr val="616161"/>
                </a:solidFill>
                <a:latin typeface="Century Gothic" panose="020B0502020202020204" pitchFamily="34" charset="0"/>
              </a:rPr>
              <a:t>The Alliance to help facilitate consortia to bid or greater collaboration around funding calls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sz="1800" u="sng" dirty="0">
                <a:solidFill>
                  <a:srgbClr val="BF3178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does the NHS in England work and how is it changing? | The King's Fund (kingsfund.org.uk)</a:t>
            </a:r>
            <a:endParaRPr lang="en-GB" dirty="0">
              <a:solidFill>
                <a:srgbClr val="BF3178"/>
              </a:solidFill>
              <a:latin typeface="Century Gothic" panose="020B0502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GB" dirty="0">
              <a:latin typeface="Century Gothic" panose="020B0502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GB" dirty="0">
              <a:latin typeface="Century Gothic" panose="020B0502020202020204" pitchFamily="34" charset="0"/>
            </a:endParaRPr>
          </a:p>
          <a:p>
            <a:endParaRPr lang="en-GB" dirty="0">
              <a:latin typeface="Century Gothic" panose="020B0502020202020204" pitchFamily="34" charset="0"/>
            </a:endParaRPr>
          </a:p>
          <a:p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endParaRPr lang="en-GB" dirty="0">
              <a:latin typeface="Century Gothic" panose="020B050202020202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2CE1727-B007-8635-3EE6-D8DD322DCD4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09" y="5956694"/>
            <a:ext cx="12192000" cy="901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1261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D340C7F4-C599-B773-4C47-5544F2382A9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4409" y="109678"/>
            <a:ext cx="2234719" cy="115224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A31C780-B36F-7CF4-8224-5128FAE1D3B7}"/>
              </a:ext>
            </a:extLst>
          </p:cNvPr>
          <p:cNvSpPr txBox="1"/>
          <p:nvPr/>
        </p:nvSpPr>
        <p:spPr>
          <a:xfrm>
            <a:off x="4787948" y="65146"/>
            <a:ext cx="12089591" cy="535531"/>
          </a:xfrm>
          <a:prstGeom prst="rect">
            <a:avLst/>
          </a:prstGeom>
          <a:noFill/>
        </p:spPr>
        <p:txBody>
          <a:bodyPr wrap="square" anchor="ctr" anchorCtr="1">
            <a:spAutoFit/>
          </a:bodyPr>
          <a:lstStyle/>
          <a:p>
            <a:pPr>
              <a:lnSpc>
                <a:spcPct val="90000"/>
              </a:lnSpc>
              <a:spcBef>
                <a:spcPts val="10000"/>
              </a:spcBef>
              <a:spcAft>
                <a:spcPts val="1000"/>
              </a:spcAft>
            </a:pPr>
            <a:r>
              <a:rPr lang="en-GB" sz="3200" b="1" kern="0" dirty="0">
                <a:solidFill>
                  <a:srgbClr val="27235A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Times New Roman" panose="02020603050405020304" pitchFamily="18" charset="0"/>
              </a:rPr>
              <a:t>Workshop 4</a:t>
            </a:r>
            <a:endParaRPr lang="en-GB" sz="3200" b="1" dirty="0">
              <a:solidFill>
                <a:srgbClr val="27235A"/>
              </a:solidFill>
              <a:effectLst/>
              <a:latin typeface="Century Gothic" panose="020B0502020202020204" pitchFamily="34" charset="0"/>
              <a:ea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B5F8A18-F6A0-455C-5452-98A31962408D}"/>
              </a:ext>
            </a:extLst>
          </p:cNvPr>
          <p:cNvSpPr txBox="1">
            <a:spLocks/>
          </p:cNvSpPr>
          <p:nvPr/>
        </p:nvSpPr>
        <p:spPr>
          <a:xfrm>
            <a:off x="2349128" y="600677"/>
            <a:ext cx="10340072" cy="205191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1800"/>
              </a:spcBef>
              <a:spcAft>
                <a:spcPts val="1200"/>
              </a:spcAft>
            </a:pPr>
            <a:r>
              <a:rPr lang="en-GB" sz="6500" b="1" dirty="0">
                <a:solidFill>
                  <a:srgbClr val="BF3078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VCFSE Providers – Working more closely together                                   </a:t>
            </a:r>
            <a:r>
              <a:rPr lang="en-GB" sz="2500" b="1" dirty="0">
                <a:solidFill>
                  <a:srgbClr val="BF3078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endParaRPr lang="en-GB" sz="2200" b="1" dirty="0">
              <a:solidFill>
                <a:srgbClr val="BF3078"/>
              </a:solidFill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1800"/>
              </a:spcBef>
              <a:spcAft>
                <a:spcPts val="1200"/>
              </a:spcAft>
            </a:pPr>
            <a:br>
              <a:rPr lang="en-GB" sz="4400" b="1" dirty="0">
                <a:solidFill>
                  <a:srgbClr val="BF3078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b="0" i="0" dirty="0">
                <a:solidFill>
                  <a:srgbClr val="4B4D63"/>
                </a:solidFill>
                <a:effectLst/>
                <a:latin typeface="Neue Plak"/>
              </a:rPr>
              <a:t> </a:t>
            </a:r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9CF74C0-2288-5CEE-7AF2-9B598FABD21A}"/>
              </a:ext>
            </a:extLst>
          </p:cNvPr>
          <p:cNvSpPr txBox="1"/>
          <p:nvPr/>
        </p:nvSpPr>
        <p:spPr>
          <a:xfrm>
            <a:off x="114409" y="1542484"/>
            <a:ext cx="115007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sz="1400" dirty="0">
                <a:solidFill>
                  <a:srgbClr val="616161"/>
                </a:solidFill>
                <a:latin typeface="Century Gothic" panose="020B0502020202020204" pitchFamily="34" charset="0"/>
              </a:rPr>
              <a:t>Poor relations (always) equity/parity across partnerships – the sector always seen as an add-on rather than an equal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sz="1400" dirty="0">
                <a:solidFill>
                  <a:srgbClr val="616161"/>
                </a:solidFill>
                <a:latin typeface="Century Gothic" panose="020B0502020202020204" pitchFamily="34" charset="0"/>
              </a:rPr>
              <a:t>Spending too much time ‘pitching’ – significant reporting requirement (which vary according to different funders) which still don’t equate to adequate evidence when seeking continuation of funding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sz="1400" dirty="0">
                <a:solidFill>
                  <a:srgbClr val="616161"/>
                </a:solidFill>
                <a:latin typeface="Century Gothic" panose="020B0502020202020204" pitchFamily="34" charset="0"/>
              </a:rPr>
              <a:t>Access to NHS/LA corporate functions, HR, training etc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sz="1400" dirty="0">
                <a:solidFill>
                  <a:srgbClr val="616161"/>
                </a:solidFill>
                <a:latin typeface="Century Gothic" panose="020B0502020202020204" pitchFamily="34" charset="0"/>
              </a:rPr>
              <a:t>Equal partners – see above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sz="1400" dirty="0">
                <a:solidFill>
                  <a:srgbClr val="616161"/>
                </a:solidFill>
                <a:latin typeface="Century Gothic" panose="020B0502020202020204" pitchFamily="34" charset="0"/>
              </a:rPr>
              <a:t>Transparency of funds allocated &amp; commissioning – how to access/where it’s advertised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sz="1400" dirty="0">
                <a:solidFill>
                  <a:srgbClr val="616161"/>
                </a:solidFill>
                <a:latin typeface="Century Gothic" panose="020B0502020202020204" pitchFamily="34" charset="0"/>
              </a:rPr>
              <a:t>Directory of services (living resource) Services &amp; just contacts. This could be created (partly) from the current membership of the Assembly? VCFSE &amp; wider.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sz="1400" dirty="0">
                <a:solidFill>
                  <a:srgbClr val="616161"/>
                </a:solidFill>
                <a:latin typeface="Century Gothic" panose="020B0502020202020204" pitchFamily="34" charset="0"/>
              </a:rPr>
              <a:t>Capacity </a:t>
            </a:r>
          </a:p>
          <a:p>
            <a:r>
              <a:rPr lang="en-GB" sz="1400" dirty="0">
                <a:solidFill>
                  <a:srgbClr val="616161"/>
                </a:solidFill>
                <a:latin typeface="Century Gothic" panose="020B0502020202020204" pitchFamily="34" charset="0"/>
              </a:rPr>
              <a:t>     - Getting referral agencies to understand limitations based on resources/commissioning (repetitive messages)</a:t>
            </a:r>
          </a:p>
          <a:p>
            <a:r>
              <a:rPr lang="en-GB" sz="1400" dirty="0">
                <a:solidFill>
                  <a:srgbClr val="616161"/>
                </a:solidFill>
                <a:latin typeface="Century Gothic" panose="020B0502020202020204" pitchFamily="34" charset="0"/>
              </a:rPr>
              <a:t>     - Timing – short term contracts (e.g. 12 months) results in staff seeking other roles 3 months prior to contract end</a:t>
            </a:r>
          </a:p>
          <a:p>
            <a:r>
              <a:rPr lang="en-GB" sz="1400" dirty="0">
                <a:solidFill>
                  <a:srgbClr val="616161"/>
                </a:solidFill>
                <a:latin typeface="Century Gothic" panose="020B0502020202020204" pitchFamily="34" charset="0"/>
              </a:rPr>
              <a:t>     - Staffing – recruitment – in competition with statutory employers who can offer long term contracts, better salaries, pensions etc</a:t>
            </a:r>
          </a:p>
          <a:p>
            <a:r>
              <a:rPr lang="en-GB" sz="1400" dirty="0">
                <a:solidFill>
                  <a:srgbClr val="616161"/>
                </a:solidFill>
                <a:latin typeface="Century Gothic" panose="020B0502020202020204" pitchFamily="34" charset="0"/>
              </a:rPr>
              <a:t>There was a proposal that the sector could do some joint comms on recruitment – show casing the huge range of opportunities, career ladder, compassionate terms and conditions. Could also look at joining up orgs to offer apprenticeships/work placements across agencies (would work for smaller orgs)</a:t>
            </a:r>
          </a:p>
          <a:p>
            <a:r>
              <a:rPr lang="en-GB" sz="1400" dirty="0">
                <a:solidFill>
                  <a:srgbClr val="616161"/>
                </a:solidFill>
                <a:latin typeface="Century Gothic" panose="020B0502020202020204" pitchFamily="34" charset="0"/>
              </a:rPr>
              <a:t>     - Funding of only 1 ecosystem but intervention identifies more need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sz="1400" dirty="0">
                <a:solidFill>
                  <a:srgbClr val="616161"/>
                </a:solidFill>
                <a:latin typeface="Century Gothic" panose="020B0502020202020204" pitchFamily="34" charset="0"/>
              </a:rPr>
              <a:t>Competitive tender (after co-development) – much time invested in development for little or no reward in some cases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sz="1400" dirty="0">
                <a:solidFill>
                  <a:srgbClr val="616161"/>
                </a:solidFill>
                <a:latin typeface="Century Gothic" panose="020B0502020202020204" pitchFamily="34" charset="0"/>
              </a:rPr>
              <a:t>Balance of commissioning for large VCFSE/Charities compared to smaller/localised providers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sz="1400" dirty="0">
                <a:solidFill>
                  <a:srgbClr val="616161"/>
                </a:solidFill>
                <a:latin typeface="Century Gothic" panose="020B0502020202020204" pitchFamily="34" charset="0"/>
              </a:rPr>
              <a:t>Protection of low-income high-quality provision </a:t>
            </a:r>
          </a:p>
          <a:p>
            <a:r>
              <a:rPr lang="en-GB" sz="1400" dirty="0">
                <a:solidFill>
                  <a:srgbClr val="616161"/>
                </a:solidFill>
                <a:latin typeface="Century Gothic" panose="020B0502020202020204" pitchFamily="34" charset="0"/>
              </a:rPr>
              <a:t>Also discussed the involvement of using the voice of the population in commissioning and design of services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85A1115-D5E1-EA64-1899-88226A229F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943689"/>
            <a:ext cx="12192000" cy="90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43698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AFC063FFA21C4BA3F426ADAC2B0951" ma:contentTypeVersion="13" ma:contentTypeDescription="Create a new document." ma:contentTypeScope="" ma:versionID="d7ed0404b0c7554f401a9804b0e9984c">
  <xsd:schema xmlns:xsd="http://www.w3.org/2001/XMLSchema" xmlns:xs="http://www.w3.org/2001/XMLSchema" xmlns:p="http://schemas.microsoft.com/office/2006/metadata/properties" xmlns:ns2="9da627bc-1420-42d1-acd4-40132ff394ca" xmlns:ns3="3794dab2-f12d-4e0f-889e-7efdef543a27" targetNamespace="http://schemas.microsoft.com/office/2006/metadata/properties" ma:root="true" ma:fieldsID="78946c471a63d43f859b9fc6ba2d5b8a" ns2:_="" ns3:_="">
    <xsd:import namespace="9da627bc-1420-42d1-acd4-40132ff394ca"/>
    <xsd:import namespace="3794dab2-f12d-4e0f-889e-7efdef543a27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a627bc-1420-42d1-acd4-40132ff394ca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17" nillable="true" ma:displayName="Taxonomy Catch All Column" ma:hidden="true" ma:list="{89183629-5304-49e2-b934-2af1a9ca3ef4}" ma:internalName="TaxCatchAll" ma:showField="CatchAllData" ma:web="9da627bc-1420-42d1-acd4-40132ff394c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94dab2-f12d-4e0f-889e-7efdef543a2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15afa5e8-e774-4a76-8d4b-df77f13846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da627bc-1420-42d1-acd4-40132ff394ca" xsi:nil="true"/>
    <lcf76f155ced4ddcb4097134ff3c332f xmlns="3794dab2-f12d-4e0f-889e-7efdef543a27">
      <Terms xmlns="http://schemas.microsoft.com/office/infopath/2007/PartnerControls"/>
    </lcf76f155ced4ddcb4097134ff3c332f>
    <_dlc_DocId xmlns="9da627bc-1420-42d1-acd4-40132ff394ca">HCA6V4TWV3T6-599331471-863</_dlc_DocId>
    <_dlc_DocIdUrl xmlns="9da627bc-1420-42d1-acd4-40132ff394ca">
      <Url>https://communityfutures386.sharepoint.com/sites/ICS-VCSE/_layouts/15/DocIdRedir.aspx?ID=HCA6V4TWV3T6-599331471-863</Url>
      <Description>HCA6V4TWV3T6-599331471-863</Description>
    </_dlc_DocIdUrl>
  </documentManagement>
</p:properties>
</file>

<file path=customXml/itemProps1.xml><?xml version="1.0" encoding="utf-8"?>
<ds:datastoreItem xmlns:ds="http://schemas.openxmlformats.org/officeDocument/2006/customXml" ds:itemID="{11D4DF74-DD87-4E2B-B13C-2CEC9C69A5E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FF30782-7E0F-488B-A4D8-3702D9AD2C34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849B9CCC-D722-40F8-8DD8-6E55ED79DF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da627bc-1420-42d1-acd4-40132ff394ca"/>
    <ds:schemaRef ds:uri="3794dab2-f12d-4e0f-889e-7efdef543a2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E8A00478-AF06-4BF6-A066-EE300A9EE8E6}">
  <ds:schemaRefs>
    <ds:schemaRef ds:uri="3794dab2-f12d-4e0f-889e-7efdef543a27"/>
    <ds:schemaRef ds:uri="9da627bc-1420-42d1-acd4-40132ff394ca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689</Words>
  <Application>Microsoft Office PowerPoint</Application>
  <PresentationFormat>Widescreen</PresentationFormat>
  <Paragraphs>62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Century Gothic</vt:lpstr>
      <vt:lpstr>Neue Plak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Document title here</dc:title>
  <dc:creator>Stephanie Gorner</dc:creator>
  <cp:lastModifiedBy>Stephanie Gorner</cp:lastModifiedBy>
  <cp:revision>3</cp:revision>
  <dcterms:created xsi:type="dcterms:W3CDTF">2023-06-20T09:49:17Z</dcterms:created>
  <dcterms:modified xsi:type="dcterms:W3CDTF">2023-11-06T10:18:47Z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0x0101005FAFC063FFA21C4BA3F426ADAC2B0951</vt:lpwstr>
  </property>
  <property fmtid="{D5CDD505-2E9C-101B-9397-08002B2CF9AE}" pid="3" name="MediaServiceImageTags">
    <vt:lpwstr/>
  </property>
  <property fmtid="{D5CDD505-2E9C-101B-9397-08002B2CF9AE}" pid="4" name="_dlc_DocIdItemGuid">
    <vt:lpwstr>82274c2d-ca3d-457e-8ee1-830a3a790112</vt:lpwstr>
  </property>
</Properties>
</file>