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93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ULDS, Georgina (NHS LANCASHIRE AND SOUTH CUMBRIA INTEGRATED CARE BOARD)" userId="c845612b-d61e-4a14-9305-9d367bfbd082" providerId="ADAL" clId="{885B1CDC-2F00-4AAE-9E4D-9AB4FA61AC3B}"/>
    <pc:docChg chg="custSel modSld">
      <pc:chgData name="FOULDS, Georgina (NHS LANCASHIRE AND SOUTH CUMBRIA INTEGRATED CARE BOARD)" userId="c845612b-d61e-4a14-9305-9d367bfbd082" providerId="ADAL" clId="{885B1CDC-2F00-4AAE-9E4D-9AB4FA61AC3B}" dt="2023-07-25T13:20:13.322" v="1" actId="27636"/>
      <pc:docMkLst>
        <pc:docMk/>
      </pc:docMkLst>
      <pc:sldChg chg="modNotes">
        <pc:chgData name="FOULDS, Georgina (NHS LANCASHIRE AND SOUTH CUMBRIA INTEGRATED CARE BOARD)" userId="c845612b-d61e-4a14-9305-9d367bfbd082" providerId="ADAL" clId="{885B1CDC-2F00-4AAE-9E4D-9AB4FA61AC3B}" dt="2023-07-25T13:20:13.304" v="0" actId="27636"/>
        <pc:sldMkLst>
          <pc:docMk/>
          <pc:sldMk cId="0" sldId="256"/>
        </pc:sldMkLst>
      </pc:sldChg>
      <pc:sldChg chg="modNotes">
        <pc:chgData name="FOULDS, Georgina (NHS LANCASHIRE AND SOUTH CUMBRIA INTEGRATED CARE BOARD)" userId="c845612b-d61e-4a14-9305-9d367bfbd082" providerId="ADAL" clId="{885B1CDC-2F00-4AAE-9E4D-9AB4FA61AC3B}" dt="2023-07-25T13:20:13.322" v="1" actId="27636"/>
        <pc:sldMkLst>
          <pc:docMk/>
          <pc:sldMk cId="0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228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79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"/>
            <a:ext cx="10692130" cy="7560309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0" y="7559992"/>
                </a:moveTo>
                <a:lnTo>
                  <a:pt x="10692003" y="7559992"/>
                </a:lnTo>
                <a:lnTo>
                  <a:pt x="10692003" y="0"/>
                </a:lnTo>
                <a:lnTo>
                  <a:pt x="0" y="0"/>
                </a:lnTo>
                <a:lnTo>
                  <a:pt x="0" y="7559992"/>
                </a:lnTo>
                <a:close/>
              </a:path>
            </a:pathLst>
          </a:custGeom>
          <a:solidFill>
            <a:srgbClr val="FFF9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3"/>
            <a:ext cx="9624059" cy="12100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5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7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hyperlink" Target="https://www.asthma.org.uk/advice/child/asthma-attacks/?utm_source=redirect&amp;amp;utm_medium=email" TargetMode="Externa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1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62210" y="12"/>
            <a:ext cx="3566160" cy="7560309"/>
          </a:xfrm>
          <a:custGeom>
            <a:avLst/>
            <a:gdLst/>
            <a:ahLst/>
            <a:cxnLst/>
            <a:rect l="l" t="t" r="r" b="b"/>
            <a:pathLst>
              <a:path w="3566159" h="7560309">
                <a:moveTo>
                  <a:pt x="0" y="7559992"/>
                </a:moveTo>
                <a:lnTo>
                  <a:pt x="3565791" y="7559992"/>
                </a:lnTo>
                <a:lnTo>
                  <a:pt x="3565791" y="0"/>
                </a:lnTo>
                <a:lnTo>
                  <a:pt x="0" y="0"/>
                </a:lnTo>
                <a:lnTo>
                  <a:pt x="0" y="7559992"/>
                </a:lnTo>
                <a:close/>
              </a:path>
            </a:pathLst>
          </a:custGeom>
          <a:solidFill>
            <a:srgbClr val="FDE1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2"/>
            <a:ext cx="3562350" cy="7560309"/>
          </a:xfrm>
          <a:custGeom>
            <a:avLst/>
            <a:gdLst/>
            <a:ahLst/>
            <a:cxnLst/>
            <a:rect l="l" t="t" r="r" b="b"/>
            <a:pathLst>
              <a:path w="3562350" h="7560309">
                <a:moveTo>
                  <a:pt x="0" y="7559992"/>
                </a:moveTo>
                <a:lnTo>
                  <a:pt x="3562210" y="7559992"/>
                </a:lnTo>
                <a:lnTo>
                  <a:pt x="3562210" y="0"/>
                </a:lnTo>
                <a:lnTo>
                  <a:pt x="0" y="0"/>
                </a:lnTo>
                <a:lnTo>
                  <a:pt x="0" y="7559992"/>
                </a:lnTo>
                <a:close/>
              </a:path>
            </a:pathLst>
          </a:custGeom>
          <a:solidFill>
            <a:srgbClr val="FFF9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839300" y="266449"/>
            <a:ext cx="2651125" cy="673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500" b="1" spc="-15" dirty="0">
                <a:latin typeface="Century Gothic"/>
                <a:cs typeface="Century Gothic"/>
              </a:rPr>
              <a:t>I</a:t>
            </a:r>
            <a:r>
              <a:rPr sz="1500" b="1" spc="-90" dirty="0">
                <a:latin typeface="Century Gothic"/>
                <a:cs typeface="Century Gothic"/>
              </a:rPr>
              <a:t> w</a:t>
            </a:r>
            <a:r>
              <a:rPr sz="1500" b="1" spc="25" dirty="0">
                <a:latin typeface="Century Gothic"/>
                <a:cs typeface="Century Gothic"/>
              </a:rPr>
              <a:t>il</a:t>
            </a:r>
            <a:r>
              <a:rPr sz="1500" b="1" spc="20" dirty="0">
                <a:latin typeface="Century Gothic"/>
                <a:cs typeface="Century Gothic"/>
              </a:rPr>
              <a:t>l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95" dirty="0">
                <a:latin typeface="Century Gothic"/>
                <a:cs typeface="Century Gothic"/>
              </a:rPr>
              <a:t>s</a:t>
            </a:r>
            <a:r>
              <a:rPr sz="1500" b="1" spc="-130" dirty="0">
                <a:latin typeface="Century Gothic"/>
                <a:cs typeface="Century Gothic"/>
              </a:rPr>
              <a:t>e</a:t>
            </a:r>
            <a:r>
              <a:rPr sz="1500" b="1" spc="-145" dirty="0">
                <a:latin typeface="Century Gothic"/>
                <a:cs typeface="Century Gothic"/>
              </a:rPr>
              <a:t>e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120" dirty="0">
                <a:latin typeface="Century Gothic"/>
                <a:cs typeface="Century Gothic"/>
              </a:rPr>
              <a:t>m</a:t>
            </a:r>
            <a:r>
              <a:rPr sz="1500" b="1" spc="-90" dirty="0">
                <a:latin typeface="Century Gothic"/>
                <a:cs typeface="Century Gothic"/>
              </a:rPr>
              <a:t>y d</a:t>
            </a:r>
            <a:r>
              <a:rPr sz="1500" b="1" spc="-100" dirty="0">
                <a:latin typeface="Century Gothic"/>
                <a:cs typeface="Century Gothic"/>
              </a:rPr>
              <a:t>o</a:t>
            </a:r>
            <a:r>
              <a:rPr sz="1500" b="1" spc="-135" dirty="0">
                <a:latin typeface="Century Gothic"/>
                <a:cs typeface="Century Gothic"/>
              </a:rPr>
              <a:t>c</a:t>
            </a:r>
            <a:r>
              <a:rPr sz="1500" b="1" spc="60" dirty="0">
                <a:latin typeface="Century Gothic"/>
                <a:cs typeface="Century Gothic"/>
              </a:rPr>
              <a:t>t</a:t>
            </a:r>
            <a:r>
              <a:rPr sz="1500" b="1" spc="-100" dirty="0">
                <a:latin typeface="Century Gothic"/>
                <a:cs typeface="Century Gothic"/>
              </a:rPr>
              <a:t>o</a:t>
            </a:r>
            <a:r>
              <a:rPr sz="1500" b="1" spc="105" dirty="0">
                <a:latin typeface="Century Gothic"/>
                <a:cs typeface="Century Gothic"/>
              </a:rPr>
              <a:t>r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100" dirty="0">
                <a:latin typeface="Century Gothic"/>
                <a:cs typeface="Century Gothic"/>
              </a:rPr>
              <a:t>o</a:t>
            </a:r>
            <a:r>
              <a:rPr sz="1500" b="1" spc="105" dirty="0">
                <a:latin typeface="Century Gothic"/>
                <a:cs typeface="Century Gothic"/>
              </a:rPr>
              <a:t>r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150" dirty="0">
                <a:latin typeface="Century Gothic"/>
                <a:cs typeface="Century Gothic"/>
              </a:rPr>
              <a:t>a</a:t>
            </a:r>
            <a:r>
              <a:rPr sz="1500" b="1" spc="110" dirty="0">
                <a:latin typeface="Century Gothic"/>
                <a:cs typeface="Century Gothic"/>
              </a:rPr>
              <a:t>s</a:t>
            </a:r>
            <a:r>
              <a:rPr sz="1500" b="1" spc="75" dirty="0">
                <a:latin typeface="Century Gothic"/>
                <a:cs typeface="Century Gothic"/>
              </a:rPr>
              <a:t>t</a:t>
            </a:r>
            <a:r>
              <a:rPr sz="1500" b="1" spc="-40" dirty="0">
                <a:latin typeface="Century Gothic"/>
                <a:cs typeface="Century Gothic"/>
              </a:rPr>
              <a:t>h</a:t>
            </a:r>
            <a:r>
              <a:rPr sz="1500" b="1" spc="-90" dirty="0">
                <a:latin typeface="Century Gothic"/>
                <a:cs typeface="Century Gothic"/>
              </a:rPr>
              <a:t>m</a:t>
            </a:r>
            <a:r>
              <a:rPr sz="1500" b="1" spc="-180" dirty="0">
                <a:latin typeface="Century Gothic"/>
                <a:cs typeface="Century Gothic"/>
              </a:rPr>
              <a:t>a</a:t>
            </a:r>
            <a:r>
              <a:rPr sz="1500" b="1" spc="-80" dirty="0">
                <a:latin typeface="Century Gothic"/>
                <a:cs typeface="Century Gothic"/>
              </a:rPr>
              <a:t> </a:t>
            </a:r>
            <a:r>
              <a:rPr sz="1500" b="1" spc="10" dirty="0">
                <a:latin typeface="Century Gothic"/>
                <a:cs typeface="Century Gothic"/>
              </a:rPr>
              <a:t>nur</a:t>
            </a:r>
            <a:r>
              <a:rPr sz="1500" b="1" spc="95" dirty="0">
                <a:latin typeface="Century Gothic"/>
                <a:cs typeface="Century Gothic"/>
              </a:rPr>
              <a:t>s</a:t>
            </a:r>
            <a:r>
              <a:rPr sz="1500" b="1" spc="-145" dirty="0">
                <a:latin typeface="Century Gothic"/>
                <a:cs typeface="Century Gothic"/>
              </a:rPr>
              <a:t>e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55" dirty="0">
                <a:solidFill>
                  <a:srgbClr val="8C4091"/>
                </a:solidFill>
                <a:latin typeface="Century Gothic"/>
                <a:cs typeface="Century Gothic"/>
              </a:rPr>
              <a:t>at</a:t>
            </a:r>
            <a:r>
              <a:rPr sz="1500" b="1" spc="-90" dirty="0">
                <a:solidFill>
                  <a:srgbClr val="8C4091"/>
                </a:solidFill>
                <a:latin typeface="Century Gothic"/>
                <a:cs typeface="Century Gothic"/>
              </a:rPr>
              <a:t> </a:t>
            </a:r>
            <a:r>
              <a:rPr sz="1500" b="1" spc="25" dirty="0">
                <a:solidFill>
                  <a:srgbClr val="8C4091"/>
                </a:solidFill>
                <a:latin typeface="Century Gothic"/>
                <a:cs typeface="Century Gothic"/>
              </a:rPr>
              <a:t>l</a:t>
            </a:r>
            <a:r>
              <a:rPr sz="1500" b="1" spc="-130" dirty="0">
                <a:solidFill>
                  <a:srgbClr val="8C4091"/>
                </a:solidFill>
                <a:latin typeface="Century Gothic"/>
                <a:cs typeface="Century Gothic"/>
              </a:rPr>
              <a:t>e</a:t>
            </a:r>
            <a:r>
              <a:rPr sz="1500" b="1" spc="-150" dirty="0">
                <a:solidFill>
                  <a:srgbClr val="8C4091"/>
                </a:solidFill>
                <a:latin typeface="Century Gothic"/>
                <a:cs typeface="Century Gothic"/>
              </a:rPr>
              <a:t>a</a:t>
            </a:r>
            <a:r>
              <a:rPr sz="1500" b="1" spc="110" dirty="0">
                <a:solidFill>
                  <a:srgbClr val="8C4091"/>
                </a:solidFill>
                <a:latin typeface="Century Gothic"/>
                <a:cs typeface="Century Gothic"/>
              </a:rPr>
              <a:t>s</a:t>
            </a:r>
            <a:r>
              <a:rPr sz="1500" b="1" spc="70" dirty="0">
                <a:solidFill>
                  <a:srgbClr val="8C4091"/>
                </a:solidFill>
                <a:latin typeface="Century Gothic"/>
                <a:cs typeface="Century Gothic"/>
              </a:rPr>
              <a:t>t</a:t>
            </a:r>
            <a:r>
              <a:rPr sz="1500" b="1" spc="-90" dirty="0">
                <a:solidFill>
                  <a:srgbClr val="8C4091"/>
                </a:solidFill>
                <a:latin typeface="Century Gothic"/>
                <a:cs typeface="Century Gothic"/>
              </a:rPr>
              <a:t> </a:t>
            </a:r>
            <a:r>
              <a:rPr sz="1500" b="1" spc="-100" dirty="0">
                <a:latin typeface="Century Gothic"/>
                <a:cs typeface="Century Gothic"/>
              </a:rPr>
              <a:t>o</a:t>
            </a:r>
            <a:r>
              <a:rPr sz="1500" b="1" spc="-40" dirty="0">
                <a:latin typeface="Century Gothic"/>
                <a:cs typeface="Century Gothic"/>
              </a:rPr>
              <a:t>n</a:t>
            </a:r>
            <a:r>
              <a:rPr sz="1500" b="1" spc="-150" dirty="0">
                <a:latin typeface="Century Gothic"/>
                <a:cs typeface="Century Gothic"/>
              </a:rPr>
              <a:t>c</a:t>
            </a:r>
            <a:r>
              <a:rPr sz="1500" b="1" spc="-165" dirty="0">
                <a:latin typeface="Century Gothic"/>
                <a:cs typeface="Century Gothic"/>
              </a:rPr>
              <a:t>e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180" dirty="0">
                <a:latin typeface="Century Gothic"/>
                <a:cs typeface="Century Gothic"/>
              </a:rPr>
              <a:t>a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110" dirty="0">
                <a:latin typeface="Century Gothic"/>
                <a:cs typeface="Century Gothic"/>
              </a:rPr>
              <a:t>y</a:t>
            </a:r>
            <a:r>
              <a:rPr sz="1500" b="1" spc="-130" dirty="0">
                <a:latin typeface="Century Gothic"/>
                <a:cs typeface="Century Gothic"/>
              </a:rPr>
              <a:t>e</a:t>
            </a:r>
            <a:r>
              <a:rPr sz="1500" b="1" spc="-170" dirty="0">
                <a:latin typeface="Century Gothic"/>
                <a:cs typeface="Century Gothic"/>
              </a:rPr>
              <a:t>a</a:t>
            </a:r>
            <a:r>
              <a:rPr sz="1500" b="1" spc="105" dirty="0">
                <a:latin typeface="Century Gothic"/>
                <a:cs typeface="Century Gothic"/>
              </a:rPr>
              <a:t>r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70" dirty="0">
                <a:latin typeface="Century Gothic"/>
                <a:cs typeface="Century Gothic"/>
              </a:rPr>
              <a:t>(</a:t>
            </a:r>
            <a:r>
              <a:rPr sz="1500" b="1" spc="-90" dirty="0">
                <a:latin typeface="Century Gothic"/>
                <a:cs typeface="Century Gothic"/>
              </a:rPr>
              <a:t>b</a:t>
            </a:r>
            <a:r>
              <a:rPr sz="1500" b="1" spc="25" dirty="0">
                <a:latin typeface="Century Gothic"/>
                <a:cs typeface="Century Gothic"/>
              </a:rPr>
              <a:t>ut</a:t>
            </a:r>
            <a:r>
              <a:rPr sz="1500" b="1" spc="20" dirty="0">
                <a:latin typeface="Century Gothic"/>
                <a:cs typeface="Century Gothic"/>
              </a:rPr>
              <a:t> </a:t>
            </a:r>
            <a:r>
              <a:rPr sz="1500" b="1" spc="-95" dirty="0">
                <a:latin typeface="Century Gothic"/>
                <a:cs typeface="Century Gothic"/>
              </a:rPr>
              <a:t>m</a:t>
            </a:r>
            <a:r>
              <a:rPr sz="1500" b="1" spc="-100" dirty="0">
                <a:latin typeface="Century Gothic"/>
                <a:cs typeface="Century Gothic"/>
              </a:rPr>
              <a:t>o</a:t>
            </a:r>
            <a:r>
              <a:rPr sz="1500" b="1" spc="105" dirty="0">
                <a:latin typeface="Century Gothic"/>
                <a:cs typeface="Century Gothic"/>
              </a:rPr>
              <a:t>r</a:t>
            </a:r>
            <a:r>
              <a:rPr sz="1500" b="1" spc="-145" dirty="0">
                <a:latin typeface="Century Gothic"/>
                <a:cs typeface="Century Gothic"/>
              </a:rPr>
              <a:t>e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25" dirty="0">
                <a:latin typeface="Century Gothic"/>
                <a:cs typeface="Century Gothic"/>
              </a:rPr>
              <a:t>i</a:t>
            </a:r>
            <a:r>
              <a:rPr sz="1500" b="1" spc="60" dirty="0">
                <a:latin typeface="Century Gothic"/>
                <a:cs typeface="Century Gothic"/>
              </a:rPr>
              <a:t>f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15" dirty="0">
                <a:latin typeface="Century Gothic"/>
                <a:cs typeface="Century Gothic"/>
              </a:rPr>
              <a:t>I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40" dirty="0">
                <a:latin typeface="Century Gothic"/>
                <a:cs typeface="Century Gothic"/>
              </a:rPr>
              <a:t>n</a:t>
            </a:r>
            <a:r>
              <a:rPr sz="1500" b="1" spc="-130" dirty="0">
                <a:latin typeface="Century Gothic"/>
                <a:cs typeface="Century Gothic"/>
              </a:rPr>
              <a:t>ee</a:t>
            </a:r>
            <a:r>
              <a:rPr sz="1500" b="1" spc="-100" dirty="0">
                <a:latin typeface="Century Gothic"/>
                <a:cs typeface="Century Gothic"/>
              </a:rPr>
              <a:t>d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60" dirty="0">
                <a:latin typeface="Century Gothic"/>
                <a:cs typeface="Century Gothic"/>
              </a:rPr>
              <a:t>t</a:t>
            </a:r>
            <a:r>
              <a:rPr sz="1500" b="1" spc="-165" dirty="0">
                <a:latin typeface="Century Gothic"/>
                <a:cs typeface="Century Gothic"/>
              </a:rPr>
              <a:t>o</a:t>
            </a:r>
            <a:r>
              <a:rPr sz="1500" b="1" spc="-70" dirty="0">
                <a:latin typeface="Century Gothic"/>
                <a:cs typeface="Century Gothic"/>
              </a:rPr>
              <a:t>)</a:t>
            </a:r>
            <a:endParaRPr sz="15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852000" y="5947751"/>
            <a:ext cx="2992120" cy="1318895"/>
          </a:xfrm>
          <a:custGeom>
            <a:avLst/>
            <a:gdLst/>
            <a:ahLst/>
            <a:cxnLst/>
            <a:rect l="l" t="t" r="r" b="b"/>
            <a:pathLst>
              <a:path w="2992120" h="1318895">
                <a:moveTo>
                  <a:pt x="152400" y="0"/>
                </a:moveTo>
                <a:lnTo>
                  <a:pt x="109547" y="6108"/>
                </a:lnTo>
                <a:lnTo>
                  <a:pt x="71415" y="23277"/>
                </a:lnTo>
                <a:lnTo>
                  <a:pt x="39737" y="49772"/>
                </a:lnTo>
                <a:lnTo>
                  <a:pt x="16247" y="83860"/>
                </a:lnTo>
                <a:lnTo>
                  <a:pt x="2678" y="123807"/>
                </a:lnTo>
                <a:lnTo>
                  <a:pt x="0" y="1165999"/>
                </a:lnTo>
                <a:lnTo>
                  <a:pt x="700" y="1180701"/>
                </a:lnTo>
                <a:lnTo>
                  <a:pt x="10687" y="1222172"/>
                </a:lnTo>
                <a:lnTo>
                  <a:pt x="31158" y="1258346"/>
                </a:lnTo>
                <a:lnTo>
                  <a:pt x="60377" y="1287487"/>
                </a:lnTo>
                <a:lnTo>
                  <a:pt x="96611" y="1307863"/>
                </a:lnTo>
                <a:lnTo>
                  <a:pt x="138125" y="1317739"/>
                </a:lnTo>
                <a:lnTo>
                  <a:pt x="2839199" y="1318399"/>
                </a:lnTo>
                <a:lnTo>
                  <a:pt x="2853900" y="1317699"/>
                </a:lnTo>
                <a:lnTo>
                  <a:pt x="2895372" y="1307711"/>
                </a:lnTo>
                <a:lnTo>
                  <a:pt x="2931545" y="1287241"/>
                </a:lnTo>
                <a:lnTo>
                  <a:pt x="2960687" y="1258022"/>
                </a:lnTo>
                <a:lnTo>
                  <a:pt x="2981063" y="1221788"/>
                </a:lnTo>
                <a:lnTo>
                  <a:pt x="2990879" y="1180701"/>
                </a:lnTo>
                <a:lnTo>
                  <a:pt x="2991599" y="152399"/>
                </a:lnTo>
                <a:lnTo>
                  <a:pt x="2990899" y="137698"/>
                </a:lnTo>
                <a:lnTo>
                  <a:pt x="2980911" y="96227"/>
                </a:lnTo>
                <a:lnTo>
                  <a:pt x="2960441" y="60053"/>
                </a:lnTo>
                <a:lnTo>
                  <a:pt x="2931222" y="30912"/>
                </a:lnTo>
                <a:lnTo>
                  <a:pt x="2894988" y="10536"/>
                </a:lnTo>
                <a:lnTo>
                  <a:pt x="2853473" y="659"/>
                </a:lnTo>
                <a:lnTo>
                  <a:pt x="152400" y="0"/>
                </a:lnTo>
                <a:close/>
              </a:path>
            </a:pathLst>
          </a:custGeom>
          <a:solidFill>
            <a:srgbClr val="8C40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987305" y="6333914"/>
            <a:ext cx="2298065" cy="800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47700">
              <a:lnSpc>
                <a:spcPct val="100000"/>
              </a:lnSpc>
            </a:pPr>
            <a:r>
              <a:rPr sz="1000" spc="70" dirty="0">
                <a:solidFill>
                  <a:srgbClr val="FFFFFF"/>
                </a:solidFill>
                <a:latin typeface="Lucida Sans"/>
                <a:cs typeface="Lucida Sans"/>
              </a:rPr>
              <a:t>P</a:t>
            </a:r>
            <a:r>
              <a:rPr sz="1000" spc="-40" dirty="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sz="1000" spc="-45" dirty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1000" spc="-30" dirty="0">
                <a:solidFill>
                  <a:srgbClr val="FFFFFF"/>
                </a:solidFill>
                <a:latin typeface="Lucida Sans"/>
                <a:cs typeface="Lucida Sans"/>
              </a:rPr>
              <a:t>e</a:t>
            </a:r>
            <a:r>
              <a:rPr sz="1000" spc="-40" dirty="0">
                <a:solidFill>
                  <a:srgbClr val="FFFFFF"/>
                </a:solidFill>
                <a:latin typeface="Lucida Sans"/>
                <a:cs typeface="Lucida Sans"/>
              </a:rPr>
              <a:t>n</a:t>
            </a:r>
            <a:r>
              <a:rPr sz="1000" spc="-15" dirty="0">
                <a:solidFill>
                  <a:srgbClr val="FFFFFF"/>
                </a:solidFill>
                <a:latin typeface="Lucida Sans"/>
                <a:cs typeface="Lucida Sans"/>
              </a:rPr>
              <a:t>t</a:t>
            </a:r>
            <a:r>
              <a:rPr sz="1000" spc="-40" dirty="0">
                <a:solidFill>
                  <a:srgbClr val="FFFFFF"/>
                </a:solidFill>
                <a:latin typeface="Lucida Sans"/>
                <a:cs typeface="Lucida Sans"/>
              </a:rPr>
              <a:t>s</a:t>
            </a:r>
            <a:r>
              <a:rPr sz="1000" spc="-8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FFFFFF"/>
                </a:solidFill>
                <a:latin typeface="Lucida Sans"/>
                <a:cs typeface="Lucida Sans"/>
              </a:rPr>
              <a:t>an</a:t>
            </a:r>
            <a:r>
              <a:rPr sz="1000" spc="-45" dirty="0">
                <a:solidFill>
                  <a:srgbClr val="FFFFFF"/>
                </a:solidFill>
                <a:latin typeface="Lucida Sans"/>
                <a:cs typeface="Lucida Sans"/>
              </a:rPr>
              <a:t>d</a:t>
            </a:r>
            <a:r>
              <a:rPr sz="1000" spc="-8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000" spc="30" dirty="0">
                <a:solidFill>
                  <a:srgbClr val="FFFFFF"/>
                </a:solidFill>
                <a:latin typeface="Lucida Sans"/>
                <a:cs typeface="Lucida Sans"/>
              </a:rPr>
              <a:t>c</a:t>
            </a:r>
            <a:r>
              <a:rPr sz="1000" spc="-40" dirty="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sz="1000" spc="-45" dirty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1000" spc="-25" dirty="0">
                <a:solidFill>
                  <a:srgbClr val="FFFFFF"/>
                </a:solidFill>
                <a:latin typeface="Lucida Sans"/>
                <a:cs typeface="Lucida Sans"/>
              </a:rPr>
              <a:t>er</a:t>
            </a:r>
            <a:r>
              <a:rPr sz="1000" spc="-40" dirty="0">
                <a:solidFill>
                  <a:srgbClr val="FFFFFF"/>
                </a:solidFill>
                <a:latin typeface="Lucida Sans"/>
                <a:cs typeface="Lucida Sans"/>
              </a:rPr>
              <a:t>s</a:t>
            </a:r>
            <a:r>
              <a:rPr sz="1000" spc="-8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sz="1000" spc="-40" dirty="0">
                <a:solidFill>
                  <a:srgbClr val="FFFFFF"/>
                </a:solidFill>
                <a:latin typeface="Lucida Sans"/>
                <a:cs typeface="Lucida Sans"/>
              </a:rPr>
              <a:t>s</a:t>
            </a:r>
            <a:r>
              <a:rPr sz="1000" spc="-55" dirty="0">
                <a:solidFill>
                  <a:srgbClr val="FFFFFF"/>
                </a:solidFill>
                <a:latin typeface="Lucida Sans"/>
                <a:cs typeface="Lucida Sans"/>
              </a:rPr>
              <a:t>k</a:t>
            </a:r>
            <a:r>
              <a:rPr sz="1000" spc="-8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000" spc="-50" dirty="0">
                <a:solidFill>
                  <a:srgbClr val="FFFFFF"/>
                </a:solidFill>
                <a:latin typeface="Lucida Sans"/>
                <a:cs typeface="Lucida Sans"/>
              </a:rPr>
              <a:t>o</a:t>
            </a:r>
            <a:r>
              <a:rPr sz="1000" spc="-55" dirty="0">
                <a:solidFill>
                  <a:srgbClr val="FFFFFF"/>
                </a:solidFill>
                <a:latin typeface="Lucida Sans"/>
                <a:cs typeface="Lucida Sans"/>
              </a:rPr>
              <a:t>u</a:t>
            </a:r>
            <a:r>
              <a:rPr sz="1000" spc="-50" dirty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1000" spc="-4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000" spc="-55" dirty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1000" dirty="0">
                <a:solidFill>
                  <a:srgbClr val="FFFFFF"/>
                </a:solidFill>
                <a:latin typeface="Lucida Sans"/>
                <a:cs typeface="Lucida Sans"/>
              </a:rPr>
              <a:t>e</a:t>
            </a:r>
            <a:r>
              <a:rPr sz="1000" spc="-25" dirty="0">
                <a:solidFill>
                  <a:srgbClr val="FFFFFF"/>
                </a:solidFill>
                <a:latin typeface="Lucida Sans"/>
                <a:cs typeface="Lucida Sans"/>
              </a:rPr>
              <a:t>sp</a:t>
            </a:r>
            <a:r>
              <a:rPr sz="1000" spc="-55" dirty="0">
                <a:solidFill>
                  <a:srgbClr val="FFFFFF"/>
                </a:solidFill>
                <a:latin typeface="Lucida Sans"/>
                <a:cs typeface="Lucida Sans"/>
              </a:rPr>
              <a:t>i</a:t>
            </a:r>
            <a:r>
              <a:rPr sz="1000" spc="-40" dirty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1000" spc="-30" dirty="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sz="1000" spc="-40" dirty="0">
                <a:solidFill>
                  <a:srgbClr val="FFFFFF"/>
                </a:solidFill>
                <a:latin typeface="Lucida Sans"/>
                <a:cs typeface="Lucida Sans"/>
              </a:rPr>
              <a:t>t</a:t>
            </a:r>
            <a:r>
              <a:rPr sz="1000" spc="-55" dirty="0">
                <a:solidFill>
                  <a:srgbClr val="FFFFFF"/>
                </a:solidFill>
                <a:latin typeface="Lucida Sans"/>
                <a:cs typeface="Lucida Sans"/>
              </a:rPr>
              <a:t>o</a:t>
            </a:r>
            <a:r>
              <a:rPr sz="1000" spc="-10" dirty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1000" spc="-25" dirty="0">
                <a:solidFill>
                  <a:srgbClr val="FFFFFF"/>
                </a:solidFill>
                <a:latin typeface="Lucida Sans"/>
                <a:cs typeface="Lucida Sans"/>
              </a:rPr>
              <a:t>y</a:t>
            </a:r>
            <a:r>
              <a:rPr sz="1000" spc="-8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000" spc="-55" dirty="0">
                <a:solidFill>
                  <a:srgbClr val="FFFFFF"/>
                </a:solidFill>
                <a:latin typeface="Lucida Sans"/>
                <a:cs typeface="Lucida Sans"/>
              </a:rPr>
              <a:t>nu</a:t>
            </a:r>
            <a:r>
              <a:rPr sz="1000" spc="-40" dirty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1000" spc="-25" dirty="0">
                <a:solidFill>
                  <a:srgbClr val="FFFFFF"/>
                </a:solidFill>
                <a:latin typeface="Lucida Sans"/>
                <a:cs typeface="Lucida Sans"/>
              </a:rPr>
              <a:t>se</a:t>
            </a:r>
            <a:r>
              <a:rPr sz="1000" spc="-8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FFFFFF"/>
                </a:solidFill>
                <a:latin typeface="Lucida Sans"/>
                <a:cs typeface="Lucida Sans"/>
              </a:rPr>
              <a:t>sp</a:t>
            </a:r>
            <a:r>
              <a:rPr sz="1000" spc="-10" dirty="0">
                <a:solidFill>
                  <a:srgbClr val="FFFFFF"/>
                </a:solidFill>
                <a:latin typeface="Lucida Sans"/>
                <a:cs typeface="Lucida Sans"/>
              </a:rPr>
              <a:t>e</a:t>
            </a:r>
            <a:r>
              <a:rPr sz="1000" spc="15" dirty="0">
                <a:solidFill>
                  <a:srgbClr val="FFFFFF"/>
                </a:solidFill>
                <a:latin typeface="Lucida Sans"/>
                <a:cs typeface="Lucida Sans"/>
              </a:rPr>
              <a:t>c</a:t>
            </a:r>
            <a:r>
              <a:rPr sz="1000" spc="-50" dirty="0">
                <a:solidFill>
                  <a:srgbClr val="FFFFFF"/>
                </a:solidFill>
                <a:latin typeface="Lucida Sans"/>
                <a:cs typeface="Lucida Sans"/>
              </a:rPr>
              <a:t>i</a:t>
            </a:r>
            <a:r>
              <a:rPr sz="1000" spc="-55" dirty="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sz="1000" spc="-30" dirty="0">
                <a:solidFill>
                  <a:srgbClr val="FFFFFF"/>
                </a:solidFill>
                <a:latin typeface="Lucida Sans"/>
                <a:cs typeface="Lucida Sans"/>
              </a:rPr>
              <a:t>l</a:t>
            </a:r>
            <a:r>
              <a:rPr sz="1000" spc="-25" dirty="0">
                <a:solidFill>
                  <a:srgbClr val="FFFFFF"/>
                </a:solidFill>
                <a:latin typeface="Lucida Sans"/>
                <a:cs typeface="Lucida Sans"/>
              </a:rPr>
              <a:t>i</a:t>
            </a:r>
            <a:r>
              <a:rPr sz="1000" spc="-35" dirty="0">
                <a:solidFill>
                  <a:srgbClr val="FFFFFF"/>
                </a:solidFill>
                <a:latin typeface="Lucida Sans"/>
                <a:cs typeface="Lucida Sans"/>
              </a:rPr>
              <a:t>s</a:t>
            </a:r>
            <a:r>
              <a:rPr sz="1000" spc="-15" dirty="0">
                <a:solidFill>
                  <a:srgbClr val="FFFFFF"/>
                </a:solidFill>
                <a:latin typeface="Lucida Sans"/>
                <a:cs typeface="Lucida Sans"/>
              </a:rPr>
              <a:t>t</a:t>
            </a:r>
            <a:r>
              <a:rPr sz="1000" spc="-40" dirty="0">
                <a:solidFill>
                  <a:srgbClr val="FFFFFF"/>
                </a:solidFill>
                <a:latin typeface="Lucida Sans"/>
                <a:cs typeface="Lucida Sans"/>
              </a:rPr>
              <a:t>s</a:t>
            </a:r>
            <a:endParaRPr sz="10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000" spc="-20" dirty="0">
                <a:solidFill>
                  <a:srgbClr val="FFFFFF"/>
                </a:solidFill>
                <a:latin typeface="Lucida Sans"/>
                <a:cs typeface="Lucida Sans"/>
              </a:rPr>
              <a:t>C</a:t>
            </a:r>
            <a:r>
              <a:rPr sz="1000" spc="-25" dirty="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sz="1000" spc="-55" dirty="0">
                <a:solidFill>
                  <a:srgbClr val="FFFFFF"/>
                </a:solidFill>
                <a:latin typeface="Lucida Sans"/>
                <a:cs typeface="Lucida Sans"/>
              </a:rPr>
              <a:t>l</a:t>
            </a:r>
            <a:r>
              <a:rPr sz="1000" spc="-60" dirty="0">
                <a:solidFill>
                  <a:srgbClr val="FFFFFF"/>
                </a:solidFill>
                <a:latin typeface="Lucida Sans"/>
                <a:cs typeface="Lucida Sans"/>
              </a:rPr>
              <a:t>l</a:t>
            </a:r>
            <a:r>
              <a:rPr sz="1000" spc="-8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000" b="1" spc="85" dirty="0">
                <a:solidFill>
                  <a:srgbClr val="FFFFFF"/>
                </a:solidFill>
                <a:latin typeface="Century Gothic"/>
                <a:cs typeface="Century Gothic"/>
              </a:rPr>
              <a:t>0</a:t>
            </a:r>
            <a:r>
              <a:rPr sz="10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3</a:t>
            </a:r>
            <a:r>
              <a:rPr sz="1000" b="1" spc="95" dirty="0">
                <a:solidFill>
                  <a:srgbClr val="FFFFFF"/>
                </a:solidFill>
                <a:latin typeface="Century Gothic"/>
                <a:cs typeface="Century Gothic"/>
              </a:rPr>
              <a:t>0</a:t>
            </a:r>
            <a:r>
              <a:rPr sz="1000" b="1" spc="75" dirty="0">
                <a:solidFill>
                  <a:srgbClr val="FFFFFF"/>
                </a:solidFill>
                <a:latin typeface="Century Gothic"/>
                <a:cs typeface="Century Gothic"/>
              </a:rPr>
              <a:t>0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22</a:t>
            </a:r>
            <a:r>
              <a:rPr sz="1000" b="1" spc="10" dirty="0">
                <a:solidFill>
                  <a:srgbClr val="FFFFFF"/>
                </a:solidFill>
                <a:latin typeface="Century Gothic"/>
                <a:cs typeface="Century Gothic"/>
              </a:rPr>
              <a:t>2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5</a:t>
            </a:r>
            <a:r>
              <a:rPr sz="10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8</a:t>
            </a:r>
            <a:r>
              <a:rPr sz="1000" b="1" spc="95" dirty="0">
                <a:solidFill>
                  <a:srgbClr val="FFFFFF"/>
                </a:solidFill>
                <a:latin typeface="Century Gothic"/>
                <a:cs typeface="Century Gothic"/>
              </a:rPr>
              <a:t>0</a:t>
            </a:r>
            <a:r>
              <a:rPr sz="1000" b="1" spc="75" dirty="0">
                <a:solidFill>
                  <a:srgbClr val="FFFFFF"/>
                </a:solidFill>
                <a:latin typeface="Century Gothic"/>
                <a:cs typeface="Century Gothic"/>
              </a:rPr>
              <a:t>0</a:t>
            </a:r>
            <a:endParaRPr sz="10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1000" spc="10" dirty="0">
                <a:solidFill>
                  <a:srgbClr val="FFFFFF"/>
                </a:solidFill>
                <a:latin typeface="Lucida Sans"/>
                <a:cs typeface="Lucida Sans"/>
              </a:rPr>
              <a:t>Wh</a:t>
            </a:r>
            <a:r>
              <a:rPr sz="1000" spc="-30" dirty="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sz="1000" spc="-15" dirty="0">
                <a:solidFill>
                  <a:srgbClr val="FFFFFF"/>
                </a:solidFill>
                <a:latin typeface="Lucida Sans"/>
                <a:cs typeface="Lucida Sans"/>
              </a:rPr>
              <a:t>tsA</a:t>
            </a:r>
            <a:r>
              <a:rPr sz="1000" spc="-30" dirty="0">
                <a:solidFill>
                  <a:srgbClr val="FFFFFF"/>
                </a:solidFill>
                <a:latin typeface="Lucida Sans"/>
                <a:cs typeface="Lucida Sans"/>
              </a:rPr>
              <a:t>p</a:t>
            </a:r>
            <a:r>
              <a:rPr sz="1000" spc="-40" dirty="0">
                <a:solidFill>
                  <a:srgbClr val="FFFFFF"/>
                </a:solidFill>
                <a:latin typeface="Lucida Sans"/>
                <a:cs typeface="Lucida Sans"/>
              </a:rPr>
              <a:t>p</a:t>
            </a:r>
            <a:r>
              <a:rPr sz="1000" spc="-8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000" b="1" spc="90" dirty="0">
                <a:solidFill>
                  <a:srgbClr val="FFFFFF"/>
                </a:solidFill>
                <a:latin typeface="Century Gothic"/>
                <a:cs typeface="Century Gothic"/>
              </a:rPr>
              <a:t>0</a:t>
            </a:r>
            <a:r>
              <a:rPr sz="1000" b="1" dirty="0">
                <a:solidFill>
                  <a:srgbClr val="FFFFFF"/>
                </a:solidFill>
                <a:latin typeface="Century Gothic"/>
                <a:cs typeface="Century Gothic"/>
              </a:rPr>
              <a:t>7</a:t>
            </a:r>
            <a:r>
              <a:rPr sz="10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3</a:t>
            </a:r>
            <a:r>
              <a:rPr sz="1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7</a:t>
            </a:r>
            <a:r>
              <a:rPr sz="1000" b="1" spc="40" dirty="0">
                <a:solidFill>
                  <a:srgbClr val="FFFFFF"/>
                </a:solidFill>
                <a:latin typeface="Century Gothic"/>
                <a:cs typeface="Century Gothic"/>
              </a:rPr>
              <a:t>8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45" dirty="0">
                <a:solidFill>
                  <a:srgbClr val="FFFFFF"/>
                </a:solidFill>
                <a:latin typeface="Century Gothic"/>
                <a:cs typeface="Century Gothic"/>
              </a:rPr>
              <a:t>6</a:t>
            </a:r>
            <a:r>
              <a:rPr sz="1000" b="1" spc="95" dirty="0">
                <a:solidFill>
                  <a:srgbClr val="FFFFFF"/>
                </a:solidFill>
                <a:latin typeface="Century Gothic"/>
                <a:cs typeface="Century Gothic"/>
              </a:rPr>
              <a:t>0</a:t>
            </a:r>
            <a:r>
              <a:rPr sz="1000" b="1" spc="30" dirty="0">
                <a:solidFill>
                  <a:srgbClr val="FFFFFF"/>
                </a:solidFill>
                <a:latin typeface="Century Gothic"/>
                <a:cs typeface="Century Gothic"/>
              </a:rPr>
              <a:t>6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rgbClr val="FFFFFF"/>
                </a:solidFill>
                <a:latin typeface="Century Gothic"/>
                <a:cs typeface="Century Gothic"/>
              </a:rPr>
              <a:t>7</a:t>
            </a:r>
            <a:r>
              <a:rPr sz="10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2</a:t>
            </a:r>
            <a:r>
              <a:rPr sz="1000" b="1" spc="40" dirty="0">
                <a:solidFill>
                  <a:srgbClr val="FFFFFF"/>
                </a:solidFill>
                <a:latin typeface="Century Gothic"/>
                <a:cs typeface="Century Gothic"/>
              </a:rPr>
              <a:t>8</a:t>
            </a:r>
            <a:endParaRPr sz="10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1000" spc="-20" dirty="0">
                <a:solidFill>
                  <a:srgbClr val="FFFFFF"/>
                </a:solidFill>
                <a:latin typeface="Lucida Sans"/>
                <a:cs typeface="Lucida Sans"/>
              </a:rPr>
              <a:t>(</a:t>
            </a:r>
            <a:r>
              <a:rPr sz="1000" dirty="0">
                <a:solidFill>
                  <a:srgbClr val="FFFFFF"/>
                </a:solidFill>
                <a:latin typeface="Lucida Sans"/>
                <a:cs typeface="Lucida Sans"/>
              </a:rPr>
              <a:t>M</a:t>
            </a:r>
            <a:r>
              <a:rPr sz="1000" spc="-50" dirty="0">
                <a:solidFill>
                  <a:srgbClr val="FFFFFF"/>
                </a:solidFill>
                <a:latin typeface="Lucida Sans"/>
                <a:cs typeface="Lucida Sans"/>
              </a:rPr>
              <a:t>on</a:t>
            </a:r>
            <a:r>
              <a:rPr sz="1000" spc="-35" dirty="0">
                <a:solidFill>
                  <a:srgbClr val="FFFFFF"/>
                </a:solidFill>
                <a:latin typeface="Lucida Sans"/>
                <a:cs typeface="Lucida Sans"/>
              </a:rPr>
              <a:t>d</a:t>
            </a:r>
            <a:r>
              <a:rPr sz="1000" spc="-45" dirty="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sz="1000" spc="-30" dirty="0">
                <a:solidFill>
                  <a:srgbClr val="FFFFFF"/>
                </a:solidFill>
                <a:latin typeface="Lucida Sans"/>
                <a:cs typeface="Lucida Sans"/>
              </a:rPr>
              <a:t>y</a:t>
            </a:r>
            <a:r>
              <a:rPr sz="1000" spc="70" dirty="0">
                <a:solidFill>
                  <a:srgbClr val="FFFFFF"/>
                </a:solidFill>
                <a:latin typeface="Lucida Sans"/>
                <a:cs typeface="Lucida Sans"/>
              </a:rPr>
              <a:t>-</a:t>
            </a:r>
            <a:r>
              <a:rPr sz="1000" spc="10" dirty="0">
                <a:solidFill>
                  <a:srgbClr val="FFFFFF"/>
                </a:solidFill>
                <a:latin typeface="Lucida Sans"/>
                <a:cs typeface="Lucida Sans"/>
              </a:rPr>
              <a:t>F</a:t>
            </a:r>
            <a:r>
              <a:rPr sz="1000" spc="-45" dirty="0">
                <a:solidFill>
                  <a:srgbClr val="FFFFFF"/>
                </a:solidFill>
                <a:latin typeface="Lucida Sans"/>
                <a:cs typeface="Lucida Sans"/>
              </a:rPr>
              <a:t>rida</a:t>
            </a:r>
            <a:r>
              <a:rPr sz="1000" spc="-75" dirty="0">
                <a:solidFill>
                  <a:srgbClr val="FFFFFF"/>
                </a:solidFill>
                <a:latin typeface="Lucida Sans"/>
                <a:cs typeface="Lucida Sans"/>
              </a:rPr>
              <a:t>y</a:t>
            </a:r>
            <a:r>
              <a:rPr sz="1000" spc="-100" dirty="0">
                <a:solidFill>
                  <a:srgbClr val="FFFFFF"/>
                </a:solidFill>
                <a:latin typeface="Lucida Sans"/>
                <a:cs typeface="Lucida Sans"/>
              </a:rPr>
              <a:t>,</a:t>
            </a:r>
            <a:r>
              <a:rPr sz="1000" spc="-8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FFFFFF"/>
                </a:solidFill>
                <a:latin typeface="Lucida Sans"/>
                <a:cs typeface="Lucida Sans"/>
              </a:rPr>
              <a:t>9</a:t>
            </a:r>
            <a:r>
              <a:rPr sz="1000" spc="-25" dirty="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sz="1000" spc="-60" dirty="0">
                <a:solidFill>
                  <a:srgbClr val="FFFFFF"/>
                </a:solidFill>
                <a:latin typeface="Lucida Sans"/>
                <a:cs typeface="Lucida Sans"/>
              </a:rPr>
              <a:t>m</a:t>
            </a:r>
            <a:r>
              <a:rPr sz="1000" spc="75" dirty="0">
                <a:solidFill>
                  <a:srgbClr val="FFFFFF"/>
                </a:solidFill>
                <a:latin typeface="Lucida Sans"/>
                <a:cs typeface="Lucida Sans"/>
              </a:rPr>
              <a:t>-</a:t>
            </a:r>
            <a:r>
              <a:rPr sz="1000" spc="-60" dirty="0">
                <a:solidFill>
                  <a:srgbClr val="FFFFFF"/>
                </a:solidFill>
                <a:latin typeface="Lucida Sans"/>
                <a:cs typeface="Lucida Sans"/>
              </a:rPr>
              <a:t>5</a:t>
            </a:r>
            <a:r>
              <a:rPr sz="1000" spc="-30" dirty="0">
                <a:solidFill>
                  <a:srgbClr val="FFFFFF"/>
                </a:solidFill>
                <a:latin typeface="Lucida Sans"/>
                <a:cs typeface="Lucida Sans"/>
              </a:rPr>
              <a:t>p</a:t>
            </a:r>
            <a:r>
              <a:rPr sz="1000" spc="-70" dirty="0">
                <a:solidFill>
                  <a:srgbClr val="FFFFFF"/>
                </a:solidFill>
                <a:latin typeface="Lucida Sans"/>
                <a:cs typeface="Lucida Sans"/>
              </a:rPr>
              <a:t>m</a:t>
            </a:r>
            <a:r>
              <a:rPr sz="1000" spc="-8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000" spc="-65" dirty="0">
                <a:solidFill>
                  <a:srgbClr val="FFFFFF"/>
                </a:solidFill>
                <a:latin typeface="Lucida Sans"/>
                <a:cs typeface="Lucida Sans"/>
              </a:rPr>
              <a:t>o</a:t>
            </a:r>
            <a:r>
              <a:rPr sz="1000" spc="-25" dirty="0">
                <a:solidFill>
                  <a:srgbClr val="FFFFFF"/>
                </a:solidFill>
                <a:latin typeface="Lucida Sans"/>
                <a:cs typeface="Lucida Sans"/>
              </a:rPr>
              <a:t>v</a:t>
            </a:r>
            <a:r>
              <a:rPr sz="1000" spc="-15" dirty="0">
                <a:solidFill>
                  <a:srgbClr val="FFFFFF"/>
                </a:solidFill>
                <a:latin typeface="Lucida Sans"/>
                <a:cs typeface="Lucida Sans"/>
              </a:rPr>
              <a:t>e</a:t>
            </a:r>
            <a:r>
              <a:rPr sz="1000" spc="-50" dirty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1000" spc="-8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000" spc="-265" dirty="0">
                <a:solidFill>
                  <a:srgbClr val="FFFFFF"/>
                </a:solidFill>
                <a:latin typeface="Lucida Sans"/>
                <a:cs typeface="Lucida Sans"/>
              </a:rPr>
              <a:t>1</a:t>
            </a:r>
            <a:r>
              <a:rPr sz="1000" spc="-55" dirty="0">
                <a:solidFill>
                  <a:srgbClr val="FFFFFF"/>
                </a:solidFill>
                <a:latin typeface="Lucida Sans"/>
                <a:cs typeface="Lucida Sans"/>
              </a:rPr>
              <a:t>6</a:t>
            </a:r>
            <a:r>
              <a:rPr sz="1000" spc="-80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1000" spc="-50" dirty="0">
                <a:solidFill>
                  <a:srgbClr val="FFFFFF"/>
                </a:solidFill>
                <a:latin typeface="Lucida Sans"/>
                <a:cs typeface="Lucida Sans"/>
              </a:rPr>
              <a:t>o</a:t>
            </a:r>
            <a:r>
              <a:rPr sz="1000" spc="-55" dirty="0">
                <a:solidFill>
                  <a:srgbClr val="FFFFFF"/>
                </a:solidFill>
                <a:latin typeface="Lucida Sans"/>
                <a:cs typeface="Lucida Sans"/>
              </a:rPr>
              <a:t>n</a:t>
            </a:r>
            <a:r>
              <a:rPr sz="1000" spc="-50" dirty="0">
                <a:solidFill>
                  <a:srgbClr val="FFFFFF"/>
                </a:solidFill>
                <a:latin typeface="Lucida Sans"/>
                <a:cs typeface="Lucida Sans"/>
              </a:rPr>
              <a:t>l</a:t>
            </a:r>
            <a:r>
              <a:rPr sz="1000" spc="-45" dirty="0">
                <a:solidFill>
                  <a:srgbClr val="FFFFFF"/>
                </a:solidFill>
                <a:latin typeface="Lucida Sans"/>
                <a:cs typeface="Lucida Sans"/>
              </a:rPr>
              <a:t>y</a:t>
            </a:r>
            <a:r>
              <a:rPr sz="1000" spc="-20" dirty="0">
                <a:solidFill>
                  <a:srgbClr val="FFFFFF"/>
                </a:solidFill>
                <a:latin typeface="Lucida Sans"/>
                <a:cs typeface="Lucida Sans"/>
              </a:rPr>
              <a:t>)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000132" y="6055262"/>
            <a:ext cx="850107" cy="229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939199" y="6055261"/>
            <a:ext cx="1186048" cy="2308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152250" y="6055751"/>
            <a:ext cx="118875" cy="2292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75300" y="7012009"/>
            <a:ext cx="2732405" cy="4241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spc="10" dirty="0">
                <a:latin typeface="Lucida Sans"/>
                <a:cs typeface="Lucida Sans"/>
              </a:rPr>
              <a:t>L</a:t>
            </a:r>
            <a:r>
              <a:rPr sz="700" spc="-25" dirty="0">
                <a:latin typeface="Lucida Sans"/>
                <a:cs typeface="Lucida Sans"/>
              </a:rPr>
              <a:t>ast</a:t>
            </a:r>
            <a:r>
              <a:rPr sz="700" spc="-70" dirty="0">
                <a:latin typeface="Lucida Sans"/>
                <a:cs typeface="Lucida Sans"/>
              </a:rPr>
              <a:t> </a:t>
            </a:r>
            <a:r>
              <a:rPr sz="700" spc="-50" dirty="0">
                <a:latin typeface="Lucida Sans"/>
                <a:cs typeface="Lucida Sans"/>
              </a:rPr>
              <a:t>r</a:t>
            </a:r>
            <a:r>
              <a:rPr sz="700" spc="-30" dirty="0">
                <a:latin typeface="Lucida Sans"/>
                <a:cs typeface="Lucida Sans"/>
              </a:rPr>
              <a:t>e</a:t>
            </a:r>
            <a:r>
              <a:rPr sz="700" spc="-20" dirty="0">
                <a:latin typeface="Lucida Sans"/>
                <a:cs typeface="Lucida Sans"/>
              </a:rPr>
              <a:t>vi</a:t>
            </a:r>
            <a:r>
              <a:rPr sz="700" spc="-35" dirty="0">
                <a:latin typeface="Lucida Sans"/>
                <a:cs typeface="Lucida Sans"/>
              </a:rPr>
              <a:t>e</a:t>
            </a:r>
            <a:r>
              <a:rPr sz="700" spc="-50" dirty="0">
                <a:latin typeface="Lucida Sans"/>
                <a:cs typeface="Lucida Sans"/>
              </a:rPr>
              <a:t>w</a:t>
            </a:r>
            <a:r>
              <a:rPr sz="700" spc="-25" dirty="0">
                <a:latin typeface="Lucida Sans"/>
                <a:cs typeface="Lucida Sans"/>
              </a:rPr>
              <a:t>ed</a:t>
            </a:r>
            <a:r>
              <a:rPr sz="700" spc="-70" dirty="0">
                <a:latin typeface="Lucida Sans"/>
                <a:cs typeface="Lucida Sans"/>
              </a:rPr>
              <a:t> </a:t>
            </a:r>
            <a:r>
              <a:rPr sz="700" spc="-30" dirty="0">
                <a:latin typeface="Lucida Sans"/>
                <a:cs typeface="Lucida Sans"/>
              </a:rPr>
              <a:t>and</a:t>
            </a:r>
            <a:r>
              <a:rPr sz="700" spc="-70" dirty="0">
                <a:latin typeface="Lucida Sans"/>
                <a:cs typeface="Lucida Sans"/>
              </a:rPr>
              <a:t> </a:t>
            </a:r>
            <a:r>
              <a:rPr sz="700" spc="-30" dirty="0">
                <a:latin typeface="Lucida Sans"/>
                <a:cs typeface="Lucida Sans"/>
              </a:rPr>
              <a:t>upda</a:t>
            </a:r>
            <a:r>
              <a:rPr sz="700" spc="-25" dirty="0">
                <a:latin typeface="Lucida Sans"/>
                <a:cs typeface="Lucida Sans"/>
              </a:rPr>
              <a:t>ted</a:t>
            </a:r>
            <a:r>
              <a:rPr sz="700" spc="-70" dirty="0">
                <a:latin typeface="Lucida Sans"/>
                <a:cs typeface="Lucida Sans"/>
              </a:rPr>
              <a:t> </a:t>
            </a:r>
            <a:r>
              <a:rPr sz="700" spc="-65" dirty="0">
                <a:latin typeface="Lucida Sans"/>
                <a:cs typeface="Lucida Sans"/>
              </a:rPr>
              <a:t>2</a:t>
            </a:r>
            <a:r>
              <a:rPr sz="700" spc="-20" dirty="0">
                <a:latin typeface="Lucida Sans"/>
                <a:cs typeface="Lucida Sans"/>
              </a:rPr>
              <a:t>0</a:t>
            </a:r>
            <a:r>
              <a:rPr sz="700" spc="-110" dirty="0">
                <a:latin typeface="Lucida Sans"/>
                <a:cs typeface="Lucida Sans"/>
              </a:rPr>
              <a:t>21;</a:t>
            </a:r>
            <a:r>
              <a:rPr sz="700" spc="-70" dirty="0">
                <a:latin typeface="Lucida Sans"/>
                <a:cs typeface="Lucida Sans"/>
              </a:rPr>
              <a:t> </a:t>
            </a:r>
            <a:r>
              <a:rPr sz="700" spc="-35" dirty="0">
                <a:latin typeface="Lucida Sans"/>
                <a:cs typeface="Lucida Sans"/>
              </a:rPr>
              <a:t>n</a:t>
            </a:r>
            <a:r>
              <a:rPr sz="700" spc="-45" dirty="0">
                <a:latin typeface="Lucida Sans"/>
                <a:cs typeface="Lucida Sans"/>
              </a:rPr>
              <a:t>e</a:t>
            </a:r>
            <a:r>
              <a:rPr sz="700" spc="-55" dirty="0">
                <a:latin typeface="Lucida Sans"/>
                <a:cs typeface="Lucida Sans"/>
              </a:rPr>
              <a:t>xt</a:t>
            </a:r>
            <a:r>
              <a:rPr sz="700" spc="-70" dirty="0">
                <a:latin typeface="Lucida Sans"/>
                <a:cs typeface="Lucida Sans"/>
              </a:rPr>
              <a:t> </a:t>
            </a:r>
            <a:r>
              <a:rPr sz="700" spc="-50" dirty="0">
                <a:latin typeface="Lucida Sans"/>
                <a:cs typeface="Lucida Sans"/>
              </a:rPr>
              <a:t>r</a:t>
            </a:r>
            <a:r>
              <a:rPr sz="700" spc="-30" dirty="0">
                <a:latin typeface="Lucida Sans"/>
                <a:cs typeface="Lucida Sans"/>
              </a:rPr>
              <a:t>e</a:t>
            </a:r>
            <a:r>
              <a:rPr sz="700" spc="-20" dirty="0">
                <a:latin typeface="Lucida Sans"/>
                <a:cs typeface="Lucida Sans"/>
              </a:rPr>
              <a:t>vi</a:t>
            </a:r>
            <a:r>
              <a:rPr sz="700" spc="-35" dirty="0">
                <a:latin typeface="Lucida Sans"/>
                <a:cs typeface="Lucida Sans"/>
              </a:rPr>
              <a:t>e</a:t>
            </a:r>
            <a:r>
              <a:rPr sz="700" spc="-40" dirty="0">
                <a:latin typeface="Lucida Sans"/>
                <a:cs typeface="Lucida Sans"/>
              </a:rPr>
              <a:t>w</a:t>
            </a:r>
            <a:r>
              <a:rPr sz="700" spc="-70" dirty="0">
                <a:latin typeface="Lucida Sans"/>
                <a:cs typeface="Lucida Sans"/>
              </a:rPr>
              <a:t> </a:t>
            </a:r>
            <a:r>
              <a:rPr sz="700" spc="-65" dirty="0">
                <a:latin typeface="Lucida Sans"/>
                <a:cs typeface="Lucida Sans"/>
              </a:rPr>
              <a:t>2</a:t>
            </a:r>
            <a:r>
              <a:rPr sz="700" spc="-20" dirty="0">
                <a:latin typeface="Lucida Sans"/>
                <a:cs typeface="Lucida Sans"/>
              </a:rPr>
              <a:t>0</a:t>
            </a:r>
            <a:r>
              <a:rPr sz="700" spc="-80" dirty="0">
                <a:latin typeface="Lucida Sans"/>
                <a:cs typeface="Lucida Sans"/>
              </a:rPr>
              <a:t>2</a:t>
            </a:r>
            <a:r>
              <a:rPr sz="700" spc="-50" dirty="0">
                <a:latin typeface="Lucida Sans"/>
                <a:cs typeface="Lucida Sans"/>
              </a:rPr>
              <a:t>4</a:t>
            </a:r>
            <a:r>
              <a:rPr sz="700" spc="-70" dirty="0">
                <a:latin typeface="Lucida Sans"/>
                <a:cs typeface="Lucida Sans"/>
              </a:rPr>
              <a:t>.</a:t>
            </a:r>
            <a:endParaRPr sz="70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56"/>
              </a:spcBef>
            </a:pPr>
            <a:endParaRPr sz="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500" spc="0" dirty="0">
                <a:latin typeface="Lucida Sans"/>
                <a:cs typeface="Lucida Sans"/>
              </a:rPr>
              <a:t>A</a:t>
            </a:r>
            <a:r>
              <a:rPr sz="500" dirty="0">
                <a:latin typeface="Lucida Sans"/>
                <a:cs typeface="Lucida Sans"/>
              </a:rPr>
              <a:t>s</a:t>
            </a:r>
            <a:r>
              <a:rPr sz="500" spc="-15" dirty="0">
                <a:latin typeface="Lucida Sans"/>
                <a:cs typeface="Lucida Sans"/>
              </a:rPr>
              <a:t>th</a:t>
            </a:r>
            <a:r>
              <a:rPr sz="500" spc="-20" dirty="0">
                <a:latin typeface="Lucida Sans"/>
                <a:cs typeface="Lucida Sans"/>
              </a:rPr>
              <a:t>ma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5" dirty="0">
                <a:latin typeface="Lucida Sans"/>
                <a:cs typeface="Lucida Sans"/>
              </a:rPr>
              <a:t>a</a:t>
            </a:r>
            <a:r>
              <a:rPr sz="500" spc="-15" dirty="0">
                <a:latin typeface="Lucida Sans"/>
                <a:cs typeface="Lucida Sans"/>
              </a:rPr>
              <a:t>n</a:t>
            </a:r>
            <a:r>
              <a:rPr sz="500" spc="-25" dirty="0">
                <a:latin typeface="Lucida Sans"/>
                <a:cs typeface="Lucida Sans"/>
              </a:rPr>
              <a:t>d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15" dirty="0">
                <a:latin typeface="Lucida Sans"/>
                <a:cs typeface="Lucida Sans"/>
              </a:rPr>
              <a:t>L</a:t>
            </a:r>
            <a:r>
              <a:rPr sz="500" spc="-20" dirty="0">
                <a:latin typeface="Lucida Sans"/>
                <a:cs typeface="Lucida Sans"/>
              </a:rPr>
              <a:t>u</a:t>
            </a:r>
            <a:r>
              <a:rPr sz="500" spc="-15" dirty="0">
                <a:latin typeface="Lucida Sans"/>
                <a:cs typeface="Lucida Sans"/>
              </a:rPr>
              <a:t>n</a:t>
            </a:r>
            <a:r>
              <a:rPr sz="500" spc="-20" dirty="0">
                <a:latin typeface="Lucida Sans"/>
                <a:cs typeface="Lucida Sans"/>
              </a:rPr>
              <a:t>g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15" dirty="0">
                <a:latin typeface="Lucida Sans"/>
                <a:cs typeface="Lucida Sans"/>
              </a:rPr>
              <a:t>U</a:t>
            </a:r>
            <a:r>
              <a:rPr sz="500" spc="0" dirty="0">
                <a:latin typeface="Lucida Sans"/>
                <a:cs typeface="Lucida Sans"/>
              </a:rPr>
              <a:t>K</a:t>
            </a:r>
            <a:r>
              <a:rPr sz="500" spc="-50" dirty="0">
                <a:latin typeface="Lucida Sans"/>
                <a:cs typeface="Lucida Sans"/>
              </a:rPr>
              <a:t>,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20" dirty="0">
                <a:latin typeface="Lucida Sans"/>
                <a:cs typeface="Lucida Sans"/>
              </a:rPr>
              <a:t>a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15" dirty="0">
                <a:latin typeface="Lucida Sans"/>
                <a:cs typeface="Lucida Sans"/>
              </a:rPr>
              <a:t>c</a:t>
            </a:r>
            <a:r>
              <a:rPr sz="500" spc="-15" dirty="0">
                <a:latin typeface="Lucida Sans"/>
                <a:cs typeface="Lucida Sans"/>
              </a:rPr>
              <a:t>h</a:t>
            </a:r>
            <a:r>
              <a:rPr sz="500" spc="-5" dirty="0">
                <a:latin typeface="Lucida Sans"/>
                <a:cs typeface="Lucida Sans"/>
              </a:rPr>
              <a:t>a</a:t>
            </a:r>
            <a:r>
              <a:rPr sz="500" spc="-15" dirty="0">
                <a:latin typeface="Lucida Sans"/>
                <a:cs typeface="Lucida Sans"/>
              </a:rPr>
              <a:t>ri</a:t>
            </a:r>
            <a:r>
              <a:rPr sz="500" dirty="0">
                <a:latin typeface="Lucida Sans"/>
                <a:cs typeface="Lucida Sans"/>
              </a:rPr>
              <a:t>t</a:t>
            </a:r>
            <a:r>
              <a:rPr sz="500" spc="-5" dirty="0">
                <a:latin typeface="Lucida Sans"/>
                <a:cs typeface="Lucida Sans"/>
              </a:rPr>
              <a:t>ab</a:t>
            </a:r>
            <a:r>
              <a:rPr sz="500" spc="-15" dirty="0">
                <a:latin typeface="Lucida Sans"/>
                <a:cs typeface="Lucida Sans"/>
              </a:rPr>
              <a:t>le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15" dirty="0">
                <a:latin typeface="Lucida Sans"/>
                <a:cs typeface="Lucida Sans"/>
              </a:rPr>
              <a:t>c</a:t>
            </a:r>
            <a:r>
              <a:rPr sz="500" spc="-15" dirty="0">
                <a:latin typeface="Lucida Sans"/>
                <a:cs typeface="Lucida Sans"/>
              </a:rPr>
              <a:t>o</a:t>
            </a:r>
            <a:r>
              <a:rPr sz="500" spc="-25" dirty="0">
                <a:latin typeface="Lucida Sans"/>
                <a:cs typeface="Lucida Sans"/>
              </a:rPr>
              <a:t>m</a:t>
            </a:r>
            <a:r>
              <a:rPr sz="500" spc="-5" dirty="0">
                <a:latin typeface="Lucida Sans"/>
                <a:cs typeface="Lucida Sans"/>
              </a:rPr>
              <a:t>pa</a:t>
            </a:r>
            <a:r>
              <a:rPr sz="500" spc="-25" dirty="0">
                <a:latin typeface="Lucida Sans"/>
                <a:cs typeface="Lucida Sans"/>
              </a:rPr>
              <a:t>n</a:t>
            </a:r>
            <a:r>
              <a:rPr sz="500" spc="-15" dirty="0">
                <a:latin typeface="Lucida Sans"/>
                <a:cs typeface="Lucida Sans"/>
              </a:rPr>
              <a:t>y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20" dirty="0">
                <a:latin typeface="Lucida Sans"/>
                <a:cs typeface="Lucida Sans"/>
              </a:rPr>
              <a:t>li</a:t>
            </a:r>
            <a:r>
              <a:rPr sz="500" spc="-25" dirty="0">
                <a:latin typeface="Lucida Sans"/>
                <a:cs typeface="Lucida Sans"/>
              </a:rPr>
              <a:t>m</a:t>
            </a:r>
            <a:r>
              <a:rPr sz="500" spc="-15" dirty="0">
                <a:latin typeface="Lucida Sans"/>
                <a:cs typeface="Lucida Sans"/>
              </a:rPr>
              <a:t>it</a:t>
            </a:r>
            <a:r>
              <a:rPr sz="500" dirty="0">
                <a:latin typeface="Lucida Sans"/>
                <a:cs typeface="Lucida Sans"/>
              </a:rPr>
              <a:t>e</a:t>
            </a:r>
            <a:r>
              <a:rPr sz="500" spc="-25" dirty="0">
                <a:latin typeface="Lucida Sans"/>
                <a:cs typeface="Lucida Sans"/>
              </a:rPr>
              <a:t>d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15" dirty="0">
                <a:latin typeface="Lucida Sans"/>
                <a:cs typeface="Lucida Sans"/>
              </a:rPr>
              <a:t>by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10" dirty="0">
                <a:latin typeface="Lucida Sans"/>
                <a:cs typeface="Lucida Sans"/>
              </a:rPr>
              <a:t>g</a:t>
            </a:r>
            <a:r>
              <a:rPr sz="500" spc="-15" dirty="0">
                <a:latin typeface="Lucida Sans"/>
                <a:cs typeface="Lucida Sans"/>
              </a:rPr>
              <a:t>u</a:t>
            </a:r>
            <a:r>
              <a:rPr sz="500" spc="-5" dirty="0">
                <a:latin typeface="Lucida Sans"/>
                <a:cs typeface="Lucida Sans"/>
              </a:rPr>
              <a:t>a</a:t>
            </a:r>
            <a:r>
              <a:rPr sz="500" spc="-15" dirty="0">
                <a:latin typeface="Lucida Sans"/>
                <a:cs typeface="Lucida Sans"/>
              </a:rPr>
              <a:t>r</a:t>
            </a:r>
            <a:r>
              <a:rPr sz="500" spc="-5" dirty="0">
                <a:latin typeface="Lucida Sans"/>
                <a:cs typeface="Lucida Sans"/>
              </a:rPr>
              <a:t>a</a:t>
            </a:r>
            <a:r>
              <a:rPr sz="500" spc="-20" dirty="0">
                <a:latin typeface="Lucida Sans"/>
                <a:cs typeface="Lucida Sans"/>
              </a:rPr>
              <a:t>n</a:t>
            </a:r>
            <a:r>
              <a:rPr sz="500" spc="-15" dirty="0">
                <a:latin typeface="Lucida Sans"/>
                <a:cs typeface="Lucida Sans"/>
              </a:rPr>
              <a:t>t</a:t>
            </a:r>
            <a:r>
              <a:rPr sz="500" dirty="0">
                <a:latin typeface="Lucida Sans"/>
                <a:cs typeface="Lucida Sans"/>
              </a:rPr>
              <a:t>e</a:t>
            </a:r>
            <a:r>
              <a:rPr sz="500" spc="-15" dirty="0">
                <a:latin typeface="Lucida Sans"/>
                <a:cs typeface="Lucida Sans"/>
              </a:rPr>
              <a:t>e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15" dirty="0">
                <a:latin typeface="Lucida Sans"/>
                <a:cs typeface="Lucida Sans"/>
              </a:rPr>
              <a:t>wi</a:t>
            </a:r>
            <a:r>
              <a:rPr sz="500" spc="-10" dirty="0">
                <a:latin typeface="Lucida Sans"/>
                <a:cs typeface="Lucida Sans"/>
              </a:rPr>
              <a:t>t</a:t>
            </a:r>
            <a:r>
              <a:rPr sz="500" spc="-30" dirty="0">
                <a:latin typeface="Lucida Sans"/>
                <a:cs typeface="Lucida Sans"/>
              </a:rPr>
              <a:t>h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15" dirty="0">
                <a:latin typeface="Lucida Sans"/>
                <a:cs typeface="Lucida Sans"/>
              </a:rPr>
              <a:t>c</a:t>
            </a:r>
            <a:r>
              <a:rPr sz="500" spc="-15" dirty="0">
                <a:latin typeface="Lucida Sans"/>
                <a:cs typeface="Lucida Sans"/>
              </a:rPr>
              <a:t>o</a:t>
            </a:r>
            <a:r>
              <a:rPr sz="500" spc="-25" dirty="0">
                <a:latin typeface="Lucida Sans"/>
                <a:cs typeface="Lucida Sans"/>
              </a:rPr>
              <a:t>m</a:t>
            </a:r>
            <a:r>
              <a:rPr sz="500" spc="-5" dirty="0">
                <a:latin typeface="Lucida Sans"/>
                <a:cs typeface="Lucida Sans"/>
              </a:rPr>
              <a:t>pa</a:t>
            </a:r>
            <a:r>
              <a:rPr sz="500" spc="-25" dirty="0">
                <a:latin typeface="Lucida Sans"/>
                <a:cs typeface="Lucida Sans"/>
              </a:rPr>
              <a:t>n</a:t>
            </a:r>
            <a:r>
              <a:rPr sz="500" spc="-15" dirty="0">
                <a:latin typeface="Lucida Sans"/>
                <a:cs typeface="Lucida Sans"/>
              </a:rPr>
              <a:t>y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20" dirty="0">
                <a:latin typeface="Lucida Sans"/>
                <a:cs typeface="Lucida Sans"/>
              </a:rPr>
              <a:t>r</a:t>
            </a:r>
            <a:r>
              <a:rPr sz="500" dirty="0">
                <a:latin typeface="Lucida Sans"/>
                <a:cs typeface="Lucida Sans"/>
              </a:rPr>
              <a:t>e</a:t>
            </a:r>
            <a:r>
              <a:rPr sz="500" spc="-10" dirty="0">
                <a:latin typeface="Lucida Sans"/>
                <a:cs typeface="Lucida Sans"/>
              </a:rPr>
              <a:t>g</a:t>
            </a:r>
            <a:r>
              <a:rPr sz="500" spc="-15" dirty="0">
                <a:latin typeface="Lucida Sans"/>
                <a:cs typeface="Lucida Sans"/>
              </a:rPr>
              <a:t>i</a:t>
            </a:r>
            <a:r>
              <a:rPr sz="500" dirty="0">
                <a:latin typeface="Lucida Sans"/>
                <a:cs typeface="Lucida Sans"/>
              </a:rPr>
              <a:t>s</a:t>
            </a:r>
            <a:r>
              <a:rPr sz="500" spc="-10" dirty="0">
                <a:latin typeface="Lucida Sans"/>
                <a:cs typeface="Lucida Sans"/>
              </a:rPr>
              <a:t>t</a:t>
            </a:r>
            <a:r>
              <a:rPr sz="500" spc="-15" dirty="0">
                <a:latin typeface="Lucida Sans"/>
                <a:cs typeface="Lucida Sans"/>
              </a:rPr>
              <a:t>r</a:t>
            </a:r>
            <a:r>
              <a:rPr sz="500" spc="-10" dirty="0">
                <a:latin typeface="Lucida Sans"/>
                <a:cs typeface="Lucida Sans"/>
              </a:rPr>
              <a:t>at</a:t>
            </a:r>
            <a:r>
              <a:rPr sz="500" spc="-20" dirty="0">
                <a:latin typeface="Lucida Sans"/>
                <a:cs typeface="Lucida Sans"/>
              </a:rPr>
              <a:t>i</a:t>
            </a:r>
            <a:r>
              <a:rPr sz="500" spc="-15" dirty="0">
                <a:latin typeface="Lucida Sans"/>
                <a:cs typeface="Lucida Sans"/>
              </a:rPr>
              <a:t>o</a:t>
            </a:r>
            <a:r>
              <a:rPr sz="500" spc="-30" dirty="0">
                <a:latin typeface="Lucida Sans"/>
                <a:cs typeface="Lucida Sans"/>
              </a:rPr>
              <a:t>n</a:t>
            </a:r>
            <a:r>
              <a:rPr sz="500" spc="-15" dirty="0">
                <a:latin typeface="Lucida Sans"/>
                <a:cs typeface="Lucida Sans"/>
              </a:rPr>
              <a:t> </a:t>
            </a:r>
            <a:r>
              <a:rPr sz="500" spc="-20" dirty="0">
                <a:latin typeface="Lucida Sans"/>
                <a:cs typeface="Lucida Sans"/>
              </a:rPr>
              <a:t>nu</a:t>
            </a:r>
            <a:r>
              <a:rPr sz="500" spc="-25" dirty="0">
                <a:latin typeface="Lucida Sans"/>
                <a:cs typeface="Lucida Sans"/>
              </a:rPr>
              <a:t>m</a:t>
            </a:r>
            <a:r>
              <a:rPr sz="500" spc="-5" dirty="0">
                <a:latin typeface="Lucida Sans"/>
                <a:cs typeface="Lucida Sans"/>
              </a:rPr>
              <a:t>b</a:t>
            </a:r>
            <a:r>
              <a:rPr sz="500" dirty="0">
                <a:latin typeface="Lucida Sans"/>
                <a:cs typeface="Lucida Sans"/>
              </a:rPr>
              <a:t>e</a:t>
            </a:r>
            <a:r>
              <a:rPr sz="500" spc="-25" dirty="0">
                <a:latin typeface="Lucida Sans"/>
                <a:cs typeface="Lucida Sans"/>
              </a:rPr>
              <a:t>r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0" dirty="0">
                <a:latin typeface="Lucida Sans"/>
                <a:cs typeface="Lucida Sans"/>
              </a:rPr>
              <a:t>0</a:t>
            </a:r>
            <a:r>
              <a:rPr sz="500" spc="-130" dirty="0">
                <a:latin typeface="Lucida Sans"/>
                <a:cs typeface="Lucida Sans"/>
              </a:rPr>
              <a:t>1</a:t>
            </a:r>
            <a:r>
              <a:rPr sz="500" spc="-5" dirty="0">
                <a:latin typeface="Lucida Sans"/>
                <a:cs typeface="Lucida Sans"/>
              </a:rPr>
              <a:t>8</a:t>
            </a:r>
            <a:r>
              <a:rPr sz="500" spc="-10" dirty="0">
                <a:latin typeface="Lucida Sans"/>
                <a:cs typeface="Lucida Sans"/>
              </a:rPr>
              <a:t>6</a:t>
            </a:r>
            <a:r>
              <a:rPr sz="500" spc="-20" dirty="0">
                <a:latin typeface="Lucida Sans"/>
                <a:cs typeface="Lucida Sans"/>
              </a:rPr>
              <a:t>3</a:t>
            </a:r>
            <a:r>
              <a:rPr sz="500" spc="-10" dirty="0">
                <a:latin typeface="Lucida Sans"/>
                <a:cs typeface="Lucida Sans"/>
              </a:rPr>
              <a:t>6</a:t>
            </a:r>
            <a:r>
              <a:rPr sz="500" spc="-130" dirty="0">
                <a:latin typeface="Lucida Sans"/>
                <a:cs typeface="Lucida Sans"/>
              </a:rPr>
              <a:t>1</a:t>
            </a:r>
            <a:r>
              <a:rPr sz="500" spc="-10" dirty="0">
                <a:latin typeface="Lucida Sans"/>
                <a:cs typeface="Lucida Sans"/>
              </a:rPr>
              <a:t>4</a:t>
            </a:r>
            <a:r>
              <a:rPr sz="500" spc="-50" dirty="0">
                <a:latin typeface="Lucida Sans"/>
                <a:cs typeface="Lucida Sans"/>
              </a:rPr>
              <a:t>,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15" dirty="0">
                <a:latin typeface="Lucida Sans"/>
                <a:cs typeface="Lucida Sans"/>
              </a:rPr>
              <a:t>wi</a:t>
            </a:r>
            <a:r>
              <a:rPr sz="500" spc="-10" dirty="0">
                <a:latin typeface="Lucida Sans"/>
                <a:cs typeface="Lucida Sans"/>
              </a:rPr>
              <a:t>t</a:t>
            </a:r>
            <a:r>
              <a:rPr sz="500" spc="-30" dirty="0">
                <a:latin typeface="Lucida Sans"/>
                <a:cs typeface="Lucida Sans"/>
              </a:rPr>
              <a:t>h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20" dirty="0">
                <a:latin typeface="Lucida Sans"/>
                <a:cs typeface="Lucida Sans"/>
              </a:rPr>
              <a:t>r</a:t>
            </a:r>
            <a:r>
              <a:rPr sz="500" dirty="0">
                <a:latin typeface="Lucida Sans"/>
                <a:cs typeface="Lucida Sans"/>
              </a:rPr>
              <a:t>e</a:t>
            </a:r>
            <a:r>
              <a:rPr sz="500" spc="-10" dirty="0">
                <a:latin typeface="Lucida Sans"/>
                <a:cs typeface="Lucida Sans"/>
              </a:rPr>
              <a:t>g</a:t>
            </a:r>
            <a:r>
              <a:rPr sz="500" spc="-15" dirty="0">
                <a:latin typeface="Lucida Sans"/>
                <a:cs typeface="Lucida Sans"/>
              </a:rPr>
              <a:t>i</a:t>
            </a:r>
            <a:r>
              <a:rPr sz="500" dirty="0">
                <a:latin typeface="Lucida Sans"/>
                <a:cs typeface="Lucida Sans"/>
              </a:rPr>
              <a:t>s</a:t>
            </a:r>
            <a:r>
              <a:rPr sz="500" spc="-15" dirty="0">
                <a:latin typeface="Lucida Sans"/>
                <a:cs typeface="Lucida Sans"/>
              </a:rPr>
              <a:t>t</a:t>
            </a:r>
            <a:r>
              <a:rPr sz="500" dirty="0">
                <a:latin typeface="Lucida Sans"/>
                <a:cs typeface="Lucida Sans"/>
              </a:rPr>
              <a:t>e</a:t>
            </a:r>
            <a:r>
              <a:rPr sz="500" spc="-20" dirty="0">
                <a:latin typeface="Lucida Sans"/>
                <a:cs typeface="Lucida Sans"/>
              </a:rPr>
              <a:t>r</a:t>
            </a:r>
            <a:r>
              <a:rPr sz="500" dirty="0">
                <a:latin typeface="Lucida Sans"/>
                <a:cs typeface="Lucida Sans"/>
              </a:rPr>
              <a:t>e</a:t>
            </a:r>
            <a:r>
              <a:rPr sz="500" spc="-25" dirty="0">
                <a:latin typeface="Lucida Sans"/>
                <a:cs typeface="Lucida Sans"/>
              </a:rPr>
              <a:t>d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15" dirty="0">
                <a:latin typeface="Lucida Sans"/>
                <a:cs typeface="Lucida Sans"/>
              </a:rPr>
              <a:t>c</a:t>
            </a:r>
            <a:r>
              <a:rPr sz="500" spc="-15" dirty="0">
                <a:latin typeface="Lucida Sans"/>
                <a:cs typeface="Lucida Sans"/>
              </a:rPr>
              <a:t>h</a:t>
            </a:r>
            <a:r>
              <a:rPr sz="500" spc="-5" dirty="0">
                <a:latin typeface="Lucida Sans"/>
                <a:cs typeface="Lucida Sans"/>
              </a:rPr>
              <a:t>a</a:t>
            </a:r>
            <a:r>
              <a:rPr sz="500" spc="-15" dirty="0">
                <a:latin typeface="Lucida Sans"/>
                <a:cs typeface="Lucida Sans"/>
              </a:rPr>
              <a:t>ri</a:t>
            </a:r>
            <a:r>
              <a:rPr sz="500" dirty="0">
                <a:latin typeface="Lucida Sans"/>
                <a:cs typeface="Lucida Sans"/>
              </a:rPr>
              <a:t>t</a:t>
            </a:r>
            <a:r>
              <a:rPr sz="500" spc="-15" dirty="0">
                <a:latin typeface="Lucida Sans"/>
                <a:cs typeface="Lucida Sans"/>
              </a:rPr>
              <a:t>y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20" dirty="0">
                <a:latin typeface="Lucida Sans"/>
                <a:cs typeface="Lucida Sans"/>
              </a:rPr>
              <a:t>nu</a:t>
            </a:r>
            <a:r>
              <a:rPr sz="500" spc="-25" dirty="0">
                <a:latin typeface="Lucida Sans"/>
                <a:cs typeface="Lucida Sans"/>
              </a:rPr>
              <a:t>m</a:t>
            </a:r>
            <a:r>
              <a:rPr sz="500" spc="-5" dirty="0">
                <a:latin typeface="Lucida Sans"/>
                <a:cs typeface="Lucida Sans"/>
              </a:rPr>
              <a:t>b</a:t>
            </a:r>
            <a:r>
              <a:rPr sz="500" dirty="0">
                <a:latin typeface="Lucida Sans"/>
                <a:cs typeface="Lucida Sans"/>
              </a:rPr>
              <a:t>e</a:t>
            </a:r>
            <a:r>
              <a:rPr sz="500" spc="-25" dirty="0">
                <a:latin typeface="Lucida Sans"/>
                <a:cs typeface="Lucida Sans"/>
              </a:rPr>
              <a:t>r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20" dirty="0">
                <a:latin typeface="Lucida Sans"/>
                <a:cs typeface="Lucida Sans"/>
              </a:rPr>
              <a:t>3</a:t>
            </a:r>
            <a:r>
              <a:rPr sz="500" spc="-35" dirty="0">
                <a:latin typeface="Lucida Sans"/>
                <a:cs typeface="Lucida Sans"/>
              </a:rPr>
              <a:t>2</a:t>
            </a:r>
            <a:r>
              <a:rPr sz="500" spc="-5" dirty="0">
                <a:latin typeface="Lucida Sans"/>
                <a:cs typeface="Lucida Sans"/>
              </a:rPr>
              <a:t>6</a:t>
            </a:r>
            <a:r>
              <a:rPr sz="500" spc="-50" dirty="0">
                <a:latin typeface="Lucida Sans"/>
                <a:cs typeface="Lucida Sans"/>
              </a:rPr>
              <a:t>7</a:t>
            </a:r>
            <a:r>
              <a:rPr sz="500" spc="-20" dirty="0">
                <a:latin typeface="Lucida Sans"/>
                <a:cs typeface="Lucida Sans"/>
              </a:rPr>
              <a:t>3</a:t>
            </a:r>
            <a:r>
              <a:rPr sz="500" spc="-10" dirty="0">
                <a:latin typeface="Lucida Sans"/>
                <a:cs typeface="Lucida Sans"/>
              </a:rPr>
              <a:t>0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20" dirty="0">
                <a:latin typeface="Lucida Sans"/>
                <a:cs typeface="Lucida Sans"/>
              </a:rPr>
              <a:t>i</a:t>
            </a:r>
            <a:r>
              <a:rPr sz="500" spc="-30" dirty="0">
                <a:latin typeface="Lucida Sans"/>
                <a:cs typeface="Lucida Sans"/>
              </a:rPr>
              <a:t>n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25" dirty="0">
                <a:latin typeface="Lucida Sans"/>
                <a:cs typeface="Lucida Sans"/>
              </a:rPr>
              <a:t>E</a:t>
            </a:r>
            <a:r>
              <a:rPr sz="500" spc="-15" dirty="0">
                <a:latin typeface="Lucida Sans"/>
                <a:cs typeface="Lucida Sans"/>
              </a:rPr>
              <a:t>n</a:t>
            </a:r>
            <a:r>
              <a:rPr sz="500" spc="-10" dirty="0">
                <a:latin typeface="Lucida Sans"/>
                <a:cs typeface="Lucida Sans"/>
              </a:rPr>
              <a:t>g</a:t>
            </a:r>
            <a:r>
              <a:rPr sz="500" spc="-15" dirty="0">
                <a:latin typeface="Lucida Sans"/>
                <a:cs typeface="Lucida Sans"/>
              </a:rPr>
              <a:t>l</a:t>
            </a:r>
            <a:r>
              <a:rPr sz="500" spc="-5" dirty="0">
                <a:latin typeface="Lucida Sans"/>
                <a:cs typeface="Lucida Sans"/>
              </a:rPr>
              <a:t>a</a:t>
            </a:r>
            <a:r>
              <a:rPr sz="500" spc="-15" dirty="0">
                <a:latin typeface="Lucida Sans"/>
                <a:cs typeface="Lucida Sans"/>
              </a:rPr>
              <a:t>n</a:t>
            </a:r>
            <a:r>
              <a:rPr sz="500" spc="-25" dirty="0">
                <a:latin typeface="Lucida Sans"/>
                <a:cs typeface="Lucida Sans"/>
              </a:rPr>
              <a:t>d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5" dirty="0">
                <a:latin typeface="Lucida Sans"/>
                <a:cs typeface="Lucida Sans"/>
              </a:rPr>
              <a:t>a</a:t>
            </a:r>
            <a:r>
              <a:rPr sz="500" spc="-15" dirty="0">
                <a:latin typeface="Lucida Sans"/>
                <a:cs typeface="Lucida Sans"/>
              </a:rPr>
              <a:t>n</a:t>
            </a:r>
            <a:r>
              <a:rPr sz="500" spc="-25" dirty="0">
                <a:latin typeface="Lucida Sans"/>
                <a:cs typeface="Lucida Sans"/>
              </a:rPr>
              <a:t>d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25" dirty="0">
                <a:latin typeface="Lucida Sans"/>
                <a:cs typeface="Lucida Sans"/>
              </a:rPr>
              <a:t>W</a:t>
            </a:r>
            <a:r>
              <a:rPr sz="500" spc="-5" dirty="0">
                <a:latin typeface="Lucida Sans"/>
                <a:cs typeface="Lucida Sans"/>
              </a:rPr>
              <a:t>a</a:t>
            </a:r>
            <a:r>
              <a:rPr sz="500" spc="-15" dirty="0">
                <a:latin typeface="Lucida Sans"/>
                <a:cs typeface="Lucida Sans"/>
              </a:rPr>
              <a:t>l</a:t>
            </a:r>
            <a:r>
              <a:rPr sz="500" spc="0" dirty="0">
                <a:latin typeface="Lucida Sans"/>
                <a:cs typeface="Lucida Sans"/>
              </a:rPr>
              <a:t>e</a:t>
            </a:r>
            <a:r>
              <a:rPr sz="500" spc="-5" dirty="0">
                <a:latin typeface="Lucida Sans"/>
                <a:cs typeface="Lucida Sans"/>
              </a:rPr>
              <a:t>s</a:t>
            </a:r>
            <a:r>
              <a:rPr sz="500" spc="-50" dirty="0">
                <a:latin typeface="Lucida Sans"/>
                <a:cs typeface="Lucida Sans"/>
              </a:rPr>
              <a:t>,</a:t>
            </a:r>
            <a:endParaRPr sz="5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</a:pPr>
            <a:r>
              <a:rPr sz="500" spc="30" dirty="0">
                <a:latin typeface="Lucida Sans"/>
                <a:cs typeface="Lucida Sans"/>
              </a:rPr>
              <a:t>S</a:t>
            </a:r>
            <a:r>
              <a:rPr sz="500" spc="-10" dirty="0">
                <a:latin typeface="Lucida Sans"/>
                <a:cs typeface="Lucida Sans"/>
              </a:rPr>
              <a:t>C</a:t>
            </a:r>
            <a:r>
              <a:rPr sz="500" spc="0" dirty="0">
                <a:latin typeface="Lucida Sans"/>
                <a:cs typeface="Lucida Sans"/>
              </a:rPr>
              <a:t>0</a:t>
            </a:r>
            <a:r>
              <a:rPr sz="500" spc="-15" dirty="0">
                <a:latin typeface="Lucida Sans"/>
                <a:cs typeface="Lucida Sans"/>
              </a:rPr>
              <a:t>3</a:t>
            </a:r>
            <a:r>
              <a:rPr sz="500" dirty="0">
                <a:latin typeface="Lucida Sans"/>
                <a:cs typeface="Lucida Sans"/>
              </a:rPr>
              <a:t>8</a:t>
            </a:r>
            <a:r>
              <a:rPr sz="500" spc="-25" dirty="0">
                <a:latin typeface="Lucida Sans"/>
                <a:cs typeface="Lucida Sans"/>
              </a:rPr>
              <a:t>4</a:t>
            </a:r>
            <a:r>
              <a:rPr sz="500" spc="-130" dirty="0">
                <a:latin typeface="Lucida Sans"/>
                <a:cs typeface="Lucida Sans"/>
              </a:rPr>
              <a:t>1</a:t>
            </a:r>
            <a:r>
              <a:rPr sz="500" spc="-35" dirty="0">
                <a:latin typeface="Lucida Sans"/>
                <a:cs typeface="Lucida Sans"/>
              </a:rPr>
              <a:t>5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20" dirty="0">
                <a:latin typeface="Lucida Sans"/>
                <a:cs typeface="Lucida Sans"/>
              </a:rPr>
              <a:t>i</a:t>
            </a:r>
            <a:r>
              <a:rPr sz="500" spc="-30" dirty="0">
                <a:latin typeface="Lucida Sans"/>
                <a:cs typeface="Lucida Sans"/>
              </a:rPr>
              <a:t>n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30" dirty="0">
                <a:latin typeface="Lucida Sans"/>
                <a:cs typeface="Lucida Sans"/>
              </a:rPr>
              <a:t>S</a:t>
            </a:r>
            <a:r>
              <a:rPr sz="500" spc="15" dirty="0">
                <a:latin typeface="Lucida Sans"/>
                <a:cs typeface="Lucida Sans"/>
              </a:rPr>
              <a:t>c</a:t>
            </a:r>
            <a:r>
              <a:rPr sz="500" spc="-15" dirty="0">
                <a:latin typeface="Lucida Sans"/>
                <a:cs typeface="Lucida Sans"/>
              </a:rPr>
              <a:t>otl</a:t>
            </a:r>
            <a:r>
              <a:rPr sz="500" spc="-5" dirty="0">
                <a:latin typeface="Lucida Sans"/>
                <a:cs typeface="Lucida Sans"/>
              </a:rPr>
              <a:t>a</a:t>
            </a:r>
            <a:r>
              <a:rPr sz="500" spc="-15" dirty="0">
                <a:latin typeface="Lucida Sans"/>
                <a:cs typeface="Lucida Sans"/>
              </a:rPr>
              <a:t>n</a:t>
            </a:r>
            <a:r>
              <a:rPr sz="500" spc="-10" dirty="0">
                <a:latin typeface="Lucida Sans"/>
                <a:cs typeface="Lucida Sans"/>
              </a:rPr>
              <a:t>d</a:t>
            </a:r>
            <a:r>
              <a:rPr sz="500" spc="-50" dirty="0">
                <a:latin typeface="Lucida Sans"/>
                <a:cs typeface="Lucida Sans"/>
              </a:rPr>
              <a:t>,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5" dirty="0">
                <a:latin typeface="Lucida Sans"/>
                <a:cs typeface="Lucida Sans"/>
              </a:rPr>
              <a:t>a</a:t>
            </a:r>
            <a:r>
              <a:rPr sz="500" spc="-15" dirty="0">
                <a:latin typeface="Lucida Sans"/>
                <a:cs typeface="Lucida Sans"/>
              </a:rPr>
              <a:t>n</a:t>
            </a:r>
            <a:r>
              <a:rPr sz="500" spc="-25" dirty="0">
                <a:latin typeface="Lucida Sans"/>
                <a:cs typeface="Lucida Sans"/>
              </a:rPr>
              <a:t>d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130" dirty="0">
                <a:latin typeface="Lucida Sans"/>
                <a:cs typeface="Lucida Sans"/>
              </a:rPr>
              <a:t>11</a:t>
            </a:r>
            <a:r>
              <a:rPr sz="500" spc="-30" dirty="0">
                <a:latin typeface="Lucida Sans"/>
                <a:cs typeface="Lucida Sans"/>
              </a:rPr>
              <a:t>7</a:t>
            </a:r>
            <a:r>
              <a:rPr sz="500" spc="-60" dirty="0">
                <a:latin typeface="Lucida Sans"/>
                <a:cs typeface="Lucida Sans"/>
              </a:rPr>
              <a:t>7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20" dirty="0">
                <a:latin typeface="Lucida Sans"/>
                <a:cs typeface="Lucida Sans"/>
              </a:rPr>
              <a:t>i</a:t>
            </a:r>
            <a:r>
              <a:rPr sz="500" spc="-30" dirty="0">
                <a:latin typeface="Lucida Sans"/>
                <a:cs typeface="Lucida Sans"/>
              </a:rPr>
              <a:t>n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10" dirty="0">
                <a:latin typeface="Lucida Sans"/>
                <a:cs typeface="Lucida Sans"/>
              </a:rPr>
              <a:t>t</a:t>
            </a:r>
            <a:r>
              <a:rPr sz="500" spc="-15" dirty="0">
                <a:latin typeface="Lucida Sans"/>
                <a:cs typeface="Lucida Sans"/>
              </a:rPr>
              <a:t>he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10" dirty="0">
                <a:latin typeface="Lucida Sans"/>
                <a:cs typeface="Lucida Sans"/>
              </a:rPr>
              <a:t>I</a:t>
            </a:r>
            <a:r>
              <a:rPr sz="500" spc="-5" dirty="0">
                <a:latin typeface="Lucida Sans"/>
                <a:cs typeface="Lucida Sans"/>
              </a:rPr>
              <a:t>s</a:t>
            </a:r>
            <a:r>
              <a:rPr sz="500" spc="-15" dirty="0">
                <a:latin typeface="Lucida Sans"/>
                <a:cs typeface="Lucida Sans"/>
              </a:rPr>
              <a:t>le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-20" dirty="0">
                <a:latin typeface="Lucida Sans"/>
                <a:cs typeface="Lucida Sans"/>
              </a:rPr>
              <a:t>o</a:t>
            </a:r>
            <a:r>
              <a:rPr sz="500" spc="-35" dirty="0">
                <a:latin typeface="Lucida Sans"/>
                <a:cs typeface="Lucida Sans"/>
              </a:rPr>
              <a:t>f</a:t>
            </a:r>
            <a:r>
              <a:rPr sz="500" spc="-40" dirty="0">
                <a:latin typeface="Lucida Sans"/>
                <a:cs typeface="Lucida Sans"/>
              </a:rPr>
              <a:t> </a:t>
            </a:r>
            <a:r>
              <a:rPr sz="500" spc="5" dirty="0">
                <a:latin typeface="Lucida Sans"/>
                <a:cs typeface="Lucida Sans"/>
              </a:rPr>
              <a:t>M</a:t>
            </a:r>
            <a:r>
              <a:rPr sz="500" spc="-5" dirty="0">
                <a:latin typeface="Lucida Sans"/>
                <a:cs typeface="Lucida Sans"/>
              </a:rPr>
              <a:t>a</a:t>
            </a:r>
            <a:r>
              <a:rPr sz="500" spc="-30" dirty="0">
                <a:latin typeface="Lucida Sans"/>
                <a:cs typeface="Lucida Sans"/>
              </a:rPr>
              <a:t>n</a:t>
            </a:r>
            <a:endParaRPr sz="500">
              <a:latin typeface="Lucida Sans"/>
              <a:cs typeface="Lucida San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75300" y="266449"/>
            <a:ext cx="2727325" cy="649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65" dirty="0">
                <a:latin typeface="Century Gothic"/>
                <a:cs typeface="Century Gothic"/>
              </a:rPr>
              <a:t>M</a:t>
            </a:r>
            <a:r>
              <a:rPr sz="1500" b="1" spc="-90" dirty="0">
                <a:latin typeface="Century Gothic"/>
                <a:cs typeface="Century Gothic"/>
              </a:rPr>
              <a:t>y </a:t>
            </a:r>
            <a:r>
              <a:rPr sz="1500" b="1" spc="-150" dirty="0">
                <a:latin typeface="Century Gothic"/>
                <a:cs typeface="Century Gothic"/>
              </a:rPr>
              <a:t>a</a:t>
            </a:r>
            <a:r>
              <a:rPr sz="1500" b="1" spc="110" dirty="0">
                <a:latin typeface="Century Gothic"/>
                <a:cs typeface="Century Gothic"/>
              </a:rPr>
              <a:t>s</a:t>
            </a:r>
            <a:r>
              <a:rPr sz="1500" b="1" spc="-20" dirty="0">
                <a:latin typeface="Century Gothic"/>
                <a:cs typeface="Century Gothic"/>
              </a:rPr>
              <a:t>th</a:t>
            </a:r>
            <a:r>
              <a:rPr sz="1500" b="1" spc="-35" dirty="0">
                <a:latin typeface="Century Gothic"/>
                <a:cs typeface="Century Gothic"/>
              </a:rPr>
              <a:t>m</a:t>
            </a:r>
            <a:r>
              <a:rPr sz="1500" b="1" spc="-180" dirty="0">
                <a:latin typeface="Century Gothic"/>
                <a:cs typeface="Century Gothic"/>
              </a:rPr>
              <a:t>a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90" dirty="0">
                <a:latin typeface="Century Gothic"/>
                <a:cs typeface="Century Gothic"/>
              </a:rPr>
              <a:t>t</a:t>
            </a:r>
            <a:r>
              <a:rPr sz="1500" b="1" spc="85" dirty="0">
                <a:latin typeface="Century Gothic"/>
                <a:cs typeface="Century Gothic"/>
              </a:rPr>
              <a:t>r</a:t>
            </a:r>
            <a:r>
              <a:rPr sz="1500" b="1" spc="25" dirty="0">
                <a:latin typeface="Century Gothic"/>
                <a:cs typeface="Century Gothic"/>
              </a:rPr>
              <a:t>i</a:t>
            </a:r>
            <a:r>
              <a:rPr sz="1500" b="1" spc="-105" dirty="0">
                <a:latin typeface="Century Gothic"/>
                <a:cs typeface="Century Gothic"/>
              </a:rPr>
              <a:t>gg</a:t>
            </a:r>
            <a:r>
              <a:rPr sz="1500" b="1" spc="-100" dirty="0">
                <a:latin typeface="Century Gothic"/>
                <a:cs typeface="Century Gothic"/>
              </a:rPr>
              <a:t>e</a:t>
            </a:r>
            <a:r>
              <a:rPr sz="1500" b="1" spc="114" dirty="0">
                <a:latin typeface="Century Gothic"/>
                <a:cs typeface="Century Gothic"/>
              </a:rPr>
              <a:t>r</a:t>
            </a:r>
            <a:r>
              <a:rPr sz="1500" b="1" spc="85" dirty="0">
                <a:latin typeface="Century Gothic"/>
                <a:cs typeface="Century Gothic"/>
              </a:rPr>
              <a:t>s</a:t>
            </a:r>
            <a:endParaRPr sz="1500">
              <a:latin typeface="Century Gothic"/>
              <a:cs typeface="Century Gothic"/>
            </a:endParaRPr>
          </a:p>
          <a:p>
            <a:pPr marL="12700" marR="5080">
              <a:lnSpc>
                <a:spcPct val="100000"/>
              </a:lnSpc>
              <a:spcBef>
                <a:spcPts val="1000"/>
              </a:spcBef>
            </a:pPr>
            <a:r>
              <a:rPr sz="1000" spc="25" dirty="0">
                <a:latin typeface="Lucida Sans"/>
                <a:cs typeface="Lucida Sans"/>
              </a:rPr>
              <a:t>L</a:t>
            </a:r>
            <a:r>
              <a:rPr sz="1000" spc="-50" dirty="0">
                <a:latin typeface="Lucida Sans"/>
                <a:cs typeface="Lucida Sans"/>
              </a:rPr>
              <a:t>i</a:t>
            </a:r>
            <a:r>
              <a:rPr sz="1000" spc="-15" dirty="0">
                <a:latin typeface="Lucida Sans"/>
                <a:cs typeface="Lucida Sans"/>
              </a:rPr>
              <a:t>s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0" dirty="0">
                <a:latin typeface="Lucida Sans"/>
                <a:cs typeface="Lucida Sans"/>
              </a:rPr>
              <a:t>th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25" dirty="0">
                <a:latin typeface="Lucida Sans"/>
                <a:cs typeface="Lucida Sans"/>
              </a:rPr>
              <a:t>g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30" dirty="0">
                <a:latin typeface="Lucida Sans"/>
                <a:cs typeface="Lucida Sans"/>
              </a:rPr>
              <a:t>a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80" dirty="0">
                <a:latin typeface="Lucida Sans"/>
                <a:cs typeface="Lucida Sans"/>
              </a:rPr>
              <a:t>k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y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10" dirty="0">
                <a:latin typeface="Lucida Sans"/>
                <a:cs typeface="Lucida Sans"/>
              </a:rPr>
              <a:t>a</a:t>
            </a:r>
            <a:r>
              <a:rPr sz="1000" spc="-15" dirty="0">
                <a:latin typeface="Lucida Sans"/>
                <a:cs typeface="Lucida Sans"/>
              </a:rPr>
              <a:t>s</a:t>
            </a:r>
            <a:r>
              <a:rPr sz="1000" spc="-40" dirty="0">
                <a:latin typeface="Lucida Sans"/>
                <a:cs typeface="Lucida Sans"/>
              </a:rPr>
              <a:t>th</a:t>
            </a:r>
            <a:r>
              <a:rPr sz="1000" spc="-55" dirty="0">
                <a:latin typeface="Lucida Sans"/>
                <a:cs typeface="Lucida Sans"/>
              </a:rPr>
              <a:t>m</a:t>
            </a:r>
            <a:r>
              <a:rPr sz="1000" spc="-35" dirty="0">
                <a:latin typeface="Lucida Sans"/>
                <a:cs typeface="Lucida Sans"/>
              </a:rPr>
              <a:t>a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w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35" dirty="0">
                <a:latin typeface="Lucida Sans"/>
                <a:cs typeface="Lucida Sans"/>
              </a:rPr>
              <a:t>r</a:t>
            </a:r>
            <a:r>
              <a:rPr sz="1000" spc="-25" dirty="0">
                <a:latin typeface="Lucida Sans"/>
                <a:cs typeface="Lucida Sans"/>
              </a:rPr>
              <a:t>se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s</a:t>
            </a:r>
            <a:r>
              <a:rPr sz="1000" spc="-60" dirty="0">
                <a:latin typeface="Lucida Sans"/>
                <a:cs typeface="Lucida Sans"/>
              </a:rPr>
              <a:t>o</a:t>
            </a:r>
            <a:r>
              <a:rPr sz="1000" spc="-30" dirty="0">
                <a:latin typeface="Lucida Sans"/>
                <a:cs typeface="Lucida Sans"/>
              </a:rPr>
              <a:t> y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60" dirty="0">
                <a:latin typeface="Lucida Sans"/>
                <a:cs typeface="Lucida Sans"/>
              </a:rPr>
              <a:t>u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30" dirty="0">
                <a:latin typeface="Lucida Sans"/>
                <a:cs typeface="Lucida Sans"/>
              </a:rPr>
              <a:t>c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60" dirty="0">
                <a:latin typeface="Lucida Sans"/>
                <a:cs typeface="Lucida Sans"/>
              </a:rPr>
              <a:t>n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15" dirty="0">
                <a:latin typeface="Lucida Sans"/>
                <a:cs typeface="Lucida Sans"/>
              </a:rPr>
              <a:t>r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60" dirty="0">
                <a:latin typeface="Lucida Sans"/>
                <a:cs typeface="Lucida Sans"/>
              </a:rPr>
              <a:t>o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a</a:t>
            </a:r>
            <a:r>
              <a:rPr sz="1000" spc="-25" dirty="0">
                <a:latin typeface="Lucida Sans"/>
                <a:cs typeface="Lucida Sans"/>
              </a:rPr>
              <a:t>v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25" dirty="0">
                <a:latin typeface="Lucida Sans"/>
                <a:cs typeface="Lucida Sans"/>
              </a:rPr>
              <a:t>i</a:t>
            </a:r>
            <a:r>
              <a:rPr sz="1000" spc="-70" dirty="0">
                <a:latin typeface="Lucida Sans"/>
                <a:cs typeface="Lucida Sans"/>
              </a:rPr>
              <a:t>d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5" dirty="0">
                <a:latin typeface="Lucida Sans"/>
                <a:cs typeface="Lucida Sans"/>
              </a:rPr>
              <a:t>e</a:t>
            </a:r>
            <a:r>
              <a:rPr sz="1000" spc="-30" dirty="0">
                <a:latin typeface="Lucida Sans"/>
                <a:cs typeface="Lucida Sans"/>
              </a:rPr>
              <a:t>a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5" dirty="0">
                <a:latin typeface="Lucida Sans"/>
                <a:cs typeface="Lucida Sans"/>
              </a:rPr>
              <a:t>m</a:t>
            </a:r>
            <a:r>
              <a:rPr sz="1000" spc="-100" dirty="0">
                <a:latin typeface="Lucida Sans"/>
                <a:cs typeface="Lucida Sans"/>
              </a:rPr>
              <a:t>.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128002" y="12"/>
            <a:ext cx="3564254" cy="7560309"/>
          </a:xfrm>
          <a:custGeom>
            <a:avLst/>
            <a:gdLst/>
            <a:ahLst/>
            <a:cxnLst/>
            <a:rect l="l" t="t" r="r" b="b"/>
            <a:pathLst>
              <a:path w="3564254" h="7560309">
                <a:moveTo>
                  <a:pt x="0" y="7559992"/>
                </a:moveTo>
                <a:lnTo>
                  <a:pt x="3564001" y="7559992"/>
                </a:lnTo>
                <a:lnTo>
                  <a:pt x="3564001" y="0"/>
                </a:lnTo>
                <a:lnTo>
                  <a:pt x="0" y="0"/>
                </a:lnTo>
                <a:lnTo>
                  <a:pt x="0" y="7559992"/>
                </a:lnTo>
                <a:close/>
              </a:path>
            </a:pathLst>
          </a:custGeom>
          <a:solidFill>
            <a:srgbClr val="8C40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140866" y="360006"/>
            <a:ext cx="1548801" cy="146639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77910" y="879858"/>
            <a:ext cx="1120140" cy="391795"/>
          </a:xfrm>
          <a:custGeom>
            <a:avLst/>
            <a:gdLst/>
            <a:ahLst/>
            <a:cxnLst/>
            <a:rect l="l" t="t" r="r" b="b"/>
            <a:pathLst>
              <a:path w="1120140" h="391794">
                <a:moveTo>
                  <a:pt x="1055344" y="109352"/>
                </a:moveTo>
                <a:lnTo>
                  <a:pt x="1015034" y="109352"/>
                </a:lnTo>
                <a:lnTo>
                  <a:pt x="1015034" y="178706"/>
                </a:lnTo>
                <a:lnTo>
                  <a:pt x="1055344" y="178706"/>
                </a:lnTo>
                <a:lnTo>
                  <a:pt x="1055344" y="109352"/>
                </a:lnTo>
                <a:close/>
              </a:path>
              <a:path w="1120140" h="391794">
                <a:moveTo>
                  <a:pt x="1119949" y="72014"/>
                </a:moveTo>
                <a:lnTo>
                  <a:pt x="950429" y="72014"/>
                </a:lnTo>
                <a:lnTo>
                  <a:pt x="950429" y="109352"/>
                </a:lnTo>
                <a:lnTo>
                  <a:pt x="1119949" y="109352"/>
                </a:lnTo>
                <a:lnTo>
                  <a:pt x="1119949" y="72014"/>
                </a:lnTo>
                <a:close/>
              </a:path>
              <a:path w="1120140" h="391794">
                <a:moveTo>
                  <a:pt x="1055344" y="2367"/>
                </a:moveTo>
                <a:lnTo>
                  <a:pt x="1015034" y="2367"/>
                </a:lnTo>
                <a:lnTo>
                  <a:pt x="1015034" y="72014"/>
                </a:lnTo>
                <a:lnTo>
                  <a:pt x="1055344" y="72014"/>
                </a:lnTo>
                <a:lnTo>
                  <a:pt x="1055344" y="2367"/>
                </a:lnTo>
                <a:close/>
              </a:path>
              <a:path w="1120140" h="391794">
                <a:moveTo>
                  <a:pt x="948651" y="208932"/>
                </a:moveTo>
                <a:lnTo>
                  <a:pt x="908342" y="208932"/>
                </a:lnTo>
                <a:lnTo>
                  <a:pt x="908342" y="389120"/>
                </a:lnTo>
                <a:lnTo>
                  <a:pt x="948651" y="389120"/>
                </a:lnTo>
                <a:lnTo>
                  <a:pt x="948651" y="336961"/>
                </a:lnTo>
                <a:lnTo>
                  <a:pt x="964361" y="318876"/>
                </a:lnTo>
                <a:lnTo>
                  <a:pt x="1012211" y="318876"/>
                </a:lnTo>
                <a:lnTo>
                  <a:pt x="990434" y="288066"/>
                </a:lnTo>
                <a:lnTo>
                  <a:pt x="993431" y="284510"/>
                </a:lnTo>
                <a:lnTo>
                  <a:pt x="948651" y="284510"/>
                </a:lnTo>
                <a:lnTo>
                  <a:pt x="948651" y="208932"/>
                </a:lnTo>
                <a:close/>
              </a:path>
              <a:path w="1120140" h="391794">
                <a:moveTo>
                  <a:pt x="1012211" y="318876"/>
                </a:moveTo>
                <a:lnTo>
                  <a:pt x="964361" y="318876"/>
                </a:lnTo>
                <a:lnTo>
                  <a:pt x="1012659" y="389120"/>
                </a:lnTo>
                <a:lnTo>
                  <a:pt x="1061859" y="389120"/>
                </a:lnTo>
                <a:lnTo>
                  <a:pt x="1012211" y="318876"/>
                </a:lnTo>
                <a:close/>
              </a:path>
              <a:path w="1120140" h="391794">
                <a:moveTo>
                  <a:pt x="1057122" y="208932"/>
                </a:moveTo>
                <a:lnTo>
                  <a:pt x="1008811" y="208932"/>
                </a:lnTo>
                <a:lnTo>
                  <a:pt x="948651" y="284510"/>
                </a:lnTo>
                <a:lnTo>
                  <a:pt x="993431" y="284510"/>
                </a:lnTo>
                <a:lnTo>
                  <a:pt x="1057122" y="208932"/>
                </a:lnTo>
                <a:close/>
              </a:path>
              <a:path w="1120140" h="391794">
                <a:moveTo>
                  <a:pt x="896492" y="2075"/>
                </a:moveTo>
                <a:lnTo>
                  <a:pt x="843140" y="2075"/>
                </a:lnTo>
                <a:lnTo>
                  <a:pt x="788911" y="178706"/>
                </a:lnTo>
                <a:lnTo>
                  <a:pt x="828027" y="178706"/>
                </a:lnTo>
                <a:lnTo>
                  <a:pt x="837222" y="146994"/>
                </a:lnTo>
                <a:lnTo>
                  <a:pt x="938558" y="146994"/>
                </a:lnTo>
                <a:lnTo>
                  <a:pt x="928321" y="111727"/>
                </a:lnTo>
                <a:lnTo>
                  <a:pt x="847293" y="111727"/>
                </a:lnTo>
                <a:lnTo>
                  <a:pt x="868933" y="37343"/>
                </a:lnTo>
                <a:lnTo>
                  <a:pt x="906730" y="37343"/>
                </a:lnTo>
                <a:lnTo>
                  <a:pt x="896492" y="2075"/>
                </a:lnTo>
                <a:close/>
              </a:path>
              <a:path w="1120140" h="391794">
                <a:moveTo>
                  <a:pt x="938558" y="146994"/>
                </a:moveTo>
                <a:lnTo>
                  <a:pt x="897382" y="146994"/>
                </a:lnTo>
                <a:lnTo>
                  <a:pt x="905675" y="178706"/>
                </a:lnTo>
                <a:lnTo>
                  <a:pt x="947762" y="178706"/>
                </a:lnTo>
                <a:lnTo>
                  <a:pt x="938558" y="146994"/>
                </a:lnTo>
                <a:close/>
              </a:path>
              <a:path w="1120140" h="391794">
                <a:moveTo>
                  <a:pt x="906730" y="37343"/>
                </a:moveTo>
                <a:lnTo>
                  <a:pt x="868933" y="37343"/>
                </a:lnTo>
                <a:lnTo>
                  <a:pt x="888187" y="111727"/>
                </a:lnTo>
                <a:lnTo>
                  <a:pt x="928321" y="111727"/>
                </a:lnTo>
                <a:lnTo>
                  <a:pt x="906730" y="37343"/>
                </a:lnTo>
                <a:close/>
              </a:path>
              <a:path w="1120140" h="391794">
                <a:moveTo>
                  <a:pt x="784174" y="208932"/>
                </a:moveTo>
                <a:lnTo>
                  <a:pt x="743864" y="208932"/>
                </a:lnTo>
                <a:lnTo>
                  <a:pt x="744877" y="335639"/>
                </a:lnTo>
                <a:lnTo>
                  <a:pt x="760986" y="370639"/>
                </a:lnTo>
                <a:lnTo>
                  <a:pt x="796846" y="388131"/>
                </a:lnTo>
                <a:lnTo>
                  <a:pt x="831818" y="390884"/>
                </a:lnTo>
                <a:lnTo>
                  <a:pt x="845791" y="387984"/>
                </a:lnTo>
                <a:lnTo>
                  <a:pt x="858279" y="382960"/>
                </a:lnTo>
                <a:lnTo>
                  <a:pt x="869040" y="375684"/>
                </a:lnTo>
                <a:lnTo>
                  <a:pt x="877831" y="366033"/>
                </a:lnTo>
                <a:lnTo>
                  <a:pt x="883545" y="355476"/>
                </a:lnTo>
                <a:lnTo>
                  <a:pt x="805977" y="355476"/>
                </a:lnTo>
                <a:lnTo>
                  <a:pt x="794322" y="349240"/>
                </a:lnTo>
                <a:lnTo>
                  <a:pt x="786825" y="338260"/>
                </a:lnTo>
                <a:lnTo>
                  <a:pt x="784174" y="322445"/>
                </a:lnTo>
                <a:lnTo>
                  <a:pt x="784174" y="208932"/>
                </a:lnTo>
                <a:close/>
              </a:path>
              <a:path w="1120140" h="391794">
                <a:moveTo>
                  <a:pt x="889965" y="208932"/>
                </a:moveTo>
                <a:lnTo>
                  <a:pt x="852030" y="208932"/>
                </a:lnTo>
                <a:lnTo>
                  <a:pt x="851238" y="330833"/>
                </a:lnTo>
                <a:lnTo>
                  <a:pt x="846820" y="342180"/>
                </a:lnTo>
                <a:lnTo>
                  <a:pt x="838114" y="350170"/>
                </a:lnTo>
                <a:lnTo>
                  <a:pt x="824654" y="354652"/>
                </a:lnTo>
                <a:lnTo>
                  <a:pt x="805977" y="355476"/>
                </a:lnTo>
                <a:lnTo>
                  <a:pt x="883545" y="355476"/>
                </a:lnTo>
                <a:lnTo>
                  <a:pt x="884410" y="353878"/>
                </a:lnTo>
                <a:lnTo>
                  <a:pt x="888536" y="339094"/>
                </a:lnTo>
                <a:lnTo>
                  <a:pt x="889892" y="322445"/>
                </a:lnTo>
                <a:lnTo>
                  <a:pt x="889965" y="208932"/>
                </a:lnTo>
                <a:close/>
              </a:path>
              <a:path w="1120140" h="391794">
                <a:moveTo>
                  <a:pt x="666521" y="2075"/>
                </a:moveTo>
                <a:lnTo>
                  <a:pt x="605764" y="2075"/>
                </a:lnTo>
                <a:lnTo>
                  <a:pt x="605764" y="178706"/>
                </a:lnTo>
                <a:lnTo>
                  <a:pt x="642505" y="178706"/>
                </a:lnTo>
                <a:lnTo>
                  <a:pt x="642505" y="48900"/>
                </a:lnTo>
                <a:lnTo>
                  <a:pt x="676827" y="48900"/>
                </a:lnTo>
                <a:lnTo>
                  <a:pt x="666521" y="2075"/>
                </a:lnTo>
                <a:close/>
              </a:path>
              <a:path w="1120140" h="391794">
                <a:moveTo>
                  <a:pt x="676827" y="48900"/>
                </a:moveTo>
                <a:lnTo>
                  <a:pt x="642505" y="48900"/>
                </a:lnTo>
                <a:lnTo>
                  <a:pt x="670966" y="178706"/>
                </a:lnTo>
                <a:lnTo>
                  <a:pt x="715111" y="178706"/>
                </a:lnTo>
                <a:lnTo>
                  <a:pt x="726180" y="128618"/>
                </a:lnTo>
                <a:lnTo>
                  <a:pt x="694372" y="128618"/>
                </a:lnTo>
                <a:lnTo>
                  <a:pt x="676827" y="48900"/>
                </a:lnTo>
                <a:close/>
              </a:path>
              <a:path w="1120140" h="391794">
                <a:moveTo>
                  <a:pt x="781507" y="48595"/>
                </a:moveTo>
                <a:lnTo>
                  <a:pt x="743864" y="48595"/>
                </a:lnTo>
                <a:lnTo>
                  <a:pt x="743864" y="178706"/>
                </a:lnTo>
                <a:lnTo>
                  <a:pt x="781507" y="178706"/>
                </a:lnTo>
                <a:lnTo>
                  <a:pt x="781507" y="48595"/>
                </a:lnTo>
                <a:close/>
              </a:path>
              <a:path w="1120140" h="391794">
                <a:moveTo>
                  <a:pt x="781507" y="2075"/>
                </a:moveTo>
                <a:lnTo>
                  <a:pt x="720750" y="2075"/>
                </a:lnTo>
                <a:lnTo>
                  <a:pt x="694372" y="128618"/>
                </a:lnTo>
                <a:lnTo>
                  <a:pt x="726180" y="128618"/>
                </a:lnTo>
                <a:lnTo>
                  <a:pt x="743864" y="48595"/>
                </a:lnTo>
                <a:lnTo>
                  <a:pt x="781507" y="48595"/>
                </a:lnTo>
                <a:lnTo>
                  <a:pt x="781507" y="2075"/>
                </a:lnTo>
                <a:close/>
              </a:path>
              <a:path w="1120140" h="391794">
                <a:moveTo>
                  <a:pt x="546493" y="205973"/>
                </a:moveTo>
                <a:lnTo>
                  <a:pt x="507343" y="214394"/>
                </a:lnTo>
                <a:lnTo>
                  <a:pt x="478093" y="241133"/>
                </a:lnTo>
                <a:lnTo>
                  <a:pt x="463639" y="280100"/>
                </a:lnTo>
                <a:lnTo>
                  <a:pt x="461215" y="309766"/>
                </a:lnTo>
                <a:lnTo>
                  <a:pt x="462949" y="323924"/>
                </a:lnTo>
                <a:lnTo>
                  <a:pt x="477858" y="361694"/>
                </a:lnTo>
                <a:lnTo>
                  <a:pt x="510006" y="386388"/>
                </a:lnTo>
                <a:lnTo>
                  <a:pt x="542716" y="391764"/>
                </a:lnTo>
                <a:lnTo>
                  <a:pt x="561327" y="389321"/>
                </a:lnTo>
                <a:lnTo>
                  <a:pt x="574877" y="384160"/>
                </a:lnTo>
                <a:lnTo>
                  <a:pt x="583959" y="378140"/>
                </a:lnTo>
                <a:lnTo>
                  <a:pt x="589165" y="373118"/>
                </a:lnTo>
                <a:lnTo>
                  <a:pt x="626211" y="373118"/>
                </a:lnTo>
                <a:lnTo>
                  <a:pt x="626211" y="355764"/>
                </a:lnTo>
                <a:lnTo>
                  <a:pt x="534192" y="355764"/>
                </a:lnTo>
                <a:lnTo>
                  <a:pt x="522614" y="350267"/>
                </a:lnTo>
                <a:lnTo>
                  <a:pt x="514031" y="341059"/>
                </a:lnTo>
                <a:lnTo>
                  <a:pt x="508204" y="328697"/>
                </a:lnTo>
                <a:lnTo>
                  <a:pt x="504894" y="313741"/>
                </a:lnTo>
                <a:lnTo>
                  <a:pt x="503862" y="296749"/>
                </a:lnTo>
                <a:lnTo>
                  <a:pt x="505777" y="279484"/>
                </a:lnTo>
                <a:lnTo>
                  <a:pt x="527403" y="246939"/>
                </a:lnTo>
                <a:lnTo>
                  <a:pt x="554336" y="241100"/>
                </a:lnTo>
                <a:lnTo>
                  <a:pt x="614377" y="241100"/>
                </a:lnTo>
                <a:lnTo>
                  <a:pt x="612593" y="237396"/>
                </a:lnTo>
                <a:lnTo>
                  <a:pt x="604880" y="227310"/>
                </a:lnTo>
                <a:lnTo>
                  <a:pt x="594599" y="218664"/>
                </a:lnTo>
                <a:lnTo>
                  <a:pt x="581564" y="211920"/>
                </a:lnTo>
                <a:lnTo>
                  <a:pt x="565590" y="207537"/>
                </a:lnTo>
                <a:lnTo>
                  <a:pt x="546493" y="205973"/>
                </a:lnTo>
                <a:close/>
              </a:path>
              <a:path w="1120140" h="391794">
                <a:moveTo>
                  <a:pt x="626211" y="373118"/>
                </a:moveTo>
                <a:lnTo>
                  <a:pt x="589165" y="373118"/>
                </a:lnTo>
                <a:lnTo>
                  <a:pt x="589165" y="389120"/>
                </a:lnTo>
                <a:lnTo>
                  <a:pt x="626211" y="389120"/>
                </a:lnTo>
                <a:lnTo>
                  <a:pt x="626211" y="373118"/>
                </a:lnTo>
                <a:close/>
              </a:path>
              <a:path w="1120140" h="391794">
                <a:moveTo>
                  <a:pt x="626211" y="291317"/>
                </a:moveTo>
                <a:lnTo>
                  <a:pt x="545604" y="291317"/>
                </a:lnTo>
                <a:lnTo>
                  <a:pt x="545604" y="323626"/>
                </a:lnTo>
                <a:lnTo>
                  <a:pt x="584969" y="333151"/>
                </a:lnTo>
                <a:lnTo>
                  <a:pt x="579408" y="342180"/>
                </a:lnTo>
                <a:lnTo>
                  <a:pt x="569622" y="349614"/>
                </a:lnTo>
                <a:lnTo>
                  <a:pt x="554816" y="354469"/>
                </a:lnTo>
                <a:lnTo>
                  <a:pt x="534192" y="355764"/>
                </a:lnTo>
                <a:lnTo>
                  <a:pt x="626211" y="355764"/>
                </a:lnTo>
                <a:lnTo>
                  <a:pt x="626211" y="291317"/>
                </a:lnTo>
                <a:close/>
              </a:path>
              <a:path w="1120140" h="391794">
                <a:moveTo>
                  <a:pt x="614377" y="241100"/>
                </a:moveTo>
                <a:lnTo>
                  <a:pt x="554336" y="241100"/>
                </a:lnTo>
                <a:lnTo>
                  <a:pt x="567977" y="246019"/>
                </a:lnTo>
                <a:lnTo>
                  <a:pt x="576394" y="255500"/>
                </a:lnTo>
                <a:lnTo>
                  <a:pt x="580275" y="268495"/>
                </a:lnTo>
                <a:lnTo>
                  <a:pt x="621057" y="260055"/>
                </a:lnTo>
                <a:lnTo>
                  <a:pt x="617924" y="248464"/>
                </a:lnTo>
                <a:lnTo>
                  <a:pt x="614377" y="241100"/>
                </a:lnTo>
                <a:close/>
              </a:path>
              <a:path w="1120140" h="391794">
                <a:moveTo>
                  <a:pt x="484250" y="2075"/>
                </a:moveTo>
                <a:lnTo>
                  <a:pt x="443953" y="2075"/>
                </a:lnTo>
                <a:lnTo>
                  <a:pt x="443953" y="178706"/>
                </a:lnTo>
                <a:lnTo>
                  <a:pt x="484250" y="178706"/>
                </a:lnTo>
                <a:lnTo>
                  <a:pt x="484250" y="109352"/>
                </a:lnTo>
                <a:lnTo>
                  <a:pt x="586498" y="109352"/>
                </a:lnTo>
                <a:lnTo>
                  <a:pt x="586498" y="72903"/>
                </a:lnTo>
                <a:lnTo>
                  <a:pt x="484250" y="72903"/>
                </a:lnTo>
                <a:lnTo>
                  <a:pt x="484250" y="2075"/>
                </a:lnTo>
                <a:close/>
              </a:path>
              <a:path w="1120140" h="391794">
                <a:moveTo>
                  <a:pt x="586498" y="109352"/>
                </a:moveTo>
                <a:lnTo>
                  <a:pt x="546188" y="109352"/>
                </a:lnTo>
                <a:lnTo>
                  <a:pt x="546188" y="178706"/>
                </a:lnTo>
                <a:lnTo>
                  <a:pt x="586498" y="178706"/>
                </a:lnTo>
                <a:lnTo>
                  <a:pt x="586498" y="109352"/>
                </a:lnTo>
                <a:close/>
              </a:path>
              <a:path w="1120140" h="391794">
                <a:moveTo>
                  <a:pt x="586498" y="2075"/>
                </a:moveTo>
                <a:lnTo>
                  <a:pt x="546188" y="2075"/>
                </a:lnTo>
                <a:lnTo>
                  <a:pt x="546188" y="72903"/>
                </a:lnTo>
                <a:lnTo>
                  <a:pt x="586498" y="72903"/>
                </a:lnTo>
                <a:lnTo>
                  <a:pt x="586498" y="2075"/>
                </a:lnTo>
                <a:close/>
              </a:path>
              <a:path w="1120140" h="391794">
                <a:moveTo>
                  <a:pt x="345859" y="208932"/>
                </a:moveTo>
                <a:lnTo>
                  <a:pt x="297256" y="208932"/>
                </a:lnTo>
                <a:lnTo>
                  <a:pt x="297256" y="389120"/>
                </a:lnTo>
                <a:lnTo>
                  <a:pt x="336372" y="389120"/>
                </a:lnTo>
                <a:lnTo>
                  <a:pt x="336372" y="271759"/>
                </a:lnTo>
                <a:lnTo>
                  <a:pt x="379530" y="271759"/>
                </a:lnTo>
                <a:lnTo>
                  <a:pt x="345859" y="208932"/>
                </a:lnTo>
                <a:close/>
              </a:path>
              <a:path w="1120140" h="391794">
                <a:moveTo>
                  <a:pt x="379530" y="271759"/>
                </a:moveTo>
                <a:lnTo>
                  <a:pt x="336372" y="271759"/>
                </a:lnTo>
                <a:lnTo>
                  <a:pt x="399795" y="389120"/>
                </a:lnTo>
                <a:lnTo>
                  <a:pt x="448983" y="389120"/>
                </a:lnTo>
                <a:lnTo>
                  <a:pt x="448983" y="328363"/>
                </a:lnTo>
                <a:lnTo>
                  <a:pt x="409867" y="328363"/>
                </a:lnTo>
                <a:lnTo>
                  <a:pt x="379530" y="271759"/>
                </a:lnTo>
                <a:close/>
              </a:path>
              <a:path w="1120140" h="391794">
                <a:moveTo>
                  <a:pt x="448983" y="208932"/>
                </a:moveTo>
                <a:lnTo>
                  <a:pt x="409867" y="208932"/>
                </a:lnTo>
                <a:lnTo>
                  <a:pt x="409867" y="328363"/>
                </a:lnTo>
                <a:lnTo>
                  <a:pt x="448983" y="328363"/>
                </a:lnTo>
                <a:lnTo>
                  <a:pt x="448983" y="208932"/>
                </a:lnTo>
                <a:close/>
              </a:path>
              <a:path w="1120140" h="391794">
                <a:moveTo>
                  <a:pt x="384086" y="37343"/>
                </a:moveTo>
                <a:lnTo>
                  <a:pt x="343776" y="37343"/>
                </a:lnTo>
                <a:lnTo>
                  <a:pt x="343776" y="178706"/>
                </a:lnTo>
                <a:lnTo>
                  <a:pt x="384086" y="178706"/>
                </a:lnTo>
                <a:lnTo>
                  <a:pt x="384086" y="37343"/>
                </a:lnTo>
                <a:close/>
              </a:path>
              <a:path w="1120140" h="391794">
                <a:moveTo>
                  <a:pt x="433285" y="2075"/>
                </a:moveTo>
                <a:lnTo>
                  <a:pt x="294589" y="2075"/>
                </a:lnTo>
                <a:lnTo>
                  <a:pt x="294589" y="37343"/>
                </a:lnTo>
                <a:lnTo>
                  <a:pt x="433285" y="37343"/>
                </a:lnTo>
                <a:lnTo>
                  <a:pt x="433285" y="2075"/>
                </a:lnTo>
                <a:close/>
              </a:path>
              <a:path w="1120140" h="391794">
                <a:moveTo>
                  <a:pt x="197967" y="122395"/>
                </a:moveTo>
                <a:lnTo>
                  <a:pt x="161969" y="135337"/>
                </a:lnTo>
                <a:lnTo>
                  <a:pt x="165660" y="147723"/>
                </a:lnTo>
                <a:lnTo>
                  <a:pt x="171748" y="158127"/>
                </a:lnTo>
                <a:lnTo>
                  <a:pt x="205191" y="177515"/>
                </a:lnTo>
                <a:lnTo>
                  <a:pt x="240920" y="180637"/>
                </a:lnTo>
                <a:lnTo>
                  <a:pt x="256590" y="177026"/>
                </a:lnTo>
                <a:lnTo>
                  <a:pt x="269606" y="171019"/>
                </a:lnTo>
                <a:lnTo>
                  <a:pt x="279882" y="162827"/>
                </a:lnTo>
                <a:lnTo>
                  <a:pt x="287329" y="152660"/>
                </a:lnTo>
                <a:lnTo>
                  <a:pt x="288631" y="149233"/>
                </a:lnTo>
                <a:lnTo>
                  <a:pt x="224327" y="149233"/>
                </a:lnTo>
                <a:lnTo>
                  <a:pt x="208808" y="144555"/>
                </a:lnTo>
                <a:lnTo>
                  <a:pt x="200459" y="134860"/>
                </a:lnTo>
                <a:lnTo>
                  <a:pt x="197967" y="122395"/>
                </a:lnTo>
                <a:close/>
              </a:path>
              <a:path w="1120140" h="391794">
                <a:moveTo>
                  <a:pt x="111137" y="2075"/>
                </a:moveTo>
                <a:lnTo>
                  <a:pt x="57797" y="2075"/>
                </a:lnTo>
                <a:lnTo>
                  <a:pt x="1181" y="178706"/>
                </a:lnTo>
                <a:lnTo>
                  <a:pt x="40309" y="178706"/>
                </a:lnTo>
                <a:lnTo>
                  <a:pt x="49783" y="146994"/>
                </a:lnTo>
                <a:lnTo>
                  <a:pt x="155630" y="146994"/>
                </a:lnTo>
                <a:lnTo>
                  <a:pt x="144802" y="111727"/>
                </a:lnTo>
                <a:lnTo>
                  <a:pt x="60756" y="111727"/>
                </a:lnTo>
                <a:lnTo>
                  <a:pt x="83578" y="36149"/>
                </a:lnTo>
                <a:lnTo>
                  <a:pt x="121599" y="36149"/>
                </a:lnTo>
                <a:lnTo>
                  <a:pt x="111137" y="2075"/>
                </a:lnTo>
                <a:close/>
              </a:path>
              <a:path w="1120140" h="391794">
                <a:moveTo>
                  <a:pt x="155630" y="146994"/>
                </a:moveTo>
                <a:lnTo>
                  <a:pt x="114401" y="146994"/>
                </a:lnTo>
                <a:lnTo>
                  <a:pt x="123291" y="178706"/>
                </a:lnTo>
                <a:lnTo>
                  <a:pt x="165366" y="178706"/>
                </a:lnTo>
                <a:lnTo>
                  <a:pt x="155630" y="146994"/>
                </a:lnTo>
                <a:close/>
              </a:path>
              <a:path w="1120140" h="391794">
                <a:moveTo>
                  <a:pt x="218909" y="0"/>
                </a:moveTo>
                <a:lnTo>
                  <a:pt x="180621" y="15062"/>
                </a:lnTo>
                <a:lnTo>
                  <a:pt x="163294" y="53390"/>
                </a:lnTo>
                <a:lnTo>
                  <a:pt x="165250" y="68207"/>
                </a:lnTo>
                <a:lnTo>
                  <a:pt x="202666" y="102414"/>
                </a:lnTo>
                <a:lnTo>
                  <a:pt x="232428" y="112362"/>
                </a:lnTo>
                <a:lnTo>
                  <a:pt x="244106" y="117869"/>
                </a:lnTo>
                <a:lnTo>
                  <a:pt x="250719" y="126303"/>
                </a:lnTo>
                <a:lnTo>
                  <a:pt x="251579" y="140251"/>
                </a:lnTo>
                <a:lnTo>
                  <a:pt x="241148" y="147219"/>
                </a:lnTo>
                <a:lnTo>
                  <a:pt x="224327" y="149233"/>
                </a:lnTo>
                <a:lnTo>
                  <a:pt x="288631" y="149233"/>
                </a:lnTo>
                <a:lnTo>
                  <a:pt x="291862" y="140728"/>
                </a:lnTo>
                <a:lnTo>
                  <a:pt x="293390" y="127244"/>
                </a:lnTo>
                <a:lnTo>
                  <a:pt x="291440" y="113301"/>
                </a:lnTo>
                <a:lnTo>
                  <a:pt x="254697" y="80993"/>
                </a:lnTo>
                <a:lnTo>
                  <a:pt x="224360" y="71014"/>
                </a:lnTo>
                <a:lnTo>
                  <a:pt x="211871" y="65057"/>
                </a:lnTo>
                <a:lnTo>
                  <a:pt x="204536" y="56773"/>
                </a:lnTo>
                <a:lnTo>
                  <a:pt x="202619" y="44390"/>
                </a:lnTo>
                <a:lnTo>
                  <a:pt x="208417" y="37962"/>
                </a:lnTo>
                <a:lnTo>
                  <a:pt x="220931" y="34632"/>
                </a:lnTo>
                <a:lnTo>
                  <a:pt x="285264" y="34632"/>
                </a:lnTo>
                <a:lnTo>
                  <a:pt x="281110" y="25372"/>
                </a:lnTo>
                <a:lnTo>
                  <a:pt x="272691" y="15521"/>
                </a:lnTo>
                <a:lnTo>
                  <a:pt x="261906" y="8289"/>
                </a:lnTo>
                <a:lnTo>
                  <a:pt x="249111" y="3446"/>
                </a:lnTo>
                <a:lnTo>
                  <a:pt x="234660" y="760"/>
                </a:lnTo>
                <a:lnTo>
                  <a:pt x="218909" y="0"/>
                </a:lnTo>
                <a:close/>
              </a:path>
              <a:path w="1120140" h="391794">
                <a:moveTo>
                  <a:pt x="121599" y="36149"/>
                </a:moveTo>
                <a:lnTo>
                  <a:pt x="83578" y="36149"/>
                </a:lnTo>
                <a:lnTo>
                  <a:pt x="104622" y="111727"/>
                </a:lnTo>
                <a:lnTo>
                  <a:pt x="144802" y="111727"/>
                </a:lnTo>
                <a:lnTo>
                  <a:pt x="121599" y="36149"/>
                </a:lnTo>
                <a:close/>
              </a:path>
              <a:path w="1120140" h="391794">
                <a:moveTo>
                  <a:pt x="285264" y="34632"/>
                </a:moveTo>
                <a:lnTo>
                  <a:pt x="220931" y="34632"/>
                </a:lnTo>
                <a:lnTo>
                  <a:pt x="241459" y="35402"/>
                </a:lnTo>
                <a:lnTo>
                  <a:pt x="250440" y="45149"/>
                </a:lnTo>
                <a:lnTo>
                  <a:pt x="252793" y="56901"/>
                </a:lnTo>
                <a:lnTo>
                  <a:pt x="289432" y="53861"/>
                </a:lnTo>
                <a:lnTo>
                  <a:pt x="286809" y="38075"/>
                </a:lnTo>
                <a:lnTo>
                  <a:pt x="285264" y="34632"/>
                </a:lnTo>
                <a:close/>
              </a:path>
              <a:path w="1120140" h="391794">
                <a:moveTo>
                  <a:pt x="170700" y="208932"/>
                </a:moveTo>
                <a:lnTo>
                  <a:pt x="130403" y="208932"/>
                </a:lnTo>
                <a:lnTo>
                  <a:pt x="130434" y="323172"/>
                </a:lnTo>
                <a:lnTo>
                  <a:pt x="142732" y="366132"/>
                </a:lnTo>
                <a:lnTo>
                  <a:pt x="174802" y="387865"/>
                </a:lnTo>
                <a:lnTo>
                  <a:pt x="205370" y="391784"/>
                </a:lnTo>
                <a:lnTo>
                  <a:pt x="220653" y="390741"/>
                </a:lnTo>
                <a:lnTo>
                  <a:pt x="257960" y="375327"/>
                </a:lnTo>
                <a:lnTo>
                  <a:pt x="272391" y="355324"/>
                </a:lnTo>
                <a:lnTo>
                  <a:pt x="192521" y="355324"/>
                </a:lnTo>
                <a:lnTo>
                  <a:pt x="180840" y="349019"/>
                </a:lnTo>
                <a:lnTo>
                  <a:pt x="173346" y="338090"/>
                </a:lnTo>
                <a:lnTo>
                  <a:pt x="170823" y="323172"/>
                </a:lnTo>
                <a:lnTo>
                  <a:pt x="170700" y="208932"/>
                </a:lnTo>
                <a:close/>
              </a:path>
              <a:path w="1120140" h="391794">
                <a:moveTo>
                  <a:pt x="278879" y="208932"/>
                </a:moveTo>
                <a:lnTo>
                  <a:pt x="240055" y="208932"/>
                </a:lnTo>
                <a:lnTo>
                  <a:pt x="239023" y="331898"/>
                </a:lnTo>
                <a:lnTo>
                  <a:pt x="234280" y="342769"/>
                </a:lnTo>
                <a:lnTo>
                  <a:pt x="225260" y="350397"/>
                </a:lnTo>
                <a:lnTo>
                  <a:pt x="211496" y="354632"/>
                </a:lnTo>
                <a:lnTo>
                  <a:pt x="192521" y="355324"/>
                </a:lnTo>
                <a:lnTo>
                  <a:pt x="272391" y="355324"/>
                </a:lnTo>
                <a:lnTo>
                  <a:pt x="273332" y="353595"/>
                </a:lnTo>
                <a:lnTo>
                  <a:pt x="277452" y="338925"/>
                </a:lnTo>
                <a:lnTo>
                  <a:pt x="278806" y="322445"/>
                </a:lnTo>
                <a:lnTo>
                  <a:pt x="278879" y="208932"/>
                </a:lnTo>
                <a:close/>
              </a:path>
              <a:path w="1120140" h="391794">
                <a:moveTo>
                  <a:pt x="40309" y="208932"/>
                </a:moveTo>
                <a:lnTo>
                  <a:pt x="0" y="208932"/>
                </a:lnTo>
                <a:lnTo>
                  <a:pt x="0" y="389120"/>
                </a:lnTo>
                <a:lnTo>
                  <a:pt x="125069" y="389120"/>
                </a:lnTo>
                <a:lnTo>
                  <a:pt x="125069" y="353255"/>
                </a:lnTo>
                <a:lnTo>
                  <a:pt x="40309" y="353255"/>
                </a:lnTo>
                <a:lnTo>
                  <a:pt x="40309" y="20893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512116" y="3232186"/>
            <a:ext cx="2884995" cy="77952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902900" y="4787880"/>
            <a:ext cx="545200" cy="77952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512116" y="4787880"/>
            <a:ext cx="933293" cy="77952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445410" y="4787880"/>
            <a:ext cx="457489" cy="78585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512115" y="4011715"/>
            <a:ext cx="2678707" cy="77952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512115" y="2450079"/>
            <a:ext cx="2169377" cy="782107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70368" y="5367251"/>
            <a:ext cx="2988310" cy="1125220"/>
          </a:xfrm>
          <a:custGeom>
            <a:avLst/>
            <a:gdLst/>
            <a:ahLst/>
            <a:cxnLst/>
            <a:rect l="l" t="t" r="r" b="b"/>
            <a:pathLst>
              <a:path w="2988310" h="1125220">
                <a:moveTo>
                  <a:pt x="108000" y="0"/>
                </a:moveTo>
                <a:lnTo>
                  <a:pt x="66044" y="8450"/>
                </a:lnTo>
                <a:lnTo>
                  <a:pt x="31759" y="31501"/>
                </a:lnTo>
                <a:lnTo>
                  <a:pt x="8594" y="65704"/>
                </a:lnTo>
                <a:lnTo>
                  <a:pt x="0" y="107607"/>
                </a:lnTo>
                <a:lnTo>
                  <a:pt x="25" y="1017396"/>
                </a:lnTo>
                <a:lnTo>
                  <a:pt x="8449" y="1058953"/>
                </a:lnTo>
                <a:lnTo>
                  <a:pt x="31501" y="1093239"/>
                </a:lnTo>
                <a:lnTo>
                  <a:pt x="65703" y="1116407"/>
                </a:lnTo>
                <a:lnTo>
                  <a:pt x="107606" y="1125003"/>
                </a:lnTo>
                <a:lnTo>
                  <a:pt x="2880014" y="1125003"/>
                </a:lnTo>
                <a:lnTo>
                  <a:pt x="2921953" y="1116551"/>
                </a:lnTo>
                <a:lnTo>
                  <a:pt x="2956239" y="1093497"/>
                </a:lnTo>
                <a:lnTo>
                  <a:pt x="2979407" y="1059294"/>
                </a:lnTo>
                <a:lnTo>
                  <a:pt x="2988003" y="1017396"/>
                </a:lnTo>
                <a:lnTo>
                  <a:pt x="2987978" y="107607"/>
                </a:lnTo>
                <a:lnTo>
                  <a:pt x="2979552" y="66045"/>
                </a:lnTo>
                <a:lnTo>
                  <a:pt x="2956497" y="31760"/>
                </a:lnTo>
                <a:lnTo>
                  <a:pt x="2922294" y="8595"/>
                </a:lnTo>
                <a:lnTo>
                  <a:pt x="2880397" y="0"/>
                </a:lnTo>
                <a:lnTo>
                  <a:pt x="108000" y="0"/>
                </a:lnTo>
                <a:close/>
              </a:path>
            </a:pathLst>
          </a:custGeom>
          <a:solidFill>
            <a:srgbClr val="8C40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99211" y="5483097"/>
            <a:ext cx="510070" cy="514832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869669" y="5504966"/>
            <a:ext cx="2121535" cy="889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400"/>
              </a:lnSpc>
            </a:pPr>
            <a:r>
              <a:rPr sz="12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l</a:t>
            </a:r>
            <a:r>
              <a:rPr sz="12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w</a:t>
            </a:r>
            <a:r>
              <a:rPr sz="1200" b="1" spc="-160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-75" dirty="0">
                <a:solidFill>
                  <a:srgbClr val="FFFFFF"/>
                </a:solidFill>
                <a:latin typeface="Century Gothic"/>
                <a:cs typeface="Century Gothic"/>
              </a:rPr>
              <a:t>y</a:t>
            </a:r>
            <a:r>
              <a:rPr sz="1200" b="1" spc="65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50" dirty="0">
                <a:solidFill>
                  <a:srgbClr val="FFFFFF"/>
                </a:solidFill>
                <a:latin typeface="Century Gothic"/>
                <a:cs typeface="Century Gothic"/>
              </a:rPr>
              <a:t>k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ee</a:t>
            </a:r>
            <a:r>
              <a:rPr sz="12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p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y</a:t>
            </a:r>
            <a:r>
              <a:rPr sz="12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ou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li</a:t>
            </a:r>
            <a:r>
              <a:rPr sz="1200" b="1" spc="-13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v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2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200" b="1" spc="-13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l</a:t>
            </a:r>
            <a:r>
              <a:rPr sz="12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95" dirty="0">
                <a:solidFill>
                  <a:srgbClr val="FFFFFF"/>
                </a:solidFill>
                <a:latin typeface="Century Gothic"/>
                <a:cs typeface="Century Gothic"/>
              </a:rPr>
              <a:t>(</a:t>
            </a:r>
            <a:r>
              <a:rPr sz="12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us</a:t>
            </a:r>
            <a:r>
              <a:rPr sz="12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u</a:t>
            </a:r>
            <a:r>
              <a:rPr sz="1200" b="1" spc="-13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l</a:t>
            </a:r>
            <a:r>
              <a:rPr sz="1200" b="1" spc="-15" dirty="0">
                <a:solidFill>
                  <a:srgbClr val="FFFFFF"/>
                </a:solidFill>
                <a:latin typeface="Century Gothic"/>
                <a:cs typeface="Century Gothic"/>
              </a:rPr>
              <a:t>l</a:t>
            </a:r>
            <a:r>
              <a:rPr sz="1200" b="1" spc="-45" dirty="0">
                <a:solidFill>
                  <a:srgbClr val="FFFFFF"/>
                </a:solidFill>
                <a:latin typeface="Century Gothic"/>
                <a:cs typeface="Century Gothic"/>
              </a:rPr>
              <a:t>y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b</a:t>
            </a:r>
            <a:r>
              <a:rPr sz="12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l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u</a:t>
            </a:r>
            <a:r>
              <a:rPr sz="1200" b="1" spc="-16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)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13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2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d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y</a:t>
            </a:r>
            <a:r>
              <a:rPr sz="12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ou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70" dirty="0">
                <a:solidFill>
                  <a:srgbClr val="FFFFFF"/>
                </a:solidFill>
                <a:latin typeface="Century Gothic"/>
                <a:cs typeface="Century Gothic"/>
              </a:rPr>
              <a:t> s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p</a:t>
            </a:r>
            <a:r>
              <a:rPr sz="1200" b="1" spc="-14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-130" dirty="0">
                <a:solidFill>
                  <a:srgbClr val="FFFFFF"/>
                </a:solidFill>
                <a:latin typeface="Century Gothic"/>
                <a:cs typeface="Century Gothic"/>
              </a:rPr>
              <a:t>c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w</a:t>
            </a:r>
            <a:r>
              <a:rPr sz="12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6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40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y</a:t>
            </a:r>
            <a:r>
              <a:rPr sz="12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-45" dirty="0">
                <a:solidFill>
                  <a:srgbClr val="FFFFFF"/>
                </a:solidFill>
                <a:latin typeface="Century Gothic"/>
                <a:cs typeface="Century Gothic"/>
              </a:rPr>
              <a:t>u</a:t>
            </a:r>
            <a:r>
              <a:rPr sz="12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.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50" dirty="0">
                <a:solidFill>
                  <a:srgbClr val="FFFFFF"/>
                </a:solidFill>
                <a:latin typeface="Century Gothic"/>
                <a:cs typeface="Century Gothic"/>
              </a:rPr>
              <a:t>Y</a:t>
            </a:r>
            <a:r>
              <a:rPr sz="12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ou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75" dirty="0">
                <a:solidFill>
                  <a:srgbClr val="FFFFFF"/>
                </a:solidFill>
                <a:latin typeface="Century Gothic"/>
                <a:cs typeface="Century Gothic"/>
              </a:rPr>
              <a:t>m</a:t>
            </a:r>
            <a:r>
              <a:rPr sz="12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g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200" b="1" spc="55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ne</a:t>
            </a:r>
            <a:r>
              <a:rPr sz="1200" b="1" spc="-10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d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6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he</a:t>
            </a:r>
            <a:r>
              <a:rPr sz="12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m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f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y</a:t>
            </a:r>
            <a:r>
              <a:rPr sz="12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ou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120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6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40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2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m</a:t>
            </a:r>
            <a:r>
              <a:rPr sz="1200" b="1" spc="-14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g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75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65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w</a:t>
            </a:r>
            <a:r>
              <a:rPr sz="12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ors</a:t>
            </a:r>
            <a:r>
              <a:rPr sz="1200" b="1" spc="-10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.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806727" y="1021194"/>
            <a:ext cx="3075732" cy="773379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931100" y="1153598"/>
            <a:ext cx="208153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15" dirty="0">
                <a:solidFill>
                  <a:srgbClr val="8C4091"/>
                </a:solidFill>
                <a:latin typeface="Century Gothic"/>
                <a:cs typeface="Century Gothic"/>
              </a:rPr>
              <a:t>D</a:t>
            </a:r>
            <a:r>
              <a:rPr sz="1000" b="1" spc="-110" dirty="0">
                <a:solidFill>
                  <a:srgbClr val="8C4091"/>
                </a:solidFill>
                <a:latin typeface="Century Gothic"/>
                <a:cs typeface="Century Gothic"/>
              </a:rPr>
              <a:t>a</a:t>
            </a:r>
            <a:r>
              <a:rPr sz="1000" b="1" spc="45" dirty="0">
                <a:solidFill>
                  <a:srgbClr val="8C4091"/>
                </a:solidFill>
                <a:latin typeface="Century Gothic"/>
                <a:cs typeface="Century Gothic"/>
              </a:rPr>
              <a:t>t</a:t>
            </a:r>
            <a:r>
              <a:rPr sz="1000" b="1" spc="-100" dirty="0">
                <a:solidFill>
                  <a:srgbClr val="8C4091"/>
                </a:solidFill>
                <a:latin typeface="Century Gothic"/>
                <a:cs typeface="Century Gothic"/>
              </a:rPr>
              <a:t>e</a:t>
            </a:r>
            <a:r>
              <a:rPr sz="1000" b="1" spc="-60" dirty="0">
                <a:solidFill>
                  <a:srgbClr val="8C4091"/>
                </a:solidFill>
                <a:latin typeface="Century Gothic"/>
                <a:cs typeface="Century Gothic"/>
              </a:rPr>
              <a:t> </a:t>
            </a:r>
            <a:r>
              <a:rPr sz="1000" b="1" spc="-75" dirty="0">
                <a:solidFill>
                  <a:srgbClr val="8C4091"/>
                </a:solidFill>
                <a:latin typeface="Century Gothic"/>
                <a:cs typeface="Century Gothic"/>
              </a:rPr>
              <a:t>m</a:t>
            </a:r>
            <a:r>
              <a:rPr sz="1000" b="1" spc="-60" dirty="0">
                <a:solidFill>
                  <a:srgbClr val="8C4091"/>
                </a:solidFill>
                <a:latin typeface="Century Gothic"/>
                <a:cs typeface="Century Gothic"/>
              </a:rPr>
              <a:t>y </a:t>
            </a:r>
            <a:r>
              <a:rPr sz="1000" b="1" spc="-90" dirty="0">
                <a:solidFill>
                  <a:srgbClr val="8C4091"/>
                </a:solidFill>
                <a:latin typeface="Century Gothic"/>
                <a:cs typeface="Century Gothic"/>
              </a:rPr>
              <a:t>a</a:t>
            </a:r>
            <a:r>
              <a:rPr sz="1000" b="1" spc="80" dirty="0">
                <a:solidFill>
                  <a:srgbClr val="8C4091"/>
                </a:solidFill>
                <a:latin typeface="Century Gothic"/>
                <a:cs typeface="Century Gothic"/>
              </a:rPr>
              <a:t>s</a:t>
            </a:r>
            <a:r>
              <a:rPr sz="1000" b="1" spc="50" dirty="0">
                <a:solidFill>
                  <a:srgbClr val="8C4091"/>
                </a:solidFill>
                <a:latin typeface="Century Gothic"/>
                <a:cs typeface="Century Gothic"/>
              </a:rPr>
              <a:t>t</a:t>
            </a:r>
            <a:r>
              <a:rPr sz="1000" b="1" spc="-20" dirty="0">
                <a:solidFill>
                  <a:srgbClr val="8C4091"/>
                </a:solidFill>
                <a:latin typeface="Century Gothic"/>
                <a:cs typeface="Century Gothic"/>
              </a:rPr>
              <a:t>h</a:t>
            </a:r>
            <a:r>
              <a:rPr sz="1000" b="1" spc="-55" dirty="0">
                <a:solidFill>
                  <a:srgbClr val="8C4091"/>
                </a:solidFill>
                <a:latin typeface="Century Gothic"/>
                <a:cs typeface="Century Gothic"/>
              </a:rPr>
              <a:t>m</a:t>
            </a:r>
            <a:r>
              <a:rPr sz="1000" b="1" spc="-120" dirty="0">
                <a:solidFill>
                  <a:srgbClr val="8C4091"/>
                </a:solidFill>
                <a:latin typeface="Century Gothic"/>
                <a:cs typeface="Century Gothic"/>
              </a:rPr>
              <a:t>a</a:t>
            </a:r>
            <a:r>
              <a:rPr sz="1000" b="1" spc="-60" dirty="0">
                <a:solidFill>
                  <a:srgbClr val="8C4091"/>
                </a:solidFill>
                <a:latin typeface="Century Gothic"/>
                <a:cs typeface="Century Gothic"/>
              </a:rPr>
              <a:t> </a:t>
            </a:r>
            <a:r>
              <a:rPr sz="1000" b="1" spc="-55" dirty="0">
                <a:solidFill>
                  <a:srgbClr val="8C4091"/>
                </a:solidFill>
                <a:latin typeface="Century Gothic"/>
                <a:cs typeface="Century Gothic"/>
              </a:rPr>
              <a:t>p</a:t>
            </a:r>
            <a:r>
              <a:rPr sz="1000" b="1" spc="25" dirty="0">
                <a:solidFill>
                  <a:srgbClr val="8C4091"/>
                </a:solidFill>
                <a:latin typeface="Century Gothic"/>
                <a:cs typeface="Century Gothic"/>
              </a:rPr>
              <a:t>l</a:t>
            </a:r>
            <a:r>
              <a:rPr sz="1000" b="1" spc="-105" dirty="0">
                <a:solidFill>
                  <a:srgbClr val="8C4091"/>
                </a:solidFill>
                <a:latin typeface="Century Gothic"/>
                <a:cs typeface="Century Gothic"/>
              </a:rPr>
              <a:t>a</a:t>
            </a:r>
            <a:r>
              <a:rPr sz="1000" b="1" spc="-30" dirty="0">
                <a:solidFill>
                  <a:srgbClr val="8C4091"/>
                </a:solidFill>
                <a:latin typeface="Century Gothic"/>
                <a:cs typeface="Century Gothic"/>
              </a:rPr>
              <a:t>n</a:t>
            </a:r>
            <a:r>
              <a:rPr sz="1000" b="1" spc="-60" dirty="0">
                <a:solidFill>
                  <a:srgbClr val="8C4091"/>
                </a:solidFill>
                <a:latin typeface="Century Gothic"/>
                <a:cs typeface="Century Gothic"/>
              </a:rPr>
              <a:t> w</a:t>
            </a:r>
            <a:r>
              <a:rPr sz="1000" b="1" spc="-90" dirty="0">
                <a:solidFill>
                  <a:srgbClr val="8C4091"/>
                </a:solidFill>
                <a:latin typeface="Century Gothic"/>
                <a:cs typeface="Century Gothic"/>
              </a:rPr>
              <a:t>a</a:t>
            </a:r>
            <a:r>
              <a:rPr sz="1000" b="1" spc="55" dirty="0">
                <a:solidFill>
                  <a:srgbClr val="8C4091"/>
                </a:solidFill>
                <a:latin typeface="Century Gothic"/>
                <a:cs typeface="Century Gothic"/>
              </a:rPr>
              <a:t>s</a:t>
            </a:r>
            <a:r>
              <a:rPr sz="1000" b="1" spc="-60" dirty="0">
                <a:solidFill>
                  <a:srgbClr val="8C4091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rgbClr val="8C4091"/>
                </a:solidFill>
                <a:latin typeface="Century Gothic"/>
                <a:cs typeface="Century Gothic"/>
              </a:rPr>
              <a:t>u</a:t>
            </a:r>
            <a:r>
              <a:rPr sz="1000" b="1" spc="-55" dirty="0">
                <a:solidFill>
                  <a:srgbClr val="8C4091"/>
                </a:solidFill>
                <a:latin typeface="Century Gothic"/>
                <a:cs typeface="Century Gothic"/>
              </a:rPr>
              <a:t>pd</a:t>
            </a:r>
            <a:r>
              <a:rPr sz="1000" b="1" spc="-110" dirty="0">
                <a:solidFill>
                  <a:srgbClr val="8C4091"/>
                </a:solidFill>
                <a:latin typeface="Century Gothic"/>
                <a:cs typeface="Century Gothic"/>
              </a:rPr>
              <a:t>a</a:t>
            </a:r>
            <a:r>
              <a:rPr sz="1000" b="1" spc="45" dirty="0">
                <a:solidFill>
                  <a:srgbClr val="8C4091"/>
                </a:solidFill>
                <a:latin typeface="Century Gothic"/>
                <a:cs typeface="Century Gothic"/>
              </a:rPr>
              <a:t>t</a:t>
            </a:r>
            <a:r>
              <a:rPr sz="1000" b="1" spc="-80" dirty="0">
                <a:solidFill>
                  <a:srgbClr val="8C4091"/>
                </a:solidFill>
                <a:latin typeface="Century Gothic"/>
                <a:cs typeface="Century Gothic"/>
              </a:rPr>
              <a:t>e</a:t>
            </a:r>
            <a:r>
              <a:rPr sz="1000" b="1" spc="-50" dirty="0">
                <a:solidFill>
                  <a:srgbClr val="8C4091"/>
                </a:solidFill>
                <a:latin typeface="Century Gothic"/>
                <a:cs typeface="Century Gothic"/>
              </a:rPr>
              <a:t>d</a:t>
            </a:r>
            <a:r>
              <a:rPr sz="1000" b="1" spc="-45" dirty="0">
                <a:solidFill>
                  <a:srgbClr val="8C4091"/>
                </a:solidFill>
                <a:latin typeface="Century Gothic"/>
                <a:cs typeface="Century Gothic"/>
              </a:rPr>
              <a:t>: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806862" y="1793341"/>
            <a:ext cx="3090379" cy="77706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3923121" y="1907809"/>
            <a:ext cx="186118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15" dirty="0">
                <a:solidFill>
                  <a:srgbClr val="8C4091"/>
                </a:solidFill>
                <a:latin typeface="Century Gothic"/>
                <a:cs typeface="Century Gothic"/>
              </a:rPr>
              <a:t>D</a:t>
            </a:r>
            <a:r>
              <a:rPr sz="1000" b="1" spc="-110" dirty="0">
                <a:solidFill>
                  <a:srgbClr val="8C4091"/>
                </a:solidFill>
                <a:latin typeface="Century Gothic"/>
                <a:cs typeface="Century Gothic"/>
              </a:rPr>
              <a:t>a</a:t>
            </a:r>
            <a:r>
              <a:rPr sz="1000" b="1" spc="45" dirty="0">
                <a:solidFill>
                  <a:srgbClr val="8C4091"/>
                </a:solidFill>
                <a:latin typeface="Century Gothic"/>
                <a:cs typeface="Century Gothic"/>
              </a:rPr>
              <a:t>t</a:t>
            </a:r>
            <a:r>
              <a:rPr sz="1000" b="1" spc="-100" dirty="0">
                <a:solidFill>
                  <a:srgbClr val="8C4091"/>
                </a:solidFill>
                <a:latin typeface="Century Gothic"/>
                <a:cs typeface="Century Gothic"/>
              </a:rPr>
              <a:t>e</a:t>
            </a:r>
            <a:r>
              <a:rPr sz="1000" b="1" spc="-60" dirty="0">
                <a:solidFill>
                  <a:srgbClr val="8C4091"/>
                </a:solidFill>
                <a:latin typeface="Century Gothic"/>
                <a:cs typeface="Century Gothic"/>
              </a:rPr>
              <a:t> o</a:t>
            </a:r>
            <a:r>
              <a:rPr sz="1000" b="1" spc="40" dirty="0">
                <a:solidFill>
                  <a:srgbClr val="8C4091"/>
                </a:solidFill>
                <a:latin typeface="Century Gothic"/>
                <a:cs typeface="Century Gothic"/>
              </a:rPr>
              <a:t>f</a:t>
            </a:r>
            <a:r>
              <a:rPr sz="1000" b="1" spc="-60" dirty="0">
                <a:solidFill>
                  <a:srgbClr val="8C4091"/>
                </a:solidFill>
                <a:latin typeface="Century Gothic"/>
                <a:cs typeface="Century Gothic"/>
              </a:rPr>
              <a:t> </a:t>
            </a:r>
            <a:r>
              <a:rPr sz="1000" b="1" spc="-75" dirty="0">
                <a:solidFill>
                  <a:srgbClr val="8C4091"/>
                </a:solidFill>
                <a:latin typeface="Century Gothic"/>
                <a:cs typeface="Century Gothic"/>
              </a:rPr>
              <a:t>m</a:t>
            </a:r>
            <a:r>
              <a:rPr sz="1000" b="1" spc="-60" dirty="0">
                <a:solidFill>
                  <a:srgbClr val="8C4091"/>
                </a:solidFill>
                <a:latin typeface="Century Gothic"/>
                <a:cs typeface="Century Gothic"/>
              </a:rPr>
              <a:t>y </a:t>
            </a:r>
            <a:r>
              <a:rPr sz="1000" b="1" spc="-20" dirty="0">
                <a:solidFill>
                  <a:srgbClr val="8C4091"/>
                </a:solidFill>
                <a:latin typeface="Century Gothic"/>
                <a:cs typeface="Century Gothic"/>
              </a:rPr>
              <a:t>n</a:t>
            </a:r>
            <a:r>
              <a:rPr sz="1000" b="1" spc="-105" dirty="0">
                <a:solidFill>
                  <a:srgbClr val="8C4091"/>
                </a:solidFill>
                <a:latin typeface="Century Gothic"/>
                <a:cs typeface="Century Gothic"/>
              </a:rPr>
              <a:t>e</a:t>
            </a:r>
            <a:r>
              <a:rPr sz="1000" b="1" dirty="0">
                <a:solidFill>
                  <a:srgbClr val="8C4091"/>
                </a:solidFill>
                <a:latin typeface="Century Gothic"/>
                <a:cs typeface="Century Gothic"/>
              </a:rPr>
              <a:t>x</a:t>
            </a:r>
            <a:r>
              <a:rPr sz="1000" b="1" spc="45" dirty="0">
                <a:solidFill>
                  <a:srgbClr val="8C4091"/>
                </a:solidFill>
                <a:latin typeface="Century Gothic"/>
                <a:cs typeface="Century Gothic"/>
              </a:rPr>
              <a:t>t</a:t>
            </a:r>
            <a:r>
              <a:rPr sz="1000" b="1" spc="-60" dirty="0">
                <a:solidFill>
                  <a:srgbClr val="8C4091"/>
                </a:solidFill>
                <a:latin typeface="Century Gothic"/>
                <a:cs typeface="Century Gothic"/>
              </a:rPr>
              <a:t> </a:t>
            </a:r>
            <a:r>
              <a:rPr sz="1000" b="1" spc="-90" dirty="0">
                <a:solidFill>
                  <a:srgbClr val="8C4091"/>
                </a:solidFill>
                <a:latin typeface="Century Gothic"/>
                <a:cs typeface="Century Gothic"/>
              </a:rPr>
              <a:t>a</a:t>
            </a:r>
            <a:r>
              <a:rPr sz="1000" b="1" spc="80" dirty="0">
                <a:solidFill>
                  <a:srgbClr val="8C4091"/>
                </a:solidFill>
                <a:latin typeface="Century Gothic"/>
                <a:cs typeface="Century Gothic"/>
              </a:rPr>
              <a:t>s</a:t>
            </a:r>
            <a:r>
              <a:rPr sz="1000" b="1" spc="50" dirty="0">
                <a:solidFill>
                  <a:srgbClr val="8C4091"/>
                </a:solidFill>
                <a:latin typeface="Century Gothic"/>
                <a:cs typeface="Century Gothic"/>
              </a:rPr>
              <a:t>t</a:t>
            </a:r>
            <a:r>
              <a:rPr sz="1000" b="1" spc="-20" dirty="0">
                <a:solidFill>
                  <a:srgbClr val="8C4091"/>
                </a:solidFill>
                <a:latin typeface="Century Gothic"/>
                <a:cs typeface="Century Gothic"/>
              </a:rPr>
              <a:t>h</a:t>
            </a:r>
            <a:r>
              <a:rPr sz="1000" b="1" spc="-55" dirty="0">
                <a:solidFill>
                  <a:srgbClr val="8C4091"/>
                </a:solidFill>
                <a:latin typeface="Century Gothic"/>
                <a:cs typeface="Century Gothic"/>
              </a:rPr>
              <a:t>m</a:t>
            </a:r>
            <a:r>
              <a:rPr sz="1000" b="1" spc="-120" dirty="0">
                <a:solidFill>
                  <a:srgbClr val="8C4091"/>
                </a:solidFill>
                <a:latin typeface="Century Gothic"/>
                <a:cs typeface="Century Gothic"/>
              </a:rPr>
              <a:t>a</a:t>
            </a:r>
            <a:r>
              <a:rPr sz="1000" b="1" spc="-60" dirty="0">
                <a:solidFill>
                  <a:srgbClr val="8C4091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rgbClr val="8C4091"/>
                </a:solidFill>
                <a:latin typeface="Century Gothic"/>
                <a:cs typeface="Century Gothic"/>
              </a:rPr>
              <a:t>r</a:t>
            </a:r>
            <a:r>
              <a:rPr sz="1000" b="1" spc="-20" dirty="0">
                <a:solidFill>
                  <a:srgbClr val="8C4091"/>
                </a:solidFill>
                <a:latin typeface="Century Gothic"/>
                <a:cs typeface="Century Gothic"/>
              </a:rPr>
              <a:t>e</a:t>
            </a:r>
            <a:r>
              <a:rPr sz="1000" b="1" spc="-25" dirty="0">
                <a:solidFill>
                  <a:srgbClr val="8C4091"/>
                </a:solidFill>
                <a:latin typeface="Century Gothic"/>
                <a:cs typeface="Century Gothic"/>
              </a:rPr>
              <a:t>v</a:t>
            </a:r>
            <a:r>
              <a:rPr sz="1000" b="1" spc="20" dirty="0">
                <a:solidFill>
                  <a:srgbClr val="8C4091"/>
                </a:solidFill>
                <a:latin typeface="Century Gothic"/>
                <a:cs typeface="Century Gothic"/>
              </a:rPr>
              <a:t>i</a:t>
            </a:r>
            <a:r>
              <a:rPr sz="1000" b="1" spc="-95" dirty="0">
                <a:solidFill>
                  <a:srgbClr val="8C4091"/>
                </a:solidFill>
                <a:latin typeface="Century Gothic"/>
                <a:cs typeface="Century Gothic"/>
              </a:rPr>
              <a:t>e</a:t>
            </a:r>
            <a:r>
              <a:rPr sz="1000" b="1" spc="-45" dirty="0">
                <a:solidFill>
                  <a:srgbClr val="8C4091"/>
                </a:solidFill>
                <a:latin typeface="Century Gothic"/>
                <a:cs typeface="Century Gothic"/>
              </a:rPr>
              <a:t>w: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753281" y="2585516"/>
            <a:ext cx="3128414" cy="110448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901399" y="2702543"/>
            <a:ext cx="222567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15" dirty="0">
                <a:solidFill>
                  <a:srgbClr val="8C4091"/>
                </a:solidFill>
                <a:latin typeface="Century Gothic"/>
                <a:cs typeface="Century Gothic"/>
              </a:rPr>
              <a:t>D</a:t>
            </a:r>
            <a:r>
              <a:rPr sz="1000" b="1" spc="-60" dirty="0">
                <a:solidFill>
                  <a:srgbClr val="8C4091"/>
                </a:solidFill>
                <a:latin typeface="Century Gothic"/>
                <a:cs typeface="Century Gothic"/>
              </a:rPr>
              <a:t>o</a:t>
            </a:r>
            <a:r>
              <a:rPr sz="1000" b="1" spc="-90" dirty="0">
                <a:solidFill>
                  <a:srgbClr val="8C4091"/>
                </a:solidFill>
                <a:latin typeface="Century Gothic"/>
                <a:cs typeface="Century Gothic"/>
              </a:rPr>
              <a:t>c</a:t>
            </a:r>
            <a:r>
              <a:rPr sz="1000" b="1" spc="45" dirty="0">
                <a:solidFill>
                  <a:srgbClr val="8C4091"/>
                </a:solidFill>
                <a:latin typeface="Century Gothic"/>
                <a:cs typeface="Century Gothic"/>
              </a:rPr>
              <a:t>t</a:t>
            </a:r>
            <a:r>
              <a:rPr sz="1000" b="1" spc="15" dirty="0">
                <a:solidFill>
                  <a:srgbClr val="8C4091"/>
                </a:solidFill>
                <a:latin typeface="Century Gothic"/>
                <a:cs typeface="Century Gothic"/>
              </a:rPr>
              <a:t>o</a:t>
            </a:r>
            <a:r>
              <a:rPr sz="1000" b="1" spc="-55" dirty="0">
                <a:solidFill>
                  <a:srgbClr val="8C4091"/>
                </a:solidFill>
                <a:latin typeface="Century Gothic"/>
                <a:cs typeface="Century Gothic"/>
              </a:rPr>
              <a:t>r</a:t>
            </a:r>
            <a:r>
              <a:rPr sz="1000" b="1" spc="-50" dirty="0">
                <a:solidFill>
                  <a:srgbClr val="8C4091"/>
                </a:solidFill>
                <a:latin typeface="Century Gothic"/>
                <a:cs typeface="Century Gothic"/>
              </a:rPr>
              <a:t>/</a:t>
            </a:r>
            <a:r>
              <a:rPr sz="1000" b="1" spc="-90" dirty="0">
                <a:solidFill>
                  <a:srgbClr val="8C4091"/>
                </a:solidFill>
                <a:latin typeface="Century Gothic"/>
                <a:cs typeface="Century Gothic"/>
              </a:rPr>
              <a:t>a</a:t>
            </a:r>
            <a:r>
              <a:rPr sz="1000" b="1" spc="80" dirty="0">
                <a:solidFill>
                  <a:srgbClr val="8C4091"/>
                </a:solidFill>
                <a:latin typeface="Century Gothic"/>
                <a:cs typeface="Century Gothic"/>
              </a:rPr>
              <a:t>s</a:t>
            </a:r>
            <a:r>
              <a:rPr sz="1000" b="1" spc="50" dirty="0">
                <a:solidFill>
                  <a:srgbClr val="8C4091"/>
                </a:solidFill>
                <a:latin typeface="Century Gothic"/>
                <a:cs typeface="Century Gothic"/>
              </a:rPr>
              <a:t>t</a:t>
            </a:r>
            <a:r>
              <a:rPr sz="1000" b="1" spc="-20" dirty="0">
                <a:solidFill>
                  <a:srgbClr val="8C4091"/>
                </a:solidFill>
                <a:latin typeface="Century Gothic"/>
                <a:cs typeface="Century Gothic"/>
              </a:rPr>
              <a:t>h</a:t>
            </a:r>
            <a:r>
              <a:rPr sz="1000" b="1" spc="-55" dirty="0">
                <a:solidFill>
                  <a:srgbClr val="8C4091"/>
                </a:solidFill>
                <a:latin typeface="Century Gothic"/>
                <a:cs typeface="Century Gothic"/>
              </a:rPr>
              <a:t>m</a:t>
            </a:r>
            <a:r>
              <a:rPr sz="1000" b="1" spc="-120" dirty="0">
                <a:solidFill>
                  <a:srgbClr val="8C4091"/>
                </a:solidFill>
                <a:latin typeface="Century Gothic"/>
                <a:cs typeface="Century Gothic"/>
              </a:rPr>
              <a:t>a</a:t>
            </a:r>
            <a:r>
              <a:rPr sz="1000" b="1" spc="-60" dirty="0">
                <a:solidFill>
                  <a:srgbClr val="8C4091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rgbClr val="8C4091"/>
                </a:solidFill>
                <a:latin typeface="Century Gothic"/>
                <a:cs typeface="Century Gothic"/>
              </a:rPr>
              <a:t>nu</a:t>
            </a:r>
            <a:r>
              <a:rPr sz="1000" b="1" spc="80" dirty="0">
                <a:solidFill>
                  <a:srgbClr val="8C4091"/>
                </a:solidFill>
                <a:latin typeface="Century Gothic"/>
                <a:cs typeface="Century Gothic"/>
              </a:rPr>
              <a:t>r</a:t>
            </a:r>
            <a:r>
              <a:rPr sz="1000" b="1" dirty="0">
                <a:solidFill>
                  <a:srgbClr val="8C4091"/>
                </a:solidFill>
                <a:latin typeface="Century Gothic"/>
                <a:cs typeface="Century Gothic"/>
              </a:rPr>
              <a:t>s</a:t>
            </a:r>
            <a:r>
              <a:rPr sz="1000" b="1" spc="-20" dirty="0">
                <a:solidFill>
                  <a:srgbClr val="8C4091"/>
                </a:solidFill>
                <a:latin typeface="Century Gothic"/>
                <a:cs typeface="Century Gothic"/>
              </a:rPr>
              <a:t>e</a:t>
            </a:r>
            <a:r>
              <a:rPr sz="1000" b="1" spc="-60" dirty="0">
                <a:solidFill>
                  <a:srgbClr val="8C4091"/>
                </a:solidFill>
                <a:latin typeface="Century Gothic"/>
                <a:cs typeface="Century Gothic"/>
              </a:rPr>
              <a:t> </a:t>
            </a:r>
            <a:r>
              <a:rPr sz="1000" b="1" spc="-105" dirty="0">
                <a:solidFill>
                  <a:srgbClr val="8C4091"/>
                </a:solidFill>
                <a:latin typeface="Century Gothic"/>
                <a:cs typeface="Century Gothic"/>
              </a:rPr>
              <a:t>c</a:t>
            </a:r>
            <a:r>
              <a:rPr sz="1000" b="1" spc="-40" dirty="0">
                <a:solidFill>
                  <a:srgbClr val="8C4091"/>
                </a:solidFill>
                <a:latin typeface="Century Gothic"/>
                <a:cs typeface="Century Gothic"/>
              </a:rPr>
              <a:t>on</a:t>
            </a:r>
            <a:r>
              <a:rPr sz="1000" b="1" spc="55" dirty="0">
                <a:solidFill>
                  <a:srgbClr val="8C4091"/>
                </a:solidFill>
                <a:latin typeface="Century Gothic"/>
                <a:cs typeface="Century Gothic"/>
              </a:rPr>
              <a:t>t</a:t>
            </a:r>
            <a:r>
              <a:rPr sz="1000" b="1" spc="-110" dirty="0">
                <a:solidFill>
                  <a:srgbClr val="8C4091"/>
                </a:solidFill>
                <a:latin typeface="Century Gothic"/>
                <a:cs typeface="Century Gothic"/>
              </a:rPr>
              <a:t>a</a:t>
            </a:r>
            <a:r>
              <a:rPr sz="1000" b="1" spc="-90" dirty="0">
                <a:solidFill>
                  <a:srgbClr val="8C4091"/>
                </a:solidFill>
                <a:latin typeface="Century Gothic"/>
                <a:cs typeface="Century Gothic"/>
              </a:rPr>
              <a:t>c</a:t>
            </a:r>
            <a:r>
              <a:rPr sz="1000" b="1" spc="45" dirty="0">
                <a:solidFill>
                  <a:srgbClr val="8C4091"/>
                </a:solidFill>
                <a:latin typeface="Century Gothic"/>
                <a:cs typeface="Century Gothic"/>
              </a:rPr>
              <a:t>t</a:t>
            </a:r>
            <a:r>
              <a:rPr sz="1000" b="1" spc="-60" dirty="0">
                <a:solidFill>
                  <a:srgbClr val="8C4091"/>
                </a:solidFill>
                <a:latin typeface="Century Gothic"/>
                <a:cs typeface="Century Gothic"/>
              </a:rPr>
              <a:t> d</a:t>
            </a:r>
            <a:r>
              <a:rPr sz="1000" b="1" spc="-85" dirty="0">
                <a:solidFill>
                  <a:srgbClr val="8C4091"/>
                </a:solidFill>
                <a:latin typeface="Century Gothic"/>
                <a:cs typeface="Century Gothic"/>
              </a:rPr>
              <a:t>e</a:t>
            </a:r>
            <a:r>
              <a:rPr sz="1000" b="1" spc="55" dirty="0">
                <a:solidFill>
                  <a:srgbClr val="8C4091"/>
                </a:solidFill>
                <a:latin typeface="Century Gothic"/>
                <a:cs typeface="Century Gothic"/>
              </a:rPr>
              <a:t>t</a:t>
            </a:r>
            <a:r>
              <a:rPr sz="1000" b="1" spc="-65" dirty="0">
                <a:solidFill>
                  <a:srgbClr val="8C4091"/>
                </a:solidFill>
                <a:latin typeface="Century Gothic"/>
                <a:cs typeface="Century Gothic"/>
              </a:rPr>
              <a:t>a</a:t>
            </a:r>
            <a:r>
              <a:rPr sz="1000" b="1" spc="-20" dirty="0">
                <a:solidFill>
                  <a:srgbClr val="8C4091"/>
                </a:solidFill>
                <a:latin typeface="Century Gothic"/>
                <a:cs typeface="Century Gothic"/>
              </a:rPr>
              <a:t>i</a:t>
            </a:r>
            <a:r>
              <a:rPr sz="1000" b="1" spc="50" dirty="0">
                <a:solidFill>
                  <a:srgbClr val="8C4091"/>
                </a:solidFill>
                <a:latin typeface="Century Gothic"/>
                <a:cs typeface="Century Gothic"/>
              </a:rPr>
              <a:t>ls</a:t>
            </a:r>
            <a:r>
              <a:rPr sz="1000" b="1" spc="-45" dirty="0">
                <a:solidFill>
                  <a:srgbClr val="8C4091"/>
                </a:solidFill>
                <a:latin typeface="Century Gothic"/>
                <a:cs typeface="Century Gothic"/>
              </a:rPr>
              <a:t>: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839300" y="3810948"/>
            <a:ext cx="2974340" cy="444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500" b="1" spc="114" dirty="0">
                <a:latin typeface="Century Gothic"/>
                <a:cs typeface="Century Gothic"/>
              </a:rPr>
              <a:t>P</a:t>
            </a:r>
            <a:r>
              <a:rPr sz="1500" b="1" spc="-170" dirty="0">
                <a:latin typeface="Century Gothic"/>
                <a:cs typeface="Century Gothic"/>
              </a:rPr>
              <a:t>a</a:t>
            </a:r>
            <a:r>
              <a:rPr sz="1500" b="1" spc="105" dirty="0">
                <a:latin typeface="Century Gothic"/>
                <a:cs typeface="Century Gothic"/>
              </a:rPr>
              <a:t>r</a:t>
            </a:r>
            <a:r>
              <a:rPr sz="1500" b="1" spc="-85" dirty="0">
                <a:latin typeface="Century Gothic"/>
                <a:cs typeface="Century Gothic"/>
              </a:rPr>
              <a:t>en</a:t>
            </a:r>
            <a:r>
              <a:rPr sz="1500" b="1" spc="95" dirty="0">
                <a:latin typeface="Century Gothic"/>
                <a:cs typeface="Century Gothic"/>
              </a:rPr>
              <a:t>t</a:t>
            </a:r>
            <a:r>
              <a:rPr sz="1500" b="1" spc="85" dirty="0">
                <a:latin typeface="Century Gothic"/>
                <a:cs typeface="Century Gothic"/>
              </a:rPr>
              <a:t>s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170" dirty="0">
                <a:latin typeface="Century Gothic"/>
                <a:cs typeface="Century Gothic"/>
              </a:rPr>
              <a:t>a</a:t>
            </a:r>
            <a:r>
              <a:rPr sz="1500" b="1" spc="-35" dirty="0">
                <a:latin typeface="Century Gothic"/>
                <a:cs typeface="Century Gothic"/>
              </a:rPr>
              <a:t>n</a:t>
            </a:r>
            <a:r>
              <a:rPr sz="1500" b="1" spc="-100" dirty="0">
                <a:latin typeface="Century Gothic"/>
                <a:cs typeface="Century Gothic"/>
              </a:rPr>
              <a:t>d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145" dirty="0">
                <a:latin typeface="Century Gothic"/>
                <a:cs typeface="Century Gothic"/>
              </a:rPr>
              <a:t>c</a:t>
            </a:r>
            <a:r>
              <a:rPr sz="1500" b="1" spc="-170" dirty="0">
                <a:latin typeface="Century Gothic"/>
                <a:cs typeface="Century Gothic"/>
              </a:rPr>
              <a:t>a</a:t>
            </a:r>
            <a:r>
              <a:rPr sz="1500" b="1" spc="105" dirty="0">
                <a:latin typeface="Century Gothic"/>
                <a:cs typeface="Century Gothic"/>
              </a:rPr>
              <a:t>r</a:t>
            </a:r>
            <a:r>
              <a:rPr sz="1500" b="1" spc="-15" dirty="0">
                <a:latin typeface="Century Gothic"/>
                <a:cs typeface="Century Gothic"/>
              </a:rPr>
              <a:t>e</a:t>
            </a:r>
            <a:r>
              <a:rPr sz="1500" b="1" spc="-5" dirty="0">
                <a:latin typeface="Century Gothic"/>
                <a:cs typeface="Century Gothic"/>
              </a:rPr>
              <a:t>r</a:t>
            </a:r>
            <a:r>
              <a:rPr sz="1500" b="1" spc="85" dirty="0">
                <a:latin typeface="Century Gothic"/>
                <a:cs typeface="Century Gothic"/>
              </a:rPr>
              <a:t>s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60" dirty="0">
                <a:latin typeface="Century Gothic"/>
                <a:cs typeface="Century Gothic"/>
              </a:rPr>
              <a:t>–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85" dirty="0">
                <a:latin typeface="Century Gothic"/>
                <a:cs typeface="Century Gothic"/>
              </a:rPr>
              <a:t>g</a:t>
            </a:r>
            <a:r>
              <a:rPr sz="1500" b="1" spc="-130" dirty="0">
                <a:latin typeface="Century Gothic"/>
                <a:cs typeface="Century Gothic"/>
              </a:rPr>
              <a:t>e</a:t>
            </a:r>
            <a:r>
              <a:rPr sz="1500" b="1" spc="70" dirty="0">
                <a:latin typeface="Century Gothic"/>
                <a:cs typeface="Century Gothic"/>
              </a:rPr>
              <a:t>t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75" dirty="0">
                <a:latin typeface="Century Gothic"/>
                <a:cs typeface="Century Gothic"/>
              </a:rPr>
              <a:t>t</a:t>
            </a:r>
            <a:r>
              <a:rPr sz="1500" b="1" spc="-40" dirty="0">
                <a:latin typeface="Century Gothic"/>
                <a:cs typeface="Century Gothic"/>
              </a:rPr>
              <a:t>h</a:t>
            </a:r>
            <a:r>
              <a:rPr sz="1500" b="1" spc="-145" dirty="0">
                <a:latin typeface="Century Gothic"/>
                <a:cs typeface="Century Gothic"/>
              </a:rPr>
              <a:t>e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95" dirty="0">
                <a:latin typeface="Century Gothic"/>
                <a:cs typeface="Century Gothic"/>
              </a:rPr>
              <a:t>m</a:t>
            </a:r>
            <a:r>
              <a:rPr sz="1500" b="1" spc="-105" dirty="0">
                <a:latin typeface="Century Gothic"/>
                <a:cs typeface="Century Gothic"/>
              </a:rPr>
              <a:t>o</a:t>
            </a:r>
            <a:r>
              <a:rPr sz="1500" b="1" spc="110" dirty="0">
                <a:latin typeface="Century Gothic"/>
                <a:cs typeface="Century Gothic"/>
              </a:rPr>
              <a:t>s</a:t>
            </a:r>
            <a:r>
              <a:rPr sz="1500" b="1" spc="70" dirty="0">
                <a:latin typeface="Century Gothic"/>
                <a:cs typeface="Century Gothic"/>
              </a:rPr>
              <a:t>t</a:t>
            </a:r>
            <a:r>
              <a:rPr sz="1500" b="1" spc="65" dirty="0">
                <a:latin typeface="Century Gothic"/>
                <a:cs typeface="Century Gothic"/>
              </a:rPr>
              <a:t> f</a:t>
            </a:r>
            <a:r>
              <a:rPr sz="1500" b="1" spc="105" dirty="0">
                <a:latin typeface="Century Gothic"/>
                <a:cs typeface="Century Gothic"/>
              </a:rPr>
              <a:t>r</a:t>
            </a:r>
            <a:r>
              <a:rPr sz="1500" b="1" spc="-100" dirty="0">
                <a:latin typeface="Century Gothic"/>
                <a:cs typeface="Century Gothic"/>
              </a:rPr>
              <a:t>om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110" dirty="0">
                <a:latin typeface="Century Gothic"/>
                <a:cs typeface="Century Gothic"/>
              </a:rPr>
              <a:t>y</a:t>
            </a:r>
            <a:r>
              <a:rPr sz="1500" b="1" spc="-105" dirty="0">
                <a:latin typeface="Century Gothic"/>
                <a:cs typeface="Century Gothic"/>
              </a:rPr>
              <a:t>o</a:t>
            </a:r>
            <a:r>
              <a:rPr sz="1500" b="1" spc="-40" dirty="0">
                <a:latin typeface="Century Gothic"/>
                <a:cs typeface="Century Gothic"/>
              </a:rPr>
              <a:t>u</a:t>
            </a:r>
            <a:r>
              <a:rPr sz="1500" b="1" spc="105" dirty="0">
                <a:latin typeface="Century Gothic"/>
                <a:cs typeface="Century Gothic"/>
              </a:rPr>
              <a:t>r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110" dirty="0">
                <a:latin typeface="Century Gothic"/>
                <a:cs typeface="Century Gothic"/>
              </a:rPr>
              <a:t>c</a:t>
            </a:r>
            <a:r>
              <a:rPr sz="1500" b="1" spc="-105" dirty="0">
                <a:latin typeface="Century Gothic"/>
                <a:cs typeface="Century Gothic"/>
              </a:rPr>
              <a:t>h</a:t>
            </a:r>
            <a:r>
              <a:rPr sz="1500" b="1" spc="25" dirty="0">
                <a:latin typeface="Century Gothic"/>
                <a:cs typeface="Century Gothic"/>
              </a:rPr>
              <a:t>il</a:t>
            </a:r>
            <a:r>
              <a:rPr sz="1500" b="1" spc="-70" dirty="0">
                <a:latin typeface="Century Gothic"/>
                <a:cs typeface="Century Gothic"/>
              </a:rPr>
              <a:t>d</a:t>
            </a:r>
            <a:r>
              <a:rPr sz="1500" b="1" spc="-140" dirty="0">
                <a:latin typeface="Century Gothic"/>
                <a:cs typeface="Century Gothic"/>
              </a:rPr>
              <a:t>’</a:t>
            </a:r>
            <a:r>
              <a:rPr sz="1500" b="1" spc="85" dirty="0">
                <a:latin typeface="Century Gothic"/>
                <a:cs typeface="Century Gothic"/>
              </a:rPr>
              <a:t>s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180" dirty="0">
                <a:latin typeface="Century Gothic"/>
                <a:cs typeface="Century Gothic"/>
              </a:rPr>
              <a:t>a</a:t>
            </a:r>
            <a:r>
              <a:rPr sz="1500" b="1" spc="-135" dirty="0">
                <a:latin typeface="Century Gothic"/>
                <a:cs typeface="Century Gothic"/>
              </a:rPr>
              <a:t>c</a:t>
            </a:r>
            <a:r>
              <a:rPr sz="1500" b="1" spc="75" dirty="0">
                <a:latin typeface="Century Gothic"/>
                <a:cs typeface="Century Gothic"/>
              </a:rPr>
              <a:t>t</a:t>
            </a:r>
            <a:r>
              <a:rPr sz="1500" b="1" spc="25" dirty="0">
                <a:latin typeface="Century Gothic"/>
                <a:cs typeface="Century Gothic"/>
              </a:rPr>
              <a:t>i</a:t>
            </a:r>
            <a:r>
              <a:rPr sz="1500" b="1" spc="-100" dirty="0">
                <a:latin typeface="Century Gothic"/>
                <a:cs typeface="Century Gothic"/>
              </a:rPr>
              <a:t>o</a:t>
            </a:r>
            <a:r>
              <a:rPr sz="1500" b="1" spc="-45" dirty="0">
                <a:latin typeface="Century Gothic"/>
                <a:cs typeface="Century Gothic"/>
              </a:rPr>
              <a:t>n</a:t>
            </a:r>
            <a:r>
              <a:rPr sz="1500" b="1" spc="-90" dirty="0">
                <a:latin typeface="Century Gothic"/>
                <a:cs typeface="Century Gothic"/>
              </a:rPr>
              <a:t> </a:t>
            </a:r>
            <a:r>
              <a:rPr sz="1500" b="1" spc="-65" dirty="0">
                <a:latin typeface="Century Gothic"/>
                <a:cs typeface="Century Gothic"/>
              </a:rPr>
              <a:t>plan</a:t>
            </a:r>
            <a:endParaRPr sz="1500">
              <a:latin typeface="Century Gothic"/>
              <a:cs typeface="Century Gothic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911300" y="4352198"/>
            <a:ext cx="2731135" cy="9061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6210" marR="5080" indent="-143510">
              <a:lnSpc>
                <a:spcPct val="100000"/>
              </a:lnSpc>
              <a:buFont typeface="Lucida Sans"/>
              <a:buChar char="•"/>
              <a:tabLst>
                <a:tab pos="156845" algn="l"/>
              </a:tabLst>
            </a:pPr>
            <a:r>
              <a:rPr sz="1000" spc="-110" dirty="0">
                <a:latin typeface="Lucida Sans"/>
                <a:cs typeface="Lucida Sans"/>
              </a:rPr>
              <a:t>T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80" dirty="0">
                <a:latin typeface="Lucida Sans"/>
                <a:cs typeface="Lucida Sans"/>
              </a:rPr>
              <a:t>k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a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p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55" dirty="0">
                <a:latin typeface="Lucida Sans"/>
                <a:cs typeface="Lucida Sans"/>
              </a:rPr>
              <a:t>o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60" dirty="0">
                <a:latin typeface="Lucida Sans"/>
                <a:cs typeface="Lucida Sans"/>
              </a:rPr>
              <a:t>o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80" dirty="0">
                <a:latin typeface="Lucida Sans"/>
                <a:cs typeface="Lucida Sans"/>
              </a:rPr>
              <a:t> k</a:t>
            </a:r>
            <a:r>
              <a:rPr sz="1000" spc="-10" dirty="0">
                <a:latin typeface="Lucida Sans"/>
                <a:cs typeface="Lucida Sans"/>
              </a:rPr>
              <a:t>e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40" dirty="0">
                <a:latin typeface="Lucida Sans"/>
                <a:cs typeface="Lucida Sans"/>
              </a:rPr>
              <a:t>p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60" dirty="0">
                <a:latin typeface="Lucida Sans"/>
                <a:cs typeface="Lucida Sans"/>
              </a:rPr>
              <a:t>n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y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60" dirty="0">
                <a:latin typeface="Lucida Sans"/>
                <a:cs typeface="Lucida Sans"/>
              </a:rPr>
              <a:t>m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b</a:t>
            </a:r>
            <a:r>
              <a:rPr sz="1000" spc="-25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(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25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y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15" dirty="0">
                <a:latin typeface="Lucida Sans"/>
                <a:cs typeface="Lucida Sans"/>
              </a:rPr>
              <a:t>c</a:t>
            </a:r>
            <a:r>
              <a:rPr sz="1000" spc="-55" dirty="0">
                <a:latin typeface="Lucida Sans"/>
                <a:cs typeface="Lucida Sans"/>
              </a:rPr>
              <a:t>hi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15" dirty="0">
                <a:latin typeface="Lucida Sans"/>
                <a:cs typeface="Lucida Sans"/>
              </a:rPr>
              <a:t>d</a:t>
            </a:r>
            <a:r>
              <a:rPr sz="1000" spc="-155" dirty="0">
                <a:latin typeface="Lucida Sans"/>
                <a:cs typeface="Lucida Sans"/>
              </a:rPr>
              <a:t>’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60" dirty="0">
                <a:latin typeface="Lucida Sans"/>
                <a:cs typeface="Lucida Sans"/>
              </a:rPr>
              <a:t>m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b</a:t>
            </a:r>
            <a:r>
              <a:rPr sz="1000" spc="-25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i</a:t>
            </a:r>
            <a:r>
              <a:rPr sz="1000" spc="-70" dirty="0">
                <a:latin typeface="Lucida Sans"/>
                <a:cs typeface="Lucida Sans"/>
              </a:rPr>
              <a:t>f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ey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45" dirty="0">
                <a:latin typeface="Lucida Sans"/>
                <a:cs typeface="Lucida Sans"/>
              </a:rPr>
              <a:t>a</a:t>
            </a:r>
            <a:r>
              <a:rPr sz="1000" spc="-25" dirty="0">
                <a:latin typeface="Lucida Sans"/>
                <a:cs typeface="Lucida Sans"/>
              </a:rPr>
              <a:t>ve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one</a:t>
            </a:r>
            <a:r>
              <a:rPr sz="1000" spc="-20" dirty="0">
                <a:latin typeface="Lucida Sans"/>
                <a:cs typeface="Lucida Sans"/>
              </a:rPr>
              <a:t>)</a:t>
            </a:r>
            <a:endParaRPr sz="1000">
              <a:latin typeface="Lucida Sans"/>
              <a:cs typeface="Lucida Sans"/>
            </a:endParaRPr>
          </a:p>
          <a:p>
            <a:pPr marL="156210" indent="-143510">
              <a:lnSpc>
                <a:spcPct val="100000"/>
              </a:lnSpc>
              <a:spcBef>
                <a:spcPts val="565"/>
              </a:spcBef>
              <a:buFont typeface="Lucida Sans"/>
              <a:buChar char="•"/>
              <a:tabLst>
                <a:tab pos="156845" algn="l"/>
              </a:tabLst>
            </a:pPr>
            <a:r>
              <a:rPr sz="1000" spc="50" dirty="0">
                <a:latin typeface="Lucida Sans"/>
                <a:cs typeface="Lucida Sans"/>
              </a:rPr>
              <a:t>S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15" dirty="0">
                <a:latin typeface="Lucida Sans"/>
                <a:cs typeface="Lucida Sans"/>
              </a:rPr>
              <a:t>ic</a:t>
            </a:r>
            <a:r>
              <a:rPr sz="1000" spc="-65" dirty="0">
                <a:latin typeface="Lucida Sans"/>
                <a:cs typeface="Lucida Sans"/>
              </a:rPr>
              <a:t>k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a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20" dirty="0">
                <a:latin typeface="Lucida Sans"/>
                <a:cs typeface="Lucida Sans"/>
              </a:rPr>
              <a:t>c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45" dirty="0">
                <a:latin typeface="Lucida Sans"/>
                <a:cs typeface="Lucida Sans"/>
              </a:rPr>
              <a:t>p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60" dirty="0">
                <a:latin typeface="Lucida Sans"/>
                <a:cs typeface="Lucida Sans"/>
              </a:rPr>
              <a:t>n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y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f</a:t>
            </a:r>
            <a:r>
              <a:rPr sz="1000" spc="-45" dirty="0">
                <a:latin typeface="Lucida Sans"/>
                <a:cs typeface="Lucida Sans"/>
              </a:rPr>
              <a:t>rid</a:t>
            </a:r>
            <a:r>
              <a:rPr sz="1000" spc="-25" dirty="0">
                <a:latin typeface="Lucida Sans"/>
                <a:cs typeface="Lucida Sans"/>
              </a:rPr>
              <a:t>ge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d</a:t>
            </a:r>
            <a:r>
              <a:rPr sz="1000" spc="-45" dirty="0">
                <a:latin typeface="Lucida Sans"/>
                <a:cs typeface="Lucida Sans"/>
              </a:rPr>
              <a:t>o</a:t>
            </a:r>
            <a:r>
              <a:rPr sz="1000" spc="-50" dirty="0">
                <a:latin typeface="Lucida Sans"/>
                <a:cs typeface="Lucida Sans"/>
              </a:rPr>
              <a:t>or</a:t>
            </a:r>
            <a:endParaRPr sz="1000">
              <a:latin typeface="Lucida Sans"/>
              <a:cs typeface="Lucida Sans"/>
            </a:endParaRPr>
          </a:p>
          <a:p>
            <a:pPr marL="156210" marR="619760" indent="-143510">
              <a:lnSpc>
                <a:spcPct val="100000"/>
              </a:lnSpc>
              <a:spcBef>
                <a:spcPts val="565"/>
              </a:spcBef>
              <a:buFont typeface="Lucida Sans"/>
              <a:buChar char="•"/>
              <a:tabLst>
                <a:tab pos="156845" algn="l"/>
              </a:tabLst>
            </a:pPr>
            <a:r>
              <a:rPr sz="1000" spc="50" dirty="0">
                <a:latin typeface="Lucida Sans"/>
                <a:cs typeface="Lucida Sans"/>
              </a:rPr>
              <a:t>S</a:t>
            </a:r>
            <a:r>
              <a:rPr sz="1000" spc="-45" dirty="0">
                <a:latin typeface="Lucida Sans"/>
                <a:cs typeface="Lucida Sans"/>
              </a:rPr>
              <a:t>har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y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15" dirty="0">
                <a:latin typeface="Lucida Sans"/>
                <a:cs typeface="Lucida Sans"/>
              </a:rPr>
              <a:t>c</a:t>
            </a:r>
            <a:r>
              <a:rPr sz="1000" spc="-55" dirty="0">
                <a:latin typeface="Lucida Sans"/>
                <a:cs typeface="Lucida Sans"/>
              </a:rPr>
              <a:t>h</a:t>
            </a:r>
            <a:r>
              <a:rPr sz="1000" spc="-60" dirty="0">
                <a:latin typeface="Lucida Sans"/>
                <a:cs typeface="Lucida Sans"/>
              </a:rPr>
              <a:t>i</a:t>
            </a:r>
            <a:r>
              <a:rPr sz="1000" spc="-25" dirty="0">
                <a:latin typeface="Lucida Sans"/>
                <a:cs typeface="Lucida Sans"/>
              </a:rPr>
              <a:t>l</a:t>
            </a:r>
            <a:r>
              <a:rPr sz="1000" spc="-40" dirty="0">
                <a:latin typeface="Lucida Sans"/>
                <a:cs typeface="Lucida Sans"/>
              </a:rPr>
              <a:t>d</a:t>
            </a:r>
            <a:r>
              <a:rPr sz="1000" spc="-155" dirty="0">
                <a:latin typeface="Lucida Sans"/>
                <a:cs typeface="Lucida Sans"/>
              </a:rPr>
              <a:t>’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25" dirty="0">
                <a:latin typeface="Lucida Sans"/>
                <a:cs typeface="Lucida Sans"/>
              </a:rPr>
              <a:t>c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60" dirty="0">
                <a:latin typeface="Lucida Sans"/>
                <a:cs typeface="Lucida Sans"/>
              </a:rPr>
              <a:t>n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p</a:t>
            </a:r>
            <a:r>
              <a:rPr sz="1000" spc="-35" dirty="0">
                <a:latin typeface="Lucida Sans"/>
                <a:cs typeface="Lucida Sans"/>
              </a:rPr>
              <a:t>la</a:t>
            </a:r>
            <a:r>
              <a:rPr sz="1000" spc="-65" dirty="0">
                <a:latin typeface="Lucida Sans"/>
                <a:cs typeface="Lucida Sans"/>
              </a:rPr>
              <a:t>n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0" dirty="0">
                <a:latin typeface="Lucida Sans"/>
                <a:cs typeface="Lucida Sans"/>
              </a:rPr>
              <a:t>w</a:t>
            </a:r>
            <a:r>
              <a:rPr sz="1000" spc="-15" dirty="0">
                <a:latin typeface="Lucida Sans"/>
                <a:cs typeface="Lucida Sans"/>
              </a:rPr>
              <a:t>i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60" dirty="0">
                <a:latin typeface="Lucida Sans"/>
                <a:cs typeface="Lucida Sans"/>
              </a:rPr>
              <a:t>h</a:t>
            </a:r>
            <a:r>
              <a:rPr sz="1000" spc="-30" dirty="0">
                <a:latin typeface="Lucida Sans"/>
                <a:cs typeface="Lucida Sans"/>
              </a:rPr>
              <a:t> t</a:t>
            </a:r>
            <a:r>
              <a:rPr sz="1000" spc="-35" dirty="0">
                <a:latin typeface="Lucida Sans"/>
                <a:cs typeface="Lucida Sans"/>
              </a:rPr>
              <a:t>he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scho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60" dirty="0">
                <a:latin typeface="Lucida Sans"/>
                <a:cs typeface="Lucida Sans"/>
              </a:rPr>
              <a:t>l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839291" y="5330225"/>
            <a:ext cx="2714625" cy="305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spc="15" dirty="0">
                <a:latin typeface="Lucida Sans"/>
                <a:cs typeface="Lucida Sans"/>
              </a:rPr>
              <a:t>L</a:t>
            </a:r>
            <a:r>
              <a:rPr sz="1000" spc="-5" dirty="0">
                <a:latin typeface="Lucida Sans"/>
                <a:cs typeface="Lucida Sans"/>
              </a:rPr>
              <a:t>e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45" dirty="0">
                <a:latin typeface="Lucida Sans"/>
                <a:cs typeface="Lucida Sans"/>
              </a:rPr>
              <a:t>r</a:t>
            </a:r>
            <a:r>
              <a:rPr sz="1000" spc="-60" dirty="0">
                <a:latin typeface="Lucida Sans"/>
                <a:cs typeface="Lucida Sans"/>
              </a:rPr>
              <a:t>n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60" dirty="0">
                <a:latin typeface="Lucida Sans"/>
                <a:cs typeface="Lucida Sans"/>
              </a:rPr>
              <a:t>m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ab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45" dirty="0">
                <a:latin typeface="Lucida Sans"/>
                <a:cs typeface="Lucida Sans"/>
              </a:rPr>
              <a:t>u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w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30" dirty="0">
                <a:latin typeface="Lucida Sans"/>
                <a:cs typeface="Lucida Sans"/>
              </a:rPr>
              <a:t>a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60" dirty="0">
                <a:latin typeface="Lucida Sans"/>
                <a:cs typeface="Lucida Sans"/>
              </a:rPr>
              <a:t>o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d</a:t>
            </a:r>
            <a:r>
              <a:rPr sz="1000" spc="-60" dirty="0">
                <a:latin typeface="Lucida Sans"/>
                <a:cs typeface="Lucida Sans"/>
              </a:rPr>
              <a:t>o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0" dirty="0">
                <a:latin typeface="Lucida Sans"/>
                <a:cs typeface="Lucida Sans"/>
              </a:rPr>
              <a:t>d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45" dirty="0">
                <a:latin typeface="Lucida Sans"/>
                <a:cs typeface="Lucida Sans"/>
              </a:rPr>
              <a:t>r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35" dirty="0">
                <a:latin typeface="Lucida Sans"/>
                <a:cs typeface="Lucida Sans"/>
              </a:rPr>
              <a:t>g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60" dirty="0">
                <a:latin typeface="Lucida Sans"/>
                <a:cs typeface="Lucida Sans"/>
              </a:rPr>
              <a:t>n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10" dirty="0">
                <a:latin typeface="Lucida Sans"/>
                <a:cs typeface="Lucida Sans"/>
              </a:rPr>
              <a:t>a</a:t>
            </a:r>
            <a:r>
              <a:rPr sz="1000" spc="-15" dirty="0">
                <a:latin typeface="Lucida Sans"/>
                <a:cs typeface="Lucida Sans"/>
              </a:rPr>
              <a:t>s</a:t>
            </a:r>
            <a:r>
              <a:rPr sz="1000" spc="-40" dirty="0">
                <a:latin typeface="Lucida Sans"/>
                <a:cs typeface="Lucida Sans"/>
              </a:rPr>
              <a:t>th</a:t>
            </a:r>
            <a:r>
              <a:rPr sz="1000" spc="-55" dirty="0">
                <a:latin typeface="Lucida Sans"/>
                <a:cs typeface="Lucida Sans"/>
              </a:rPr>
              <a:t>m</a:t>
            </a:r>
            <a:r>
              <a:rPr sz="1000" spc="-35" dirty="0">
                <a:latin typeface="Lucida Sans"/>
                <a:cs typeface="Lucida Sans"/>
              </a:rPr>
              <a:t>a</a:t>
            </a:r>
            <a:r>
              <a:rPr sz="1000" spc="-2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a</a:t>
            </a:r>
            <a:r>
              <a:rPr sz="1000" spc="-5" dirty="0">
                <a:latin typeface="Lucida Sans"/>
                <a:cs typeface="Lucida Sans"/>
              </a:rPr>
              <a:t>t</a:t>
            </a:r>
            <a:r>
              <a:rPr sz="1000" spc="-15" dirty="0">
                <a:latin typeface="Lucida Sans"/>
                <a:cs typeface="Lucida Sans"/>
              </a:rPr>
              <a:t>t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15" dirty="0">
                <a:latin typeface="Lucida Sans"/>
                <a:cs typeface="Lucida Sans"/>
              </a:rPr>
              <a:t>c</a:t>
            </a:r>
            <a:r>
              <a:rPr sz="1000" spc="-65" dirty="0">
                <a:latin typeface="Lucida Sans"/>
                <a:cs typeface="Lucida Sans"/>
              </a:rPr>
              <a:t>k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b="1" spc="-90" dirty="0">
                <a:latin typeface="Century Gothic"/>
                <a:cs typeface="Century Gothic"/>
                <a:hlinkClick r:id="rId17"/>
              </a:rPr>
              <a:t>a</a:t>
            </a:r>
            <a:r>
              <a:rPr sz="1000" b="1" spc="80" dirty="0">
                <a:latin typeface="Century Gothic"/>
                <a:cs typeface="Century Gothic"/>
                <a:hlinkClick r:id="rId17"/>
              </a:rPr>
              <a:t>s</a:t>
            </a:r>
            <a:r>
              <a:rPr sz="1000" b="1" spc="-5" dirty="0">
                <a:latin typeface="Century Gothic"/>
                <a:cs typeface="Century Gothic"/>
                <a:hlinkClick r:id="rId17"/>
              </a:rPr>
              <a:t>th</a:t>
            </a:r>
            <a:r>
              <a:rPr sz="1000" b="1" spc="-15" dirty="0">
                <a:latin typeface="Century Gothic"/>
                <a:cs typeface="Century Gothic"/>
                <a:hlinkClick r:id="rId17"/>
              </a:rPr>
              <a:t>m</a:t>
            </a:r>
            <a:r>
              <a:rPr sz="1000" b="1" spc="-85" dirty="0">
                <a:latin typeface="Century Gothic"/>
                <a:cs typeface="Century Gothic"/>
                <a:hlinkClick r:id="rId17"/>
              </a:rPr>
              <a:t>a</a:t>
            </a:r>
            <a:r>
              <a:rPr sz="1000" b="1" spc="-35" dirty="0">
                <a:latin typeface="Century Gothic"/>
                <a:cs typeface="Century Gothic"/>
                <a:hlinkClick r:id="rId17"/>
              </a:rPr>
              <a:t>.</a:t>
            </a:r>
            <a:r>
              <a:rPr sz="1000" b="1" spc="-60" dirty="0">
                <a:latin typeface="Century Gothic"/>
                <a:cs typeface="Century Gothic"/>
                <a:hlinkClick r:id="rId17"/>
              </a:rPr>
              <a:t>o</a:t>
            </a:r>
            <a:r>
              <a:rPr sz="1000" b="1" spc="75" dirty="0">
                <a:latin typeface="Century Gothic"/>
                <a:cs typeface="Century Gothic"/>
                <a:hlinkClick r:id="rId17"/>
              </a:rPr>
              <a:t>r</a:t>
            </a:r>
            <a:r>
              <a:rPr sz="1000" b="1" spc="-40" dirty="0">
                <a:latin typeface="Century Gothic"/>
                <a:cs typeface="Century Gothic"/>
                <a:hlinkClick r:id="rId17"/>
              </a:rPr>
              <a:t>g</a:t>
            </a:r>
            <a:r>
              <a:rPr sz="1000" b="1" spc="-30" dirty="0">
                <a:latin typeface="Century Gothic"/>
                <a:cs typeface="Century Gothic"/>
                <a:hlinkClick r:id="rId17"/>
              </a:rPr>
              <a:t>.u</a:t>
            </a:r>
            <a:r>
              <a:rPr sz="1000" b="1" dirty="0">
                <a:latin typeface="Century Gothic"/>
                <a:cs typeface="Century Gothic"/>
                <a:hlinkClick r:id="rId17"/>
              </a:rPr>
              <a:t>k</a:t>
            </a:r>
            <a:r>
              <a:rPr sz="1000" b="1" spc="-55" dirty="0">
                <a:latin typeface="Century Gothic"/>
                <a:cs typeface="Century Gothic"/>
                <a:hlinkClick r:id="rId17"/>
              </a:rPr>
              <a:t>/</a:t>
            </a:r>
            <a:r>
              <a:rPr sz="1000" b="1" spc="-105" dirty="0">
                <a:latin typeface="Century Gothic"/>
                <a:cs typeface="Century Gothic"/>
                <a:hlinkClick r:id="rId17"/>
              </a:rPr>
              <a:t>c</a:t>
            </a:r>
            <a:r>
              <a:rPr sz="1000" b="1" spc="-20" dirty="0">
                <a:latin typeface="Century Gothic"/>
                <a:cs typeface="Century Gothic"/>
                <a:hlinkClick r:id="rId17"/>
              </a:rPr>
              <a:t>h</a:t>
            </a:r>
            <a:r>
              <a:rPr sz="1000" b="1" spc="20" dirty="0">
                <a:latin typeface="Century Gothic"/>
                <a:cs typeface="Century Gothic"/>
                <a:hlinkClick r:id="rId17"/>
              </a:rPr>
              <a:t>i</a:t>
            </a:r>
            <a:r>
              <a:rPr sz="1000" b="1" spc="25" dirty="0">
                <a:latin typeface="Century Gothic"/>
                <a:cs typeface="Century Gothic"/>
                <a:hlinkClick r:id="rId17"/>
              </a:rPr>
              <a:t>l</a:t>
            </a:r>
            <a:r>
              <a:rPr sz="1000" b="1" spc="-55" dirty="0">
                <a:latin typeface="Century Gothic"/>
                <a:cs typeface="Century Gothic"/>
                <a:hlinkClick r:id="rId17"/>
              </a:rPr>
              <a:t>d</a:t>
            </a:r>
            <a:r>
              <a:rPr sz="1000" b="1" spc="-45" dirty="0">
                <a:latin typeface="Century Gothic"/>
                <a:cs typeface="Century Gothic"/>
                <a:hlinkClick r:id="rId17"/>
              </a:rPr>
              <a:t>-</a:t>
            </a:r>
            <a:r>
              <a:rPr sz="1000" b="1" spc="-90" dirty="0">
                <a:latin typeface="Century Gothic"/>
                <a:cs typeface="Century Gothic"/>
                <a:hlinkClick r:id="rId17"/>
              </a:rPr>
              <a:t>a</a:t>
            </a:r>
            <a:r>
              <a:rPr sz="1000" b="1" spc="80" dirty="0">
                <a:latin typeface="Century Gothic"/>
                <a:cs typeface="Century Gothic"/>
                <a:hlinkClick r:id="rId17"/>
              </a:rPr>
              <a:t>s</a:t>
            </a:r>
            <a:r>
              <a:rPr sz="1000" b="1" spc="-5" dirty="0">
                <a:latin typeface="Century Gothic"/>
                <a:cs typeface="Century Gothic"/>
                <a:hlinkClick r:id="rId17"/>
              </a:rPr>
              <a:t>th</a:t>
            </a:r>
            <a:r>
              <a:rPr sz="1000" b="1" spc="-15" dirty="0">
                <a:latin typeface="Century Gothic"/>
                <a:cs typeface="Century Gothic"/>
                <a:hlinkClick r:id="rId17"/>
              </a:rPr>
              <a:t>m</a:t>
            </a:r>
            <a:r>
              <a:rPr sz="1000" b="1" spc="-110" dirty="0">
                <a:latin typeface="Century Gothic"/>
                <a:cs typeface="Century Gothic"/>
                <a:hlinkClick r:id="rId17"/>
              </a:rPr>
              <a:t>a</a:t>
            </a:r>
            <a:r>
              <a:rPr sz="1000" b="1" spc="-45" dirty="0">
                <a:latin typeface="Century Gothic"/>
                <a:cs typeface="Century Gothic"/>
                <a:hlinkClick r:id="rId17"/>
              </a:rPr>
              <a:t>-</a:t>
            </a:r>
            <a:r>
              <a:rPr sz="1000" b="1" spc="-110" dirty="0">
                <a:latin typeface="Century Gothic"/>
                <a:cs typeface="Century Gothic"/>
                <a:hlinkClick r:id="rId17"/>
              </a:rPr>
              <a:t>a</a:t>
            </a:r>
            <a:r>
              <a:rPr sz="1000" b="1" spc="70" dirty="0">
                <a:latin typeface="Century Gothic"/>
                <a:cs typeface="Century Gothic"/>
                <a:hlinkClick r:id="rId17"/>
              </a:rPr>
              <a:t>t</a:t>
            </a:r>
            <a:r>
              <a:rPr sz="1000" b="1" spc="55" dirty="0">
                <a:latin typeface="Century Gothic"/>
                <a:cs typeface="Century Gothic"/>
                <a:hlinkClick r:id="rId17"/>
              </a:rPr>
              <a:t>t</a:t>
            </a:r>
            <a:r>
              <a:rPr sz="1000" b="1" spc="-110" dirty="0">
                <a:latin typeface="Century Gothic"/>
                <a:cs typeface="Century Gothic"/>
                <a:hlinkClick r:id="rId17"/>
              </a:rPr>
              <a:t>a</a:t>
            </a:r>
            <a:r>
              <a:rPr sz="1000" b="1" spc="-105" dirty="0">
                <a:latin typeface="Century Gothic"/>
                <a:cs typeface="Century Gothic"/>
                <a:hlinkClick r:id="rId17"/>
              </a:rPr>
              <a:t>c</a:t>
            </a:r>
            <a:r>
              <a:rPr sz="1000" b="1" spc="-5" dirty="0">
                <a:latin typeface="Century Gothic"/>
                <a:cs typeface="Century Gothic"/>
                <a:hlinkClick r:id="rId17"/>
              </a:rPr>
              <a:t>k</a:t>
            </a:r>
            <a:r>
              <a:rPr sz="1000" b="1" spc="55" dirty="0">
                <a:latin typeface="Century Gothic"/>
                <a:cs typeface="Century Gothic"/>
                <a:hlinkClick r:id="rId17"/>
              </a:rPr>
              <a:t>s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7434988" y="6227991"/>
            <a:ext cx="2946567" cy="122373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7499415" y="5876193"/>
            <a:ext cx="2807335" cy="222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spc="130" dirty="0">
                <a:solidFill>
                  <a:srgbClr val="FFFFFF"/>
                </a:solidFill>
                <a:latin typeface="Century Gothic"/>
                <a:cs typeface="Century Gothic"/>
              </a:rPr>
              <a:t>F</a:t>
            </a:r>
            <a:r>
              <a:rPr sz="1550" b="1" spc="20" dirty="0">
                <a:solidFill>
                  <a:srgbClr val="FFFFFF"/>
                </a:solidFill>
                <a:latin typeface="Century Gothic"/>
                <a:cs typeface="Century Gothic"/>
              </a:rPr>
              <a:t>ill</a:t>
            </a:r>
            <a:r>
              <a:rPr sz="1550" b="1" spc="-1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550" b="1" spc="35" dirty="0">
                <a:solidFill>
                  <a:srgbClr val="FFFFFF"/>
                </a:solidFill>
                <a:latin typeface="Century Gothic"/>
                <a:cs typeface="Century Gothic"/>
              </a:rPr>
              <a:t>this</a:t>
            </a:r>
            <a:r>
              <a:rPr sz="1550" b="1" spc="-1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550" b="1" spc="-15" dirty="0">
                <a:solidFill>
                  <a:srgbClr val="FFFFFF"/>
                </a:solidFill>
                <a:latin typeface="Century Gothic"/>
                <a:cs typeface="Century Gothic"/>
              </a:rPr>
              <a:t>in</a:t>
            </a:r>
            <a:r>
              <a:rPr sz="1550" b="1" spc="-1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550" b="1" spc="-15" dirty="0">
                <a:solidFill>
                  <a:srgbClr val="FFFFFF"/>
                </a:solidFill>
                <a:latin typeface="Century Gothic"/>
                <a:cs typeface="Century Gothic"/>
              </a:rPr>
              <a:t>with</a:t>
            </a:r>
            <a:r>
              <a:rPr sz="1550" b="1" spc="-1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550" b="1" spc="-130" dirty="0">
                <a:solidFill>
                  <a:srgbClr val="FFFFFF"/>
                </a:solidFill>
                <a:latin typeface="Century Gothic"/>
                <a:cs typeface="Century Gothic"/>
              </a:rPr>
              <a:t>y</a:t>
            </a:r>
            <a:r>
              <a:rPr sz="155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our</a:t>
            </a:r>
            <a:r>
              <a:rPr sz="1550" b="1" spc="-1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55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GP</a:t>
            </a:r>
            <a:r>
              <a:rPr sz="1550" b="1" spc="-1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550" b="1" dirty="0">
                <a:solidFill>
                  <a:srgbClr val="FFFFFF"/>
                </a:solidFill>
                <a:latin typeface="Century Gothic"/>
                <a:cs typeface="Century Gothic"/>
              </a:rPr>
              <a:t>or</a:t>
            </a:r>
            <a:r>
              <a:rPr sz="1550" b="1" spc="-1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550" b="1" spc="5" dirty="0">
                <a:solidFill>
                  <a:srgbClr val="FFFFFF"/>
                </a:solidFill>
                <a:latin typeface="Century Gothic"/>
                <a:cs typeface="Century Gothic"/>
              </a:rPr>
              <a:t>nu</a:t>
            </a:r>
            <a:r>
              <a:rPr sz="155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55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se</a:t>
            </a:r>
            <a:endParaRPr sz="1550">
              <a:latin typeface="Century Gothic"/>
              <a:cs typeface="Century Gothic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609715" y="6560622"/>
            <a:ext cx="1075055" cy="173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b="1" spc="-80" dirty="0">
                <a:solidFill>
                  <a:srgbClr val="8C4091"/>
                </a:solidFill>
                <a:latin typeface="Century Gothic"/>
                <a:cs typeface="Century Gothic"/>
              </a:rPr>
              <a:t>Name</a:t>
            </a:r>
            <a:r>
              <a:rPr sz="1150" b="1" spc="-90" dirty="0">
                <a:solidFill>
                  <a:srgbClr val="8C4091"/>
                </a:solidFill>
                <a:latin typeface="Century Gothic"/>
                <a:cs typeface="Century Gothic"/>
              </a:rPr>
              <a:t> </a:t>
            </a:r>
            <a:r>
              <a:rPr sz="1150" b="1" spc="-75" dirty="0">
                <a:solidFill>
                  <a:srgbClr val="8C4091"/>
                </a:solidFill>
                <a:latin typeface="Century Gothic"/>
                <a:cs typeface="Century Gothic"/>
              </a:rPr>
              <a:t>and</a:t>
            </a:r>
            <a:r>
              <a:rPr sz="1150" b="1" spc="-90" dirty="0">
                <a:solidFill>
                  <a:srgbClr val="8C4091"/>
                </a:solidFill>
                <a:latin typeface="Century Gothic"/>
                <a:cs typeface="Century Gothic"/>
              </a:rPr>
              <a:t> </a:t>
            </a:r>
            <a:r>
              <a:rPr sz="1150" b="1" spc="-100" dirty="0">
                <a:solidFill>
                  <a:srgbClr val="8C4091"/>
                </a:solidFill>
                <a:latin typeface="Century Gothic"/>
                <a:cs typeface="Century Gothic"/>
              </a:rPr>
              <a:t>d</a:t>
            </a:r>
            <a:r>
              <a:rPr sz="1150" b="1" spc="-105" dirty="0">
                <a:solidFill>
                  <a:srgbClr val="8C4091"/>
                </a:solidFill>
                <a:latin typeface="Century Gothic"/>
                <a:cs typeface="Century Gothic"/>
              </a:rPr>
              <a:t>a</a:t>
            </a:r>
            <a:r>
              <a:rPr sz="1150" b="1" spc="55" dirty="0">
                <a:solidFill>
                  <a:srgbClr val="8C4091"/>
                </a:solidFill>
                <a:latin typeface="Century Gothic"/>
                <a:cs typeface="Century Gothic"/>
              </a:rPr>
              <a:t>t</a:t>
            </a:r>
            <a:r>
              <a:rPr sz="1150" b="1" spc="-75" dirty="0">
                <a:solidFill>
                  <a:srgbClr val="8C4091"/>
                </a:solidFill>
                <a:latin typeface="Century Gothic"/>
                <a:cs typeface="Century Gothic"/>
              </a:rPr>
              <a:t>e:</a:t>
            </a:r>
            <a:endParaRPr sz="115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0299" y="374449"/>
            <a:ext cx="230759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65" dirty="0">
                <a:solidFill>
                  <a:srgbClr val="3FA535"/>
                </a:solidFill>
                <a:latin typeface="Century Gothic"/>
                <a:cs typeface="Century Gothic"/>
              </a:rPr>
              <a:t>M</a:t>
            </a:r>
            <a:r>
              <a:rPr sz="1500" b="1" spc="-90" dirty="0">
                <a:solidFill>
                  <a:srgbClr val="3FA535"/>
                </a:solidFill>
                <a:latin typeface="Century Gothic"/>
                <a:cs typeface="Century Gothic"/>
              </a:rPr>
              <a:t>y </a:t>
            </a:r>
            <a:r>
              <a:rPr sz="1500" b="1" spc="-160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500" b="1" spc="-80" dirty="0">
                <a:solidFill>
                  <a:srgbClr val="3FA535"/>
                </a:solidFill>
                <a:latin typeface="Century Gothic"/>
                <a:cs typeface="Century Gothic"/>
              </a:rPr>
              <a:t>v</a:t>
            </a:r>
            <a:r>
              <a:rPr sz="1500" b="1" spc="-15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500" b="1" spc="20" dirty="0">
                <a:solidFill>
                  <a:srgbClr val="3FA535"/>
                </a:solidFill>
                <a:latin typeface="Century Gothic"/>
                <a:cs typeface="Century Gothic"/>
              </a:rPr>
              <a:t>r</a:t>
            </a:r>
            <a:r>
              <a:rPr sz="1500" b="1" spc="-90" dirty="0">
                <a:solidFill>
                  <a:srgbClr val="3FA535"/>
                </a:solidFill>
                <a:latin typeface="Century Gothic"/>
                <a:cs typeface="Century Gothic"/>
              </a:rPr>
              <a:t>y d</a:t>
            </a:r>
            <a:r>
              <a:rPr sz="1500" b="1" spc="-204" dirty="0">
                <a:solidFill>
                  <a:srgbClr val="3FA535"/>
                </a:solidFill>
                <a:latin typeface="Century Gothic"/>
                <a:cs typeface="Century Gothic"/>
              </a:rPr>
              <a:t>a</a:t>
            </a:r>
            <a:r>
              <a:rPr sz="1500" b="1" spc="-90" dirty="0">
                <a:solidFill>
                  <a:srgbClr val="3FA535"/>
                </a:solidFill>
                <a:latin typeface="Century Gothic"/>
                <a:cs typeface="Century Gothic"/>
              </a:rPr>
              <a:t>y </a:t>
            </a:r>
            <a:r>
              <a:rPr sz="1500" b="1" spc="-150" dirty="0">
                <a:solidFill>
                  <a:srgbClr val="3FA535"/>
                </a:solidFill>
                <a:latin typeface="Century Gothic"/>
                <a:cs typeface="Century Gothic"/>
              </a:rPr>
              <a:t>a</a:t>
            </a:r>
            <a:r>
              <a:rPr sz="1500" b="1" spc="110" dirty="0">
                <a:solidFill>
                  <a:srgbClr val="3FA535"/>
                </a:solidFill>
                <a:latin typeface="Century Gothic"/>
                <a:cs typeface="Century Gothic"/>
              </a:rPr>
              <a:t>s</a:t>
            </a:r>
            <a:r>
              <a:rPr sz="1500" b="1" spc="75" dirty="0">
                <a:solidFill>
                  <a:srgbClr val="3FA535"/>
                </a:solidFill>
                <a:latin typeface="Century Gothic"/>
                <a:cs typeface="Century Gothic"/>
              </a:rPr>
              <a:t>t</a:t>
            </a:r>
            <a:r>
              <a:rPr sz="1500" b="1" spc="-40" dirty="0">
                <a:solidFill>
                  <a:srgbClr val="3FA535"/>
                </a:solidFill>
                <a:latin typeface="Century Gothic"/>
                <a:cs typeface="Century Gothic"/>
              </a:rPr>
              <a:t>h</a:t>
            </a:r>
            <a:r>
              <a:rPr sz="1500" b="1" spc="-90" dirty="0">
                <a:solidFill>
                  <a:srgbClr val="3FA535"/>
                </a:solidFill>
                <a:latin typeface="Century Gothic"/>
                <a:cs typeface="Century Gothic"/>
              </a:rPr>
              <a:t>m</a:t>
            </a:r>
            <a:r>
              <a:rPr sz="1500" b="1" spc="-180" dirty="0">
                <a:solidFill>
                  <a:srgbClr val="3FA535"/>
                </a:solidFill>
                <a:latin typeface="Century Gothic"/>
                <a:cs typeface="Century Gothic"/>
              </a:rPr>
              <a:t>a</a:t>
            </a:r>
            <a:r>
              <a:rPr sz="1500" b="1" spc="-9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500" b="1" spc="-145" dirty="0">
                <a:solidFill>
                  <a:srgbClr val="3FA535"/>
                </a:solidFill>
                <a:latin typeface="Century Gothic"/>
                <a:cs typeface="Century Gothic"/>
              </a:rPr>
              <a:t>c</a:t>
            </a:r>
            <a:r>
              <a:rPr sz="1500" b="1" spc="-170" dirty="0">
                <a:solidFill>
                  <a:srgbClr val="3FA535"/>
                </a:solidFill>
                <a:latin typeface="Century Gothic"/>
                <a:cs typeface="Century Gothic"/>
              </a:rPr>
              <a:t>a</a:t>
            </a:r>
            <a:r>
              <a:rPr sz="1500" b="1" spc="105" dirty="0">
                <a:solidFill>
                  <a:srgbClr val="3FA535"/>
                </a:solidFill>
                <a:latin typeface="Century Gothic"/>
                <a:cs typeface="Century Gothic"/>
              </a:rPr>
              <a:t>r</a:t>
            </a:r>
            <a:r>
              <a:rPr sz="1500" b="1" spc="-145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endParaRPr sz="150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13933" y="225018"/>
            <a:ext cx="148130" cy="41440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6420" y="244589"/>
            <a:ext cx="128905" cy="365760"/>
          </a:xfrm>
          <a:custGeom>
            <a:avLst/>
            <a:gdLst/>
            <a:ahLst/>
            <a:cxnLst/>
            <a:rect l="l" t="t" r="r" b="b"/>
            <a:pathLst>
              <a:path w="128904" h="365759">
                <a:moveTo>
                  <a:pt x="127603" y="134861"/>
                </a:moveTo>
                <a:lnTo>
                  <a:pt x="63982" y="134861"/>
                </a:lnTo>
                <a:lnTo>
                  <a:pt x="64350" y="144564"/>
                </a:lnTo>
                <a:lnTo>
                  <a:pt x="64464" y="185788"/>
                </a:lnTo>
                <a:lnTo>
                  <a:pt x="64541" y="200329"/>
                </a:lnTo>
                <a:lnTo>
                  <a:pt x="65468" y="226263"/>
                </a:lnTo>
                <a:lnTo>
                  <a:pt x="65290" y="251447"/>
                </a:lnTo>
                <a:lnTo>
                  <a:pt x="64719" y="283146"/>
                </a:lnTo>
                <a:lnTo>
                  <a:pt x="64160" y="298449"/>
                </a:lnTo>
                <a:lnTo>
                  <a:pt x="63982" y="325869"/>
                </a:lnTo>
                <a:lnTo>
                  <a:pt x="63233" y="360933"/>
                </a:lnTo>
                <a:lnTo>
                  <a:pt x="70129" y="363169"/>
                </a:lnTo>
                <a:lnTo>
                  <a:pt x="81889" y="364667"/>
                </a:lnTo>
                <a:lnTo>
                  <a:pt x="82626" y="364667"/>
                </a:lnTo>
                <a:lnTo>
                  <a:pt x="94945" y="365404"/>
                </a:lnTo>
                <a:lnTo>
                  <a:pt x="107810" y="365404"/>
                </a:lnTo>
                <a:lnTo>
                  <a:pt x="121615" y="364286"/>
                </a:lnTo>
                <a:lnTo>
                  <a:pt x="125539" y="363169"/>
                </a:lnTo>
                <a:lnTo>
                  <a:pt x="126834" y="361302"/>
                </a:lnTo>
                <a:lnTo>
                  <a:pt x="127025" y="357200"/>
                </a:lnTo>
                <a:lnTo>
                  <a:pt x="127393" y="342277"/>
                </a:lnTo>
                <a:lnTo>
                  <a:pt x="127393" y="323253"/>
                </a:lnTo>
                <a:lnTo>
                  <a:pt x="128143" y="286130"/>
                </a:lnTo>
                <a:lnTo>
                  <a:pt x="128701" y="266179"/>
                </a:lnTo>
                <a:lnTo>
                  <a:pt x="128616" y="251447"/>
                </a:lnTo>
                <a:lnTo>
                  <a:pt x="128701" y="185788"/>
                </a:lnTo>
                <a:lnTo>
                  <a:pt x="127952" y="154635"/>
                </a:lnTo>
                <a:lnTo>
                  <a:pt x="127603" y="134861"/>
                </a:lnTo>
                <a:close/>
              </a:path>
              <a:path w="128904" h="365759">
                <a:moveTo>
                  <a:pt x="74053" y="0"/>
                </a:moveTo>
                <a:lnTo>
                  <a:pt x="72745" y="0"/>
                </a:lnTo>
                <a:lnTo>
                  <a:pt x="71437" y="749"/>
                </a:lnTo>
                <a:lnTo>
                  <a:pt x="63233" y="14922"/>
                </a:lnTo>
                <a:lnTo>
                  <a:pt x="30962" y="66967"/>
                </a:lnTo>
                <a:lnTo>
                  <a:pt x="13246" y="95135"/>
                </a:lnTo>
                <a:lnTo>
                  <a:pt x="1117" y="113601"/>
                </a:lnTo>
                <a:lnTo>
                  <a:pt x="0" y="115468"/>
                </a:lnTo>
                <a:lnTo>
                  <a:pt x="48310" y="150342"/>
                </a:lnTo>
                <a:lnTo>
                  <a:pt x="51295" y="151091"/>
                </a:lnTo>
                <a:lnTo>
                  <a:pt x="52793" y="150710"/>
                </a:lnTo>
                <a:lnTo>
                  <a:pt x="60998" y="139153"/>
                </a:lnTo>
                <a:lnTo>
                  <a:pt x="63982" y="134861"/>
                </a:lnTo>
                <a:lnTo>
                  <a:pt x="127603" y="134861"/>
                </a:lnTo>
                <a:lnTo>
                  <a:pt x="127584" y="106692"/>
                </a:lnTo>
                <a:lnTo>
                  <a:pt x="126466" y="86550"/>
                </a:lnTo>
                <a:lnTo>
                  <a:pt x="125348" y="64909"/>
                </a:lnTo>
                <a:lnTo>
                  <a:pt x="123850" y="40106"/>
                </a:lnTo>
                <a:lnTo>
                  <a:pt x="124409" y="37490"/>
                </a:lnTo>
                <a:lnTo>
                  <a:pt x="125158" y="36004"/>
                </a:lnTo>
                <a:lnTo>
                  <a:pt x="127215" y="31343"/>
                </a:lnTo>
                <a:lnTo>
                  <a:pt x="127584" y="30594"/>
                </a:lnTo>
                <a:lnTo>
                  <a:pt x="127215" y="29654"/>
                </a:lnTo>
                <a:lnTo>
                  <a:pt x="125158" y="27978"/>
                </a:lnTo>
                <a:lnTo>
                  <a:pt x="124409" y="27609"/>
                </a:lnTo>
                <a:lnTo>
                  <a:pt x="117322" y="22948"/>
                </a:lnTo>
                <a:lnTo>
                  <a:pt x="105016" y="15671"/>
                </a:lnTo>
                <a:lnTo>
                  <a:pt x="96253" y="11379"/>
                </a:lnTo>
                <a:lnTo>
                  <a:pt x="92709" y="9893"/>
                </a:lnTo>
                <a:lnTo>
                  <a:pt x="76479" y="1498"/>
                </a:lnTo>
                <a:lnTo>
                  <a:pt x="74053" y="0"/>
                </a:lnTo>
                <a:close/>
              </a:path>
            </a:pathLst>
          </a:custGeom>
          <a:solidFill>
            <a:srgbClr val="3FA5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217300" y="374449"/>
            <a:ext cx="1854200" cy="444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500" b="1" spc="-65" dirty="0">
                <a:solidFill>
                  <a:srgbClr val="EF7E26"/>
                </a:solidFill>
                <a:latin typeface="Century Gothic"/>
                <a:cs typeface="Century Gothic"/>
              </a:rPr>
              <a:t>M</a:t>
            </a:r>
            <a:r>
              <a:rPr sz="1500" b="1" spc="-90" dirty="0">
                <a:solidFill>
                  <a:srgbClr val="EF7E26"/>
                </a:solidFill>
                <a:latin typeface="Century Gothic"/>
                <a:cs typeface="Century Gothic"/>
              </a:rPr>
              <a:t>y </a:t>
            </a:r>
            <a:r>
              <a:rPr sz="1500" b="1" spc="-150" dirty="0">
                <a:solidFill>
                  <a:srgbClr val="EF7E26"/>
                </a:solidFill>
                <a:latin typeface="Century Gothic"/>
                <a:cs typeface="Century Gothic"/>
              </a:rPr>
              <a:t>a</a:t>
            </a:r>
            <a:r>
              <a:rPr sz="1500" b="1" spc="110" dirty="0">
                <a:solidFill>
                  <a:srgbClr val="EF7E26"/>
                </a:solidFill>
                <a:latin typeface="Century Gothic"/>
                <a:cs typeface="Century Gothic"/>
              </a:rPr>
              <a:t>s</a:t>
            </a:r>
            <a:r>
              <a:rPr sz="1500" b="1" spc="-20" dirty="0">
                <a:solidFill>
                  <a:srgbClr val="EF7E26"/>
                </a:solidFill>
                <a:latin typeface="Century Gothic"/>
                <a:cs typeface="Century Gothic"/>
              </a:rPr>
              <a:t>th</a:t>
            </a:r>
            <a:r>
              <a:rPr sz="1500" b="1" spc="-35" dirty="0">
                <a:solidFill>
                  <a:srgbClr val="EF7E26"/>
                </a:solidFill>
                <a:latin typeface="Century Gothic"/>
                <a:cs typeface="Century Gothic"/>
              </a:rPr>
              <a:t>m</a:t>
            </a:r>
            <a:r>
              <a:rPr sz="1500" b="1" spc="-180" dirty="0">
                <a:solidFill>
                  <a:srgbClr val="EF7E26"/>
                </a:solidFill>
                <a:latin typeface="Century Gothic"/>
                <a:cs typeface="Century Gothic"/>
              </a:rPr>
              <a:t>a</a:t>
            </a:r>
            <a:r>
              <a:rPr sz="1500" b="1" spc="-9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500" b="1" spc="40" dirty="0">
                <a:solidFill>
                  <a:srgbClr val="EF7E26"/>
                </a:solidFill>
                <a:latin typeface="Century Gothic"/>
                <a:cs typeface="Century Gothic"/>
              </a:rPr>
              <a:t>i</a:t>
            </a:r>
            <a:r>
              <a:rPr sz="1500" b="1" spc="70" dirty="0">
                <a:solidFill>
                  <a:srgbClr val="EF7E26"/>
                </a:solidFill>
                <a:latin typeface="Century Gothic"/>
                <a:cs typeface="Century Gothic"/>
              </a:rPr>
              <a:t>s</a:t>
            </a:r>
            <a:r>
              <a:rPr sz="1500" b="1" spc="-9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500" b="1" spc="-114" dirty="0">
                <a:solidFill>
                  <a:srgbClr val="EF7E26"/>
                </a:solidFill>
                <a:latin typeface="Century Gothic"/>
                <a:cs typeface="Century Gothic"/>
              </a:rPr>
              <a:t>g</a:t>
            </a:r>
            <a:r>
              <a:rPr sz="1500" b="1" spc="-105" dirty="0">
                <a:solidFill>
                  <a:srgbClr val="EF7E26"/>
                </a:solidFill>
                <a:latin typeface="Century Gothic"/>
                <a:cs typeface="Century Gothic"/>
              </a:rPr>
              <a:t>e</a:t>
            </a:r>
            <a:r>
              <a:rPr sz="1500" b="1" spc="95" dirty="0">
                <a:solidFill>
                  <a:srgbClr val="EF7E26"/>
                </a:solidFill>
                <a:latin typeface="Century Gothic"/>
                <a:cs typeface="Century Gothic"/>
              </a:rPr>
              <a:t>t</a:t>
            </a:r>
            <a:r>
              <a:rPr sz="1500" b="1" spc="75" dirty="0">
                <a:solidFill>
                  <a:srgbClr val="EF7E26"/>
                </a:solidFill>
                <a:latin typeface="Century Gothic"/>
                <a:cs typeface="Century Gothic"/>
              </a:rPr>
              <a:t>t</a:t>
            </a:r>
            <a:r>
              <a:rPr sz="1500" b="1" spc="25" dirty="0">
                <a:solidFill>
                  <a:srgbClr val="EF7E26"/>
                </a:solidFill>
                <a:latin typeface="Century Gothic"/>
                <a:cs typeface="Century Gothic"/>
              </a:rPr>
              <a:t>i</a:t>
            </a:r>
            <a:r>
              <a:rPr sz="1500" b="1" spc="-40" dirty="0">
                <a:solidFill>
                  <a:srgbClr val="EF7E26"/>
                </a:solidFill>
                <a:latin typeface="Century Gothic"/>
                <a:cs typeface="Century Gothic"/>
              </a:rPr>
              <a:t>n</a:t>
            </a:r>
            <a:r>
              <a:rPr sz="1500" b="1" spc="-90" dirty="0">
                <a:solidFill>
                  <a:srgbClr val="EF7E26"/>
                </a:solidFill>
                <a:latin typeface="Century Gothic"/>
                <a:cs typeface="Century Gothic"/>
              </a:rPr>
              <a:t>g</a:t>
            </a:r>
            <a:r>
              <a:rPr sz="1500" b="1" spc="-4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500" b="1" spc="-110" dirty="0">
                <a:solidFill>
                  <a:srgbClr val="EF7E26"/>
                </a:solidFill>
                <a:latin typeface="Century Gothic"/>
                <a:cs typeface="Century Gothic"/>
              </a:rPr>
              <a:t>w</a:t>
            </a:r>
            <a:r>
              <a:rPr sz="1500" b="1" spc="35" dirty="0">
                <a:solidFill>
                  <a:srgbClr val="EF7E26"/>
                </a:solidFill>
                <a:latin typeface="Century Gothic"/>
                <a:cs typeface="Century Gothic"/>
              </a:rPr>
              <a:t>ors</a:t>
            </a:r>
            <a:r>
              <a:rPr sz="1500" b="1" spc="-145" dirty="0">
                <a:solidFill>
                  <a:srgbClr val="EF7E26"/>
                </a:solidFill>
                <a:latin typeface="Century Gothic"/>
                <a:cs typeface="Century Gothic"/>
              </a:rPr>
              <a:t>e</a:t>
            </a:r>
            <a:r>
              <a:rPr sz="1500" b="1" spc="-9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500" b="1" spc="25" dirty="0">
                <a:solidFill>
                  <a:srgbClr val="EF7E26"/>
                </a:solidFill>
                <a:latin typeface="Century Gothic"/>
                <a:cs typeface="Century Gothic"/>
              </a:rPr>
              <a:t>i</a:t>
            </a:r>
            <a:r>
              <a:rPr sz="1500" b="1" spc="40" dirty="0">
                <a:solidFill>
                  <a:srgbClr val="EF7E26"/>
                </a:solidFill>
                <a:latin typeface="Century Gothic"/>
                <a:cs typeface="Century Gothic"/>
              </a:rPr>
              <a:t>f</a:t>
            </a:r>
            <a:r>
              <a:rPr sz="1500" b="1" spc="-465" dirty="0">
                <a:solidFill>
                  <a:srgbClr val="EF7E26"/>
                </a:solidFill>
                <a:latin typeface="Century Gothic"/>
                <a:cs typeface="Century Gothic"/>
              </a:rPr>
              <a:t>…</a:t>
            </a:r>
            <a:endParaRPr sz="150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852000" y="238504"/>
            <a:ext cx="227847" cy="4144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54879" y="251105"/>
            <a:ext cx="222250" cy="361315"/>
          </a:xfrm>
          <a:custGeom>
            <a:avLst/>
            <a:gdLst/>
            <a:ahLst/>
            <a:cxnLst/>
            <a:rect l="l" t="t" r="r" b="b"/>
            <a:pathLst>
              <a:path w="222250" h="361315">
                <a:moveTo>
                  <a:pt x="178558" y="63004"/>
                </a:moveTo>
                <a:lnTo>
                  <a:pt x="97917" y="63004"/>
                </a:lnTo>
                <a:lnTo>
                  <a:pt x="106921" y="64439"/>
                </a:lnTo>
                <a:lnTo>
                  <a:pt x="111239" y="67678"/>
                </a:lnTo>
                <a:lnTo>
                  <a:pt x="117716" y="79197"/>
                </a:lnTo>
                <a:lnTo>
                  <a:pt x="119164" y="91084"/>
                </a:lnTo>
                <a:lnTo>
                  <a:pt x="117000" y="114496"/>
                </a:lnTo>
                <a:lnTo>
                  <a:pt x="114562" y="124297"/>
                </a:lnTo>
                <a:lnTo>
                  <a:pt x="110267" y="141819"/>
                </a:lnTo>
                <a:lnTo>
                  <a:pt x="96111" y="183699"/>
                </a:lnTo>
                <a:lnTo>
                  <a:pt x="67678" y="258114"/>
                </a:lnTo>
                <a:lnTo>
                  <a:pt x="35636" y="345236"/>
                </a:lnTo>
                <a:lnTo>
                  <a:pt x="37084" y="347764"/>
                </a:lnTo>
                <a:lnTo>
                  <a:pt x="49326" y="351002"/>
                </a:lnTo>
                <a:lnTo>
                  <a:pt x="51257" y="351630"/>
                </a:lnTo>
                <a:lnTo>
                  <a:pt x="81356" y="360718"/>
                </a:lnTo>
                <a:lnTo>
                  <a:pt x="92519" y="360362"/>
                </a:lnTo>
                <a:lnTo>
                  <a:pt x="94678" y="360362"/>
                </a:lnTo>
                <a:lnTo>
                  <a:pt x="97917" y="354596"/>
                </a:lnTo>
                <a:lnTo>
                  <a:pt x="217227" y="354596"/>
                </a:lnTo>
                <a:lnTo>
                  <a:pt x="219240" y="329755"/>
                </a:lnTo>
                <a:lnTo>
                  <a:pt x="222123" y="313918"/>
                </a:lnTo>
                <a:lnTo>
                  <a:pt x="217436" y="293395"/>
                </a:lnTo>
                <a:lnTo>
                  <a:pt x="154800" y="293395"/>
                </a:lnTo>
                <a:lnTo>
                  <a:pt x="120599" y="291604"/>
                </a:lnTo>
                <a:lnTo>
                  <a:pt x="163436" y="181800"/>
                </a:lnTo>
                <a:lnTo>
                  <a:pt x="176403" y="141122"/>
                </a:lnTo>
                <a:lnTo>
                  <a:pt x="182880" y="97916"/>
                </a:lnTo>
                <a:lnTo>
                  <a:pt x="182156" y="75603"/>
                </a:lnTo>
                <a:lnTo>
                  <a:pt x="178558" y="63004"/>
                </a:lnTo>
                <a:close/>
              </a:path>
              <a:path w="222250" h="361315">
                <a:moveTo>
                  <a:pt x="217227" y="354596"/>
                </a:moveTo>
                <a:lnTo>
                  <a:pt x="153720" y="354596"/>
                </a:lnTo>
                <a:lnTo>
                  <a:pt x="217081" y="356400"/>
                </a:lnTo>
                <a:lnTo>
                  <a:pt x="217227" y="354596"/>
                </a:lnTo>
                <a:close/>
              </a:path>
              <a:path w="222250" h="361315">
                <a:moveTo>
                  <a:pt x="103682" y="0"/>
                </a:moveTo>
                <a:lnTo>
                  <a:pt x="52920" y="16205"/>
                </a:lnTo>
                <a:lnTo>
                  <a:pt x="16560" y="50406"/>
                </a:lnTo>
                <a:lnTo>
                  <a:pt x="0" y="84962"/>
                </a:lnTo>
                <a:lnTo>
                  <a:pt x="4686" y="89280"/>
                </a:lnTo>
                <a:lnTo>
                  <a:pt x="17995" y="94322"/>
                </a:lnTo>
                <a:lnTo>
                  <a:pt x="38519" y="104393"/>
                </a:lnTo>
                <a:lnTo>
                  <a:pt x="56515" y="112674"/>
                </a:lnTo>
                <a:lnTo>
                  <a:pt x="59397" y="110159"/>
                </a:lnTo>
                <a:lnTo>
                  <a:pt x="63715" y="97916"/>
                </a:lnTo>
                <a:lnTo>
                  <a:pt x="67322" y="88201"/>
                </a:lnTo>
                <a:lnTo>
                  <a:pt x="75234" y="75603"/>
                </a:lnTo>
                <a:lnTo>
                  <a:pt x="79921" y="69126"/>
                </a:lnTo>
                <a:lnTo>
                  <a:pt x="88925" y="64084"/>
                </a:lnTo>
                <a:lnTo>
                  <a:pt x="97917" y="63004"/>
                </a:lnTo>
                <a:lnTo>
                  <a:pt x="178558" y="63004"/>
                </a:lnTo>
                <a:lnTo>
                  <a:pt x="175679" y="52920"/>
                </a:lnTo>
                <a:lnTo>
                  <a:pt x="155879" y="20154"/>
                </a:lnTo>
                <a:lnTo>
                  <a:pt x="115557" y="723"/>
                </a:lnTo>
                <a:lnTo>
                  <a:pt x="103682" y="0"/>
                </a:lnTo>
                <a:close/>
              </a:path>
            </a:pathLst>
          </a:custGeom>
          <a:solidFill>
            <a:srgbClr val="EF7E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774100" y="374449"/>
            <a:ext cx="1874520" cy="406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500"/>
              </a:lnSpc>
            </a:pPr>
            <a:r>
              <a:rPr sz="1500" b="1" spc="25" dirty="0">
                <a:solidFill>
                  <a:srgbClr val="B80442"/>
                </a:solidFill>
                <a:latin typeface="Century Gothic"/>
                <a:cs typeface="Century Gothic"/>
              </a:rPr>
              <a:t>I</a:t>
            </a:r>
            <a:r>
              <a:rPr sz="1500" b="1" spc="-120" dirty="0">
                <a:solidFill>
                  <a:srgbClr val="B80442"/>
                </a:solidFill>
                <a:latin typeface="Century Gothic"/>
                <a:cs typeface="Century Gothic"/>
              </a:rPr>
              <a:t>’</a:t>
            </a:r>
            <a:r>
              <a:rPr sz="1500" b="1" spc="-100" dirty="0">
                <a:solidFill>
                  <a:srgbClr val="B80442"/>
                </a:solidFill>
                <a:latin typeface="Century Gothic"/>
                <a:cs typeface="Century Gothic"/>
              </a:rPr>
              <a:t>m</a:t>
            </a:r>
            <a:r>
              <a:rPr sz="1500" b="1" spc="-90" dirty="0">
                <a:solidFill>
                  <a:srgbClr val="B80442"/>
                </a:solidFill>
                <a:latin typeface="Century Gothic"/>
                <a:cs typeface="Century Gothic"/>
              </a:rPr>
              <a:t> </a:t>
            </a:r>
            <a:r>
              <a:rPr sz="1500" b="1" spc="-35" dirty="0">
                <a:solidFill>
                  <a:srgbClr val="B80442"/>
                </a:solidFill>
                <a:latin typeface="Century Gothic"/>
                <a:cs typeface="Century Gothic"/>
              </a:rPr>
              <a:t>h</a:t>
            </a:r>
            <a:r>
              <a:rPr sz="1500" b="1" spc="-204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500" b="1" spc="-55" dirty="0">
                <a:solidFill>
                  <a:srgbClr val="B80442"/>
                </a:solidFill>
                <a:latin typeface="Century Gothic"/>
                <a:cs typeface="Century Gothic"/>
              </a:rPr>
              <a:t>v</a:t>
            </a:r>
            <a:r>
              <a:rPr sz="1500" b="1" spc="25" dirty="0">
                <a:solidFill>
                  <a:srgbClr val="B80442"/>
                </a:solidFill>
                <a:latin typeface="Century Gothic"/>
                <a:cs typeface="Century Gothic"/>
              </a:rPr>
              <a:t>i</a:t>
            </a:r>
            <a:r>
              <a:rPr sz="1500" b="1" spc="-40" dirty="0">
                <a:solidFill>
                  <a:srgbClr val="B80442"/>
                </a:solidFill>
                <a:latin typeface="Century Gothic"/>
                <a:cs typeface="Century Gothic"/>
              </a:rPr>
              <a:t>n</a:t>
            </a:r>
            <a:r>
              <a:rPr sz="1500" b="1" spc="-90" dirty="0">
                <a:solidFill>
                  <a:srgbClr val="B80442"/>
                </a:solidFill>
                <a:latin typeface="Century Gothic"/>
                <a:cs typeface="Century Gothic"/>
              </a:rPr>
              <a:t>g </a:t>
            </a:r>
            <a:r>
              <a:rPr sz="1500" b="1" spc="-170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500" b="1" spc="-45" dirty="0">
                <a:solidFill>
                  <a:srgbClr val="B80442"/>
                </a:solidFill>
                <a:latin typeface="Century Gothic"/>
                <a:cs typeface="Century Gothic"/>
              </a:rPr>
              <a:t>n</a:t>
            </a:r>
            <a:r>
              <a:rPr sz="1500" b="1" spc="-90" dirty="0">
                <a:solidFill>
                  <a:srgbClr val="B80442"/>
                </a:solidFill>
                <a:latin typeface="Century Gothic"/>
                <a:cs typeface="Century Gothic"/>
              </a:rPr>
              <a:t> </a:t>
            </a:r>
            <a:r>
              <a:rPr sz="1500" b="1" spc="-150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500" b="1" spc="110" dirty="0">
                <a:solidFill>
                  <a:srgbClr val="B80442"/>
                </a:solidFill>
                <a:latin typeface="Century Gothic"/>
                <a:cs typeface="Century Gothic"/>
              </a:rPr>
              <a:t>s</a:t>
            </a:r>
            <a:r>
              <a:rPr sz="1500" b="1" spc="75" dirty="0">
                <a:solidFill>
                  <a:srgbClr val="B80442"/>
                </a:solidFill>
                <a:latin typeface="Century Gothic"/>
                <a:cs typeface="Century Gothic"/>
              </a:rPr>
              <a:t>t</a:t>
            </a:r>
            <a:r>
              <a:rPr sz="1500" b="1" spc="-40" dirty="0">
                <a:solidFill>
                  <a:srgbClr val="B80442"/>
                </a:solidFill>
                <a:latin typeface="Century Gothic"/>
                <a:cs typeface="Century Gothic"/>
              </a:rPr>
              <a:t>h</a:t>
            </a:r>
            <a:r>
              <a:rPr sz="1500" b="1" spc="-90" dirty="0">
                <a:solidFill>
                  <a:srgbClr val="B80442"/>
                </a:solidFill>
                <a:latin typeface="Century Gothic"/>
                <a:cs typeface="Century Gothic"/>
              </a:rPr>
              <a:t>m</a:t>
            </a:r>
            <a:r>
              <a:rPr sz="1500" b="1" spc="-180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500" b="1" spc="-130" dirty="0">
                <a:solidFill>
                  <a:srgbClr val="B80442"/>
                </a:solidFill>
                <a:latin typeface="Century Gothic"/>
                <a:cs typeface="Century Gothic"/>
              </a:rPr>
              <a:t> a</a:t>
            </a:r>
            <a:r>
              <a:rPr sz="1500" b="1" spc="95" dirty="0">
                <a:solidFill>
                  <a:srgbClr val="B80442"/>
                </a:solidFill>
                <a:latin typeface="Century Gothic"/>
                <a:cs typeface="Century Gothic"/>
              </a:rPr>
              <a:t>t</a:t>
            </a:r>
            <a:r>
              <a:rPr sz="1500" b="1" spc="80" dirty="0">
                <a:solidFill>
                  <a:srgbClr val="B80442"/>
                </a:solidFill>
                <a:latin typeface="Century Gothic"/>
                <a:cs typeface="Century Gothic"/>
              </a:rPr>
              <a:t>t</a:t>
            </a:r>
            <a:r>
              <a:rPr sz="1500" b="1" spc="-180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500" b="1" spc="-100" dirty="0">
                <a:solidFill>
                  <a:srgbClr val="B80442"/>
                </a:solidFill>
                <a:latin typeface="Century Gothic"/>
                <a:cs typeface="Century Gothic"/>
              </a:rPr>
              <a:t>ck</a:t>
            </a:r>
            <a:r>
              <a:rPr sz="1500" b="1" spc="-90" dirty="0">
                <a:solidFill>
                  <a:srgbClr val="B80442"/>
                </a:solidFill>
                <a:latin typeface="Century Gothic"/>
                <a:cs typeface="Century Gothic"/>
              </a:rPr>
              <a:t> </a:t>
            </a:r>
            <a:r>
              <a:rPr sz="1500" b="1" spc="45" dirty="0">
                <a:solidFill>
                  <a:srgbClr val="B80442"/>
                </a:solidFill>
                <a:latin typeface="Century Gothic"/>
                <a:cs typeface="Century Gothic"/>
              </a:rPr>
              <a:t>i</a:t>
            </a:r>
            <a:r>
              <a:rPr sz="1500" b="1" spc="25" dirty="0">
                <a:solidFill>
                  <a:srgbClr val="B80442"/>
                </a:solidFill>
                <a:latin typeface="Century Gothic"/>
                <a:cs typeface="Century Gothic"/>
              </a:rPr>
              <a:t>f</a:t>
            </a:r>
            <a:r>
              <a:rPr sz="1500" b="1" spc="-465" dirty="0">
                <a:solidFill>
                  <a:srgbClr val="B80442"/>
                </a:solidFill>
                <a:latin typeface="Century Gothic"/>
                <a:cs typeface="Century Gothic"/>
              </a:rPr>
              <a:t>…</a:t>
            </a:r>
            <a:endParaRPr sz="1500">
              <a:latin typeface="Century Gothic"/>
              <a:cs typeface="Century Gothic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429500" y="238504"/>
            <a:ext cx="232153" cy="4144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433783" y="254104"/>
            <a:ext cx="223520" cy="374650"/>
          </a:xfrm>
          <a:custGeom>
            <a:avLst/>
            <a:gdLst/>
            <a:ahLst/>
            <a:cxnLst/>
            <a:rect l="l" t="t" r="r" b="b"/>
            <a:pathLst>
              <a:path w="223520" h="374650">
                <a:moveTo>
                  <a:pt x="49542" y="252285"/>
                </a:moveTo>
                <a:lnTo>
                  <a:pt x="44958" y="256260"/>
                </a:lnTo>
                <a:lnTo>
                  <a:pt x="38836" y="260235"/>
                </a:lnTo>
                <a:lnTo>
                  <a:pt x="24460" y="273392"/>
                </a:lnTo>
                <a:lnTo>
                  <a:pt x="3975" y="287147"/>
                </a:lnTo>
                <a:lnTo>
                  <a:pt x="0" y="292341"/>
                </a:lnTo>
                <a:lnTo>
                  <a:pt x="7645" y="301828"/>
                </a:lnTo>
                <a:lnTo>
                  <a:pt x="20789" y="318643"/>
                </a:lnTo>
                <a:lnTo>
                  <a:pt x="40055" y="338836"/>
                </a:lnTo>
                <a:lnTo>
                  <a:pt x="53517" y="351675"/>
                </a:lnTo>
                <a:lnTo>
                  <a:pt x="71247" y="360540"/>
                </a:lnTo>
                <a:lnTo>
                  <a:pt x="84709" y="366356"/>
                </a:lnTo>
                <a:lnTo>
                  <a:pt x="86537" y="367576"/>
                </a:lnTo>
                <a:lnTo>
                  <a:pt x="101828" y="371856"/>
                </a:lnTo>
                <a:lnTo>
                  <a:pt x="115900" y="373697"/>
                </a:lnTo>
                <a:lnTo>
                  <a:pt x="117729" y="374307"/>
                </a:lnTo>
                <a:lnTo>
                  <a:pt x="131495" y="373075"/>
                </a:lnTo>
                <a:lnTo>
                  <a:pt x="133946" y="373075"/>
                </a:lnTo>
                <a:lnTo>
                  <a:pt x="140360" y="371856"/>
                </a:lnTo>
                <a:lnTo>
                  <a:pt x="177673" y="353504"/>
                </a:lnTo>
                <a:lnTo>
                  <a:pt x="204584" y="325374"/>
                </a:lnTo>
                <a:lnTo>
                  <a:pt x="212534" y="311924"/>
                </a:lnTo>
                <a:lnTo>
                  <a:pt x="214211" y="308559"/>
                </a:lnTo>
                <a:lnTo>
                  <a:pt x="124155" y="308559"/>
                </a:lnTo>
                <a:lnTo>
                  <a:pt x="110388" y="306412"/>
                </a:lnTo>
                <a:lnTo>
                  <a:pt x="96634" y="300913"/>
                </a:lnTo>
                <a:lnTo>
                  <a:pt x="84404" y="293268"/>
                </a:lnTo>
                <a:lnTo>
                  <a:pt x="70027" y="277977"/>
                </a:lnTo>
                <a:lnTo>
                  <a:pt x="58712" y="263601"/>
                </a:lnTo>
                <a:lnTo>
                  <a:pt x="49542" y="252285"/>
                </a:lnTo>
                <a:close/>
              </a:path>
              <a:path w="223520" h="374650">
                <a:moveTo>
                  <a:pt x="204289" y="210693"/>
                </a:moveTo>
                <a:lnTo>
                  <a:pt x="69418" y="210693"/>
                </a:lnTo>
                <a:lnTo>
                  <a:pt x="83477" y="210997"/>
                </a:lnTo>
                <a:lnTo>
                  <a:pt x="95719" y="213448"/>
                </a:lnTo>
                <a:lnTo>
                  <a:pt x="108254" y="217424"/>
                </a:lnTo>
                <a:lnTo>
                  <a:pt x="119265" y="221703"/>
                </a:lnTo>
                <a:lnTo>
                  <a:pt x="135166" y="231495"/>
                </a:lnTo>
                <a:lnTo>
                  <a:pt x="139446" y="233934"/>
                </a:lnTo>
                <a:lnTo>
                  <a:pt x="148920" y="243420"/>
                </a:lnTo>
                <a:lnTo>
                  <a:pt x="149542" y="244640"/>
                </a:lnTo>
                <a:lnTo>
                  <a:pt x="156870" y="256260"/>
                </a:lnTo>
                <a:lnTo>
                  <a:pt x="145567" y="298462"/>
                </a:lnTo>
                <a:lnTo>
                  <a:pt x="124155" y="308559"/>
                </a:lnTo>
                <a:lnTo>
                  <a:pt x="214211" y="308559"/>
                </a:lnTo>
                <a:lnTo>
                  <a:pt x="223183" y="267881"/>
                </a:lnTo>
                <a:lnTo>
                  <a:pt x="223088" y="260235"/>
                </a:lnTo>
                <a:lnTo>
                  <a:pt x="209169" y="217424"/>
                </a:lnTo>
                <a:lnTo>
                  <a:pt x="204289" y="210693"/>
                </a:lnTo>
                <a:close/>
              </a:path>
              <a:path w="223520" h="374650">
                <a:moveTo>
                  <a:pt x="62992" y="142506"/>
                </a:moveTo>
                <a:lnTo>
                  <a:pt x="61772" y="142506"/>
                </a:lnTo>
                <a:lnTo>
                  <a:pt x="58712" y="142811"/>
                </a:lnTo>
                <a:lnTo>
                  <a:pt x="54737" y="144640"/>
                </a:lnTo>
                <a:lnTo>
                  <a:pt x="53517" y="145872"/>
                </a:lnTo>
                <a:lnTo>
                  <a:pt x="50457" y="148310"/>
                </a:lnTo>
                <a:lnTo>
                  <a:pt x="51981" y="157797"/>
                </a:lnTo>
                <a:lnTo>
                  <a:pt x="55041" y="190512"/>
                </a:lnTo>
                <a:lnTo>
                  <a:pt x="60236" y="208559"/>
                </a:lnTo>
                <a:lnTo>
                  <a:pt x="63296" y="210083"/>
                </a:lnTo>
                <a:lnTo>
                  <a:pt x="65138" y="211315"/>
                </a:lnTo>
                <a:lnTo>
                  <a:pt x="69418" y="210693"/>
                </a:lnTo>
                <a:lnTo>
                  <a:pt x="204289" y="210693"/>
                </a:lnTo>
                <a:lnTo>
                  <a:pt x="202742" y="208559"/>
                </a:lnTo>
                <a:lnTo>
                  <a:pt x="195707" y="200609"/>
                </a:lnTo>
                <a:lnTo>
                  <a:pt x="186842" y="191731"/>
                </a:lnTo>
                <a:lnTo>
                  <a:pt x="179197" y="185318"/>
                </a:lnTo>
                <a:lnTo>
                  <a:pt x="173697" y="180428"/>
                </a:lnTo>
                <a:lnTo>
                  <a:pt x="201218" y="147396"/>
                </a:lnTo>
                <a:lnTo>
                  <a:pt x="203118" y="142811"/>
                </a:lnTo>
                <a:lnTo>
                  <a:pt x="71551" y="142811"/>
                </a:lnTo>
                <a:lnTo>
                  <a:pt x="62992" y="142506"/>
                </a:lnTo>
                <a:close/>
              </a:path>
              <a:path w="223520" h="374650">
                <a:moveTo>
                  <a:pt x="206706" y="65138"/>
                </a:moveTo>
                <a:lnTo>
                  <a:pt x="104584" y="65138"/>
                </a:lnTo>
                <a:lnTo>
                  <a:pt x="114985" y="65747"/>
                </a:lnTo>
                <a:lnTo>
                  <a:pt x="126301" y="69418"/>
                </a:lnTo>
                <a:lnTo>
                  <a:pt x="136690" y="76149"/>
                </a:lnTo>
                <a:lnTo>
                  <a:pt x="137922" y="76758"/>
                </a:lnTo>
                <a:lnTo>
                  <a:pt x="145249" y="86537"/>
                </a:lnTo>
                <a:lnTo>
                  <a:pt x="127825" y="130886"/>
                </a:lnTo>
                <a:lnTo>
                  <a:pt x="80429" y="141897"/>
                </a:lnTo>
                <a:lnTo>
                  <a:pt x="72783" y="142201"/>
                </a:lnTo>
                <a:lnTo>
                  <a:pt x="71551" y="142811"/>
                </a:lnTo>
                <a:lnTo>
                  <a:pt x="203118" y="142811"/>
                </a:lnTo>
                <a:lnTo>
                  <a:pt x="206413" y="134861"/>
                </a:lnTo>
                <a:lnTo>
                  <a:pt x="210997" y="120789"/>
                </a:lnTo>
                <a:lnTo>
                  <a:pt x="213144" y="111010"/>
                </a:lnTo>
                <a:lnTo>
                  <a:pt x="213753" y="103974"/>
                </a:lnTo>
                <a:lnTo>
                  <a:pt x="213448" y="96634"/>
                </a:lnTo>
                <a:lnTo>
                  <a:pt x="211924" y="85623"/>
                </a:lnTo>
                <a:lnTo>
                  <a:pt x="210083" y="73698"/>
                </a:lnTo>
                <a:lnTo>
                  <a:pt x="206706" y="65138"/>
                </a:lnTo>
                <a:close/>
              </a:path>
              <a:path w="223520" h="374650">
                <a:moveTo>
                  <a:pt x="108254" y="0"/>
                </a:moveTo>
                <a:lnTo>
                  <a:pt x="98463" y="304"/>
                </a:lnTo>
                <a:lnTo>
                  <a:pt x="93573" y="304"/>
                </a:lnTo>
                <a:lnTo>
                  <a:pt x="88379" y="609"/>
                </a:lnTo>
                <a:lnTo>
                  <a:pt x="42202" y="18034"/>
                </a:lnTo>
                <a:lnTo>
                  <a:pt x="5194" y="55041"/>
                </a:lnTo>
                <a:lnTo>
                  <a:pt x="731" y="66967"/>
                </a:lnTo>
                <a:lnTo>
                  <a:pt x="914" y="67881"/>
                </a:lnTo>
                <a:lnTo>
                  <a:pt x="1524" y="69113"/>
                </a:lnTo>
                <a:lnTo>
                  <a:pt x="5499" y="71551"/>
                </a:lnTo>
                <a:lnTo>
                  <a:pt x="11010" y="75222"/>
                </a:lnTo>
                <a:lnTo>
                  <a:pt x="29667" y="83794"/>
                </a:lnTo>
                <a:lnTo>
                  <a:pt x="51066" y="92354"/>
                </a:lnTo>
                <a:lnTo>
                  <a:pt x="55956" y="93268"/>
                </a:lnTo>
                <a:lnTo>
                  <a:pt x="58712" y="92049"/>
                </a:lnTo>
                <a:lnTo>
                  <a:pt x="61468" y="89293"/>
                </a:lnTo>
                <a:lnTo>
                  <a:pt x="64528" y="83794"/>
                </a:lnTo>
                <a:lnTo>
                  <a:pt x="71247" y="75831"/>
                </a:lnTo>
                <a:lnTo>
                  <a:pt x="77063" y="72478"/>
                </a:lnTo>
                <a:lnTo>
                  <a:pt x="89598" y="66967"/>
                </a:lnTo>
                <a:lnTo>
                  <a:pt x="102743" y="65138"/>
                </a:lnTo>
                <a:lnTo>
                  <a:pt x="206706" y="65138"/>
                </a:lnTo>
                <a:lnTo>
                  <a:pt x="205498" y="62077"/>
                </a:lnTo>
                <a:lnTo>
                  <a:pt x="177063" y="25996"/>
                </a:lnTo>
                <a:lnTo>
                  <a:pt x="134556" y="4584"/>
                </a:lnTo>
                <a:lnTo>
                  <a:pt x="119265" y="914"/>
                </a:lnTo>
                <a:lnTo>
                  <a:pt x="108254" y="0"/>
                </a:lnTo>
                <a:close/>
              </a:path>
            </a:pathLst>
          </a:custGeom>
          <a:solidFill>
            <a:srgbClr val="B804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75300" y="940200"/>
            <a:ext cx="269049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solidFill>
                  <a:srgbClr val="3FA535"/>
                </a:solidFill>
                <a:latin typeface="Century Gothic"/>
                <a:cs typeface="Century Gothic"/>
              </a:rPr>
              <a:t>I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rgbClr val="3FA535"/>
                </a:solidFill>
                <a:latin typeface="Century Gothic"/>
                <a:cs typeface="Century Gothic"/>
              </a:rPr>
              <a:t>n</a:t>
            </a:r>
            <a:r>
              <a:rPr sz="1000" b="1" spc="-85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-80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-70" dirty="0">
                <a:solidFill>
                  <a:srgbClr val="3FA535"/>
                </a:solidFill>
                <a:latin typeface="Century Gothic"/>
                <a:cs typeface="Century Gothic"/>
              </a:rPr>
              <a:t>d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000" b="1" spc="45" dirty="0">
                <a:solidFill>
                  <a:srgbClr val="3FA535"/>
                </a:solidFill>
                <a:latin typeface="Century Gothic"/>
                <a:cs typeface="Century Gothic"/>
              </a:rPr>
              <a:t>t</a:t>
            </a:r>
            <a:r>
              <a:rPr sz="1000" b="1" spc="-75" dirty="0">
                <a:solidFill>
                  <a:srgbClr val="3FA535"/>
                </a:solidFill>
                <a:latin typeface="Century Gothic"/>
                <a:cs typeface="Century Gothic"/>
              </a:rPr>
              <a:t>o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000" b="1" spc="55" dirty="0">
                <a:solidFill>
                  <a:srgbClr val="3FA535"/>
                </a:solidFill>
                <a:latin typeface="Century Gothic"/>
                <a:cs typeface="Century Gothic"/>
              </a:rPr>
              <a:t>t</a:t>
            </a:r>
            <a:r>
              <a:rPr sz="1000" b="1" spc="-105" dirty="0">
                <a:solidFill>
                  <a:srgbClr val="3FA535"/>
                </a:solidFill>
                <a:latin typeface="Century Gothic"/>
                <a:cs typeface="Century Gothic"/>
              </a:rPr>
              <a:t>a</a:t>
            </a:r>
            <a:r>
              <a:rPr sz="1000" b="1" spc="-35" dirty="0">
                <a:solidFill>
                  <a:srgbClr val="3FA535"/>
                </a:solidFill>
                <a:latin typeface="Century Gothic"/>
                <a:cs typeface="Century Gothic"/>
              </a:rPr>
              <a:t>k</a:t>
            </a:r>
            <a:r>
              <a:rPr sz="1000" b="1" spc="-100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000" b="1" spc="-75" dirty="0">
                <a:solidFill>
                  <a:srgbClr val="3FA535"/>
                </a:solidFill>
                <a:latin typeface="Century Gothic"/>
                <a:cs typeface="Century Gothic"/>
              </a:rPr>
              <a:t>m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y </a:t>
            </a:r>
            <a:r>
              <a:rPr sz="1000" b="1" spc="-55" dirty="0">
                <a:solidFill>
                  <a:srgbClr val="3FA535"/>
                </a:solidFill>
                <a:latin typeface="Century Gothic"/>
                <a:cs typeface="Century Gothic"/>
              </a:rPr>
              <a:t>p</a:t>
            </a:r>
            <a:r>
              <a:rPr sz="1000" b="1" dirty="0">
                <a:solidFill>
                  <a:srgbClr val="3FA535"/>
                </a:solidFill>
                <a:latin typeface="Century Gothic"/>
                <a:cs typeface="Century Gothic"/>
              </a:rPr>
              <a:t>r</a:t>
            </a:r>
            <a:r>
              <a:rPr sz="1000" b="1" spc="-20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-45" dirty="0">
                <a:solidFill>
                  <a:srgbClr val="3FA535"/>
                </a:solidFill>
                <a:latin typeface="Century Gothic"/>
                <a:cs typeface="Century Gothic"/>
              </a:rPr>
              <a:t>v</a:t>
            </a:r>
            <a:r>
              <a:rPr sz="1000" b="1" spc="-85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-20" dirty="0">
                <a:solidFill>
                  <a:srgbClr val="3FA535"/>
                </a:solidFill>
                <a:latin typeface="Century Gothic"/>
                <a:cs typeface="Century Gothic"/>
              </a:rPr>
              <a:t>n</a:t>
            </a:r>
            <a:r>
              <a:rPr sz="1000" b="1" spc="45" dirty="0">
                <a:solidFill>
                  <a:srgbClr val="3FA535"/>
                </a:solidFill>
                <a:latin typeface="Century Gothic"/>
                <a:cs typeface="Century Gothic"/>
              </a:rPr>
              <a:t>t</a:t>
            </a:r>
            <a:r>
              <a:rPr sz="1000" b="1" spc="-85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70" dirty="0">
                <a:solidFill>
                  <a:srgbClr val="3FA535"/>
                </a:solidFill>
                <a:latin typeface="Century Gothic"/>
                <a:cs typeface="Century Gothic"/>
              </a:rPr>
              <a:t>r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000" b="1" spc="20" dirty="0">
                <a:solidFill>
                  <a:srgbClr val="3FA535"/>
                </a:solidFill>
                <a:latin typeface="Century Gothic"/>
                <a:cs typeface="Century Gothic"/>
              </a:rPr>
              <a:t>i</a:t>
            </a:r>
            <a:r>
              <a:rPr sz="1000" b="1" spc="-20" dirty="0">
                <a:solidFill>
                  <a:srgbClr val="3FA535"/>
                </a:solidFill>
                <a:latin typeface="Century Gothic"/>
                <a:cs typeface="Century Gothic"/>
              </a:rPr>
              <a:t>n</a:t>
            </a:r>
            <a:r>
              <a:rPr sz="1000" b="1" spc="-15" dirty="0">
                <a:solidFill>
                  <a:srgbClr val="3FA535"/>
                </a:solidFill>
                <a:latin typeface="Century Gothic"/>
                <a:cs typeface="Century Gothic"/>
              </a:rPr>
              <a:t>h</a:t>
            </a:r>
            <a:r>
              <a:rPr sz="1000" b="1" spc="-105" dirty="0">
                <a:solidFill>
                  <a:srgbClr val="3FA535"/>
                </a:solidFill>
                <a:latin typeface="Century Gothic"/>
                <a:cs typeface="Century Gothic"/>
              </a:rPr>
              <a:t>a</a:t>
            </a:r>
            <a:r>
              <a:rPr sz="1000" b="1" spc="20" dirty="0">
                <a:solidFill>
                  <a:srgbClr val="3FA535"/>
                </a:solidFill>
                <a:latin typeface="Century Gothic"/>
                <a:cs typeface="Century Gothic"/>
              </a:rPr>
              <a:t>l</a:t>
            </a:r>
            <a:r>
              <a:rPr sz="1000" b="1" spc="-85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70" dirty="0">
                <a:solidFill>
                  <a:srgbClr val="3FA535"/>
                </a:solidFill>
                <a:latin typeface="Century Gothic"/>
                <a:cs typeface="Century Gothic"/>
              </a:rPr>
              <a:t>r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000" b="1" spc="-100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-45" dirty="0">
                <a:solidFill>
                  <a:srgbClr val="3FA535"/>
                </a:solidFill>
                <a:latin typeface="Century Gothic"/>
                <a:cs typeface="Century Gothic"/>
              </a:rPr>
              <a:t>v</a:t>
            </a:r>
            <a:r>
              <a:rPr sz="1000" b="1" spc="-85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100" dirty="0">
                <a:solidFill>
                  <a:srgbClr val="3FA535"/>
                </a:solidFill>
                <a:latin typeface="Century Gothic"/>
                <a:cs typeface="Century Gothic"/>
              </a:rPr>
              <a:t>r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y </a:t>
            </a:r>
            <a:r>
              <a:rPr sz="1000" b="1" spc="-55" dirty="0">
                <a:solidFill>
                  <a:srgbClr val="3FA535"/>
                </a:solidFill>
                <a:latin typeface="Century Gothic"/>
                <a:cs typeface="Century Gothic"/>
              </a:rPr>
              <a:t>d</a:t>
            </a:r>
            <a:r>
              <a:rPr sz="1000" b="1" spc="-125" dirty="0">
                <a:solidFill>
                  <a:srgbClr val="3FA535"/>
                </a:solidFill>
                <a:latin typeface="Century Gothic"/>
                <a:cs typeface="Century Gothic"/>
              </a:rPr>
              <a:t>a</a:t>
            </a:r>
            <a:r>
              <a:rPr sz="1000" b="1" spc="-90" dirty="0">
                <a:solidFill>
                  <a:srgbClr val="3FA535"/>
                </a:solidFill>
                <a:latin typeface="Century Gothic"/>
                <a:cs typeface="Century Gothic"/>
              </a:rPr>
              <a:t>y</a:t>
            </a:r>
            <a:r>
              <a:rPr sz="1000" b="1" spc="-45" dirty="0">
                <a:solidFill>
                  <a:srgbClr val="3FA535"/>
                </a:solidFill>
                <a:latin typeface="Century Gothic"/>
                <a:cs typeface="Century Gothic"/>
              </a:rPr>
              <a:t>.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75300" y="1244767"/>
            <a:ext cx="6273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35" dirty="0">
                <a:latin typeface="Lucida Sans"/>
                <a:cs typeface="Lucida Sans"/>
              </a:rPr>
              <a:t>It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i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30" dirty="0">
                <a:latin typeface="Lucida Sans"/>
                <a:cs typeface="Lucida Sans"/>
              </a:rPr>
              <a:t>c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5" dirty="0">
                <a:latin typeface="Lucida Sans"/>
                <a:cs typeface="Lucida Sans"/>
              </a:rPr>
              <a:t>l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10" dirty="0">
                <a:latin typeface="Lucida Sans"/>
                <a:cs typeface="Lucida Sans"/>
              </a:rPr>
              <a:t>e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100" dirty="0">
                <a:latin typeface="Lucida Sans"/>
                <a:cs typeface="Lucida Sans"/>
              </a:rPr>
              <a:t>: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10165" y="1664290"/>
            <a:ext cx="2953385" cy="0"/>
          </a:xfrm>
          <a:custGeom>
            <a:avLst/>
            <a:gdLst/>
            <a:ahLst/>
            <a:cxnLst/>
            <a:rect l="l" t="t" r="r" b="b"/>
            <a:pathLst>
              <a:path w="2953385">
                <a:moveTo>
                  <a:pt x="0" y="0"/>
                </a:moveTo>
                <a:lnTo>
                  <a:pt x="2953169" y="0"/>
                </a:lnTo>
              </a:path>
            </a:pathLst>
          </a:custGeom>
          <a:ln w="6350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91175" y="1664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272830" y="1664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5300" y="1854367"/>
            <a:ext cx="9563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40" dirty="0">
                <a:latin typeface="Lucida Sans"/>
                <a:cs typeface="Lucida Sans"/>
              </a:rPr>
              <a:t>an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15" dirty="0">
                <a:latin typeface="Lucida Sans"/>
                <a:cs typeface="Lucida Sans"/>
              </a:rPr>
              <a:t>t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20" dirty="0">
                <a:latin typeface="Lucida Sans"/>
                <a:cs typeface="Lucida Sans"/>
              </a:rPr>
              <a:t>c</a:t>
            </a:r>
            <a:r>
              <a:rPr sz="1000" spc="-45" dirty="0">
                <a:latin typeface="Lucida Sans"/>
                <a:cs typeface="Lucida Sans"/>
              </a:rPr>
              <a:t>ol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i</a:t>
            </a:r>
            <a:r>
              <a:rPr sz="1000" spc="-55" dirty="0">
                <a:latin typeface="Lucida Sans"/>
                <a:cs typeface="Lucida Sans"/>
              </a:rPr>
              <a:t>s</a:t>
            </a:r>
            <a:r>
              <a:rPr sz="1000" spc="-100" dirty="0">
                <a:latin typeface="Lucida Sans"/>
                <a:cs typeface="Lucida Sans"/>
              </a:rPr>
              <a:t>: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10167" y="2273890"/>
            <a:ext cx="2953385" cy="0"/>
          </a:xfrm>
          <a:custGeom>
            <a:avLst/>
            <a:gdLst/>
            <a:ahLst/>
            <a:cxnLst/>
            <a:rect l="l" t="t" r="r" b="b"/>
            <a:pathLst>
              <a:path w="2953385">
                <a:moveTo>
                  <a:pt x="0" y="0"/>
                </a:moveTo>
                <a:lnTo>
                  <a:pt x="2953169" y="0"/>
                </a:lnTo>
              </a:path>
            </a:pathLst>
          </a:custGeom>
          <a:ln w="6350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91175" y="22738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72830" y="22738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29912" y="26167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06543" y="26167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52527" y="2807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429158" y="28072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75273" y="2502067"/>
            <a:ext cx="2859405" cy="533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5000"/>
              </a:lnSpc>
              <a:tabLst>
                <a:tab pos="721360" algn="l"/>
                <a:tab pos="1144270" algn="l"/>
              </a:tabLst>
            </a:pP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15" dirty="0">
                <a:latin typeface="Lucida Sans"/>
                <a:cs typeface="Lucida Sans"/>
              </a:rPr>
              <a:t>t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80" dirty="0">
                <a:latin typeface="Lucida Sans"/>
                <a:cs typeface="Lucida Sans"/>
              </a:rPr>
              <a:t>k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90" dirty="0">
                <a:latin typeface="Lucida Sans"/>
                <a:cs typeface="Lucida Sans"/>
              </a:rPr>
              <a:t> </a:t>
            </a:r>
            <a:r>
              <a:rPr sz="1000" u="dash" spc="-105" dirty="0">
                <a:latin typeface="Lucida Sans"/>
                <a:cs typeface="Lucida Sans"/>
              </a:rPr>
              <a:t> </a:t>
            </a:r>
            <a:r>
              <a:rPr sz="1000" u="dash" dirty="0">
                <a:latin typeface="Lucida Sans"/>
                <a:cs typeface="Lucida Sans"/>
              </a:rPr>
              <a:t>	</a:t>
            </a:r>
            <a:r>
              <a:rPr sz="1000" spc="-30" dirty="0">
                <a:latin typeface="Lucida Sans"/>
                <a:cs typeface="Lucida Sans"/>
              </a:rPr>
              <a:t>p</a:t>
            </a:r>
            <a:r>
              <a:rPr sz="1000" spc="-50" dirty="0">
                <a:latin typeface="Lucida Sans"/>
                <a:cs typeface="Lucida Sans"/>
              </a:rPr>
              <a:t>u</a:t>
            </a:r>
            <a:r>
              <a:rPr sz="1000" spc="-25" dirty="0">
                <a:latin typeface="Lucida Sans"/>
                <a:cs typeface="Lucida Sans"/>
              </a:rPr>
              <a:t>f</a:t>
            </a:r>
            <a:r>
              <a:rPr sz="1000" spc="-95" dirty="0">
                <a:latin typeface="Lucida Sans"/>
                <a:cs typeface="Lucida Sans"/>
              </a:rPr>
              <a:t>f</a:t>
            </a:r>
            <a:r>
              <a:rPr sz="1000" spc="-145" dirty="0">
                <a:latin typeface="Lucida Sans"/>
                <a:cs typeface="Lucida Sans"/>
              </a:rPr>
              <a:t>/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o</a:t>
            </a:r>
            <a:r>
              <a:rPr sz="1000" spc="-70" dirty="0">
                <a:latin typeface="Lucida Sans"/>
                <a:cs typeface="Lucida Sans"/>
              </a:rPr>
              <a:t>f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p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25" dirty="0">
                <a:latin typeface="Lucida Sans"/>
                <a:cs typeface="Lucida Sans"/>
              </a:rPr>
              <a:t>ev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5" dirty="0">
                <a:latin typeface="Lucida Sans"/>
                <a:cs typeface="Lucida Sans"/>
              </a:rPr>
              <a:t>n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in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60" dirty="0">
                <a:latin typeface="Lucida Sans"/>
                <a:cs typeface="Lucida Sans"/>
              </a:rPr>
              <a:t>n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15" dirty="0">
                <a:latin typeface="Lucida Sans"/>
                <a:cs typeface="Lucida Sans"/>
              </a:rPr>
              <a:t> </a:t>
            </a:r>
            <a:r>
              <a:rPr sz="1000" spc="-60" dirty="0">
                <a:latin typeface="Lucida Sans"/>
                <a:cs typeface="Lucida Sans"/>
              </a:rPr>
              <a:t>m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45" dirty="0">
                <a:latin typeface="Lucida Sans"/>
                <a:cs typeface="Lucida Sans"/>
              </a:rPr>
              <a:t>r</a:t>
            </a:r>
            <a:r>
              <a:rPr sz="1000" spc="-55" dirty="0">
                <a:latin typeface="Lucida Sans"/>
                <a:cs typeface="Lucida Sans"/>
              </a:rPr>
              <a:t>ni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35" dirty="0">
                <a:latin typeface="Lucida Sans"/>
                <a:cs typeface="Lucida Sans"/>
              </a:rPr>
              <a:t>g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90" dirty="0">
                <a:latin typeface="Lucida Sans"/>
                <a:cs typeface="Lucida Sans"/>
              </a:rPr>
              <a:t> </a:t>
            </a:r>
            <a:r>
              <a:rPr sz="1000" u="dash" spc="-105" dirty="0">
                <a:latin typeface="Lucida Sans"/>
                <a:cs typeface="Lucida Sans"/>
              </a:rPr>
              <a:t> </a:t>
            </a:r>
            <a:r>
              <a:rPr sz="1000" u="dash" dirty="0">
                <a:latin typeface="Lucida Sans"/>
                <a:cs typeface="Lucida Sans"/>
              </a:rPr>
              <a:t>	</a:t>
            </a:r>
            <a:r>
              <a:rPr sz="1000" spc="-30" dirty="0">
                <a:latin typeface="Lucida Sans"/>
                <a:cs typeface="Lucida Sans"/>
              </a:rPr>
              <a:t>p</a:t>
            </a:r>
            <a:r>
              <a:rPr sz="1000" spc="-50" dirty="0">
                <a:latin typeface="Lucida Sans"/>
                <a:cs typeface="Lucida Sans"/>
              </a:rPr>
              <a:t>u</a:t>
            </a:r>
            <a:r>
              <a:rPr sz="1000" spc="-25" dirty="0">
                <a:latin typeface="Lucida Sans"/>
                <a:cs typeface="Lucida Sans"/>
              </a:rPr>
              <a:t>f</a:t>
            </a:r>
            <a:r>
              <a:rPr sz="1000" spc="-95" dirty="0">
                <a:latin typeface="Lucida Sans"/>
                <a:cs typeface="Lucida Sans"/>
              </a:rPr>
              <a:t>f</a:t>
            </a:r>
            <a:r>
              <a:rPr sz="1000" spc="-145" dirty="0">
                <a:latin typeface="Lucida Sans"/>
                <a:cs typeface="Lucida Sans"/>
              </a:rPr>
              <a:t>/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a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ni</a:t>
            </a:r>
            <a:r>
              <a:rPr sz="1000" spc="-30" dirty="0">
                <a:latin typeface="Lucida Sans"/>
                <a:cs typeface="Lucida Sans"/>
              </a:rPr>
              <a:t>g</a:t>
            </a:r>
            <a:r>
              <a:rPr sz="1000" spc="-55" dirty="0">
                <a:latin typeface="Lucida Sans"/>
                <a:cs typeface="Lucida Sans"/>
              </a:rPr>
              <a:t>h</a:t>
            </a:r>
            <a:r>
              <a:rPr sz="1000" spc="-20" dirty="0">
                <a:latin typeface="Lucida Sans"/>
                <a:cs typeface="Lucida Sans"/>
              </a:rPr>
              <a:t>t</a:t>
            </a:r>
            <a:r>
              <a:rPr sz="1000" spc="-100" dirty="0">
                <a:latin typeface="Lucida Sans"/>
                <a:cs typeface="Lucida Sans"/>
              </a:rPr>
              <a:t>.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d</a:t>
            </a:r>
            <a:r>
              <a:rPr sz="1000" spc="-60" dirty="0">
                <a:latin typeface="Lucida Sans"/>
                <a:cs typeface="Lucida Sans"/>
              </a:rPr>
              <a:t>o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5" dirty="0">
                <a:latin typeface="Lucida Sans"/>
                <a:cs typeface="Lucida Sans"/>
              </a:rPr>
              <a:t>h</a:t>
            </a:r>
            <a:r>
              <a:rPr sz="1000" spc="-50" dirty="0">
                <a:latin typeface="Lucida Sans"/>
                <a:cs typeface="Lucida Sans"/>
              </a:rPr>
              <a:t>i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ev</a:t>
            </a:r>
            <a:r>
              <a:rPr sz="1000" spc="-15" dirty="0">
                <a:latin typeface="Lucida Sans"/>
                <a:cs typeface="Lucida Sans"/>
              </a:rPr>
              <a:t>er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15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d</a:t>
            </a:r>
            <a:r>
              <a:rPr sz="1000" spc="-45" dirty="0">
                <a:latin typeface="Lucida Sans"/>
                <a:cs typeface="Lucida Sans"/>
              </a:rPr>
              <a:t>a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ev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60" dirty="0">
                <a:latin typeface="Lucida Sans"/>
                <a:cs typeface="Lucida Sans"/>
              </a:rPr>
              <a:t>n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i</a:t>
            </a:r>
            <a:r>
              <a:rPr sz="1000" spc="-70" dirty="0">
                <a:latin typeface="Lucida Sans"/>
                <a:cs typeface="Lucida Sans"/>
              </a:rPr>
              <a:t>f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10" dirty="0">
                <a:latin typeface="Lucida Sans"/>
                <a:cs typeface="Lucida Sans"/>
              </a:rPr>
              <a:t>a</a:t>
            </a:r>
            <a:r>
              <a:rPr sz="1000" spc="-15" dirty="0">
                <a:latin typeface="Lucida Sans"/>
                <a:cs typeface="Lucida Sans"/>
              </a:rPr>
              <a:t>s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5" dirty="0">
                <a:latin typeface="Lucida Sans"/>
                <a:cs typeface="Lucida Sans"/>
              </a:rPr>
              <a:t>hm</a:t>
            </a:r>
            <a:r>
              <a:rPr sz="1000" spc="-30" dirty="0">
                <a:latin typeface="Lucida Sans"/>
                <a:cs typeface="Lucida Sans"/>
              </a:rPr>
              <a:t>a</a:t>
            </a:r>
            <a:r>
              <a:rPr sz="1000" spc="-155" dirty="0">
                <a:latin typeface="Lucida Sans"/>
                <a:cs typeface="Lucida Sans"/>
              </a:rPr>
              <a:t>’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O</a:t>
            </a:r>
            <a:r>
              <a:rPr sz="1000" spc="-30" dirty="0">
                <a:latin typeface="Lucida Sans"/>
                <a:cs typeface="Lucida Sans"/>
              </a:rPr>
              <a:t>K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5360" y="3340500"/>
            <a:ext cx="245554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85" dirty="0">
                <a:solidFill>
                  <a:srgbClr val="3FA535"/>
                </a:solidFill>
                <a:latin typeface="Century Gothic"/>
                <a:cs typeface="Century Gothic"/>
              </a:rPr>
              <a:t>O</a:t>
            </a:r>
            <a:r>
              <a:rPr sz="1000" b="1" spc="50" dirty="0">
                <a:solidFill>
                  <a:srgbClr val="3FA535"/>
                </a:solidFill>
                <a:latin typeface="Century Gothic"/>
                <a:cs typeface="Century Gothic"/>
              </a:rPr>
              <a:t>t</a:t>
            </a:r>
            <a:r>
              <a:rPr sz="1000" b="1" spc="-20" dirty="0">
                <a:solidFill>
                  <a:srgbClr val="3FA535"/>
                </a:solidFill>
                <a:latin typeface="Century Gothic"/>
                <a:cs typeface="Century Gothic"/>
              </a:rPr>
              <a:t>h</a:t>
            </a:r>
            <a:r>
              <a:rPr sz="1000" b="1" spc="-85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70" dirty="0">
                <a:solidFill>
                  <a:srgbClr val="3FA535"/>
                </a:solidFill>
                <a:latin typeface="Century Gothic"/>
                <a:cs typeface="Century Gothic"/>
              </a:rPr>
              <a:t>r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000" b="1" spc="-90" dirty="0">
                <a:solidFill>
                  <a:srgbClr val="3FA535"/>
                </a:solidFill>
                <a:latin typeface="Century Gothic"/>
                <a:cs typeface="Century Gothic"/>
              </a:rPr>
              <a:t>a</a:t>
            </a:r>
            <a:r>
              <a:rPr sz="1000" b="1" spc="80" dirty="0">
                <a:solidFill>
                  <a:srgbClr val="3FA535"/>
                </a:solidFill>
                <a:latin typeface="Century Gothic"/>
                <a:cs typeface="Century Gothic"/>
              </a:rPr>
              <a:t>s</a:t>
            </a:r>
            <a:r>
              <a:rPr sz="1000" b="1" spc="50" dirty="0">
                <a:solidFill>
                  <a:srgbClr val="3FA535"/>
                </a:solidFill>
                <a:latin typeface="Century Gothic"/>
                <a:cs typeface="Century Gothic"/>
              </a:rPr>
              <a:t>t</a:t>
            </a:r>
            <a:r>
              <a:rPr sz="1000" b="1" spc="-20" dirty="0">
                <a:solidFill>
                  <a:srgbClr val="3FA535"/>
                </a:solidFill>
                <a:latin typeface="Century Gothic"/>
                <a:cs typeface="Century Gothic"/>
              </a:rPr>
              <a:t>h</a:t>
            </a:r>
            <a:r>
              <a:rPr sz="1000" b="1" spc="-55" dirty="0">
                <a:solidFill>
                  <a:srgbClr val="3FA535"/>
                </a:solidFill>
                <a:latin typeface="Century Gothic"/>
                <a:cs typeface="Century Gothic"/>
              </a:rPr>
              <a:t>m</a:t>
            </a:r>
            <a:r>
              <a:rPr sz="1000" b="1" spc="-120" dirty="0">
                <a:solidFill>
                  <a:srgbClr val="3FA535"/>
                </a:solidFill>
                <a:latin typeface="Century Gothic"/>
                <a:cs typeface="Century Gothic"/>
              </a:rPr>
              <a:t>a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m</a:t>
            </a:r>
            <a:r>
              <a:rPr sz="1000" b="1" spc="-80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d</a:t>
            </a:r>
            <a:r>
              <a:rPr sz="1000" b="1" spc="20" dirty="0">
                <a:solidFill>
                  <a:srgbClr val="3FA535"/>
                </a:solidFill>
                <a:latin typeface="Century Gothic"/>
                <a:cs typeface="Century Gothic"/>
              </a:rPr>
              <a:t>i</a:t>
            </a:r>
            <a:r>
              <a:rPr sz="1000" b="1" spc="-105" dirty="0">
                <a:solidFill>
                  <a:srgbClr val="3FA535"/>
                </a:solidFill>
                <a:latin typeface="Century Gothic"/>
                <a:cs typeface="Century Gothic"/>
              </a:rPr>
              <a:t>c</a:t>
            </a:r>
            <a:r>
              <a:rPr sz="1000" b="1" spc="20" dirty="0">
                <a:solidFill>
                  <a:srgbClr val="3FA535"/>
                </a:solidFill>
                <a:latin typeface="Century Gothic"/>
                <a:cs typeface="Century Gothic"/>
              </a:rPr>
              <a:t>i</a:t>
            </a:r>
            <a:r>
              <a:rPr sz="1000" b="1" spc="-20" dirty="0">
                <a:solidFill>
                  <a:srgbClr val="3FA535"/>
                </a:solidFill>
                <a:latin typeface="Century Gothic"/>
                <a:cs typeface="Century Gothic"/>
              </a:rPr>
              <a:t>n</a:t>
            </a:r>
            <a:r>
              <a:rPr sz="1000" b="1" spc="-80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55" dirty="0">
                <a:solidFill>
                  <a:srgbClr val="3FA535"/>
                </a:solidFill>
                <a:latin typeface="Century Gothic"/>
                <a:cs typeface="Century Gothic"/>
              </a:rPr>
              <a:t>s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000" b="1" spc="-10" dirty="0">
                <a:solidFill>
                  <a:srgbClr val="3FA535"/>
                </a:solidFill>
                <a:latin typeface="Century Gothic"/>
                <a:cs typeface="Century Gothic"/>
              </a:rPr>
              <a:t>I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000" b="1" spc="55" dirty="0">
                <a:solidFill>
                  <a:srgbClr val="3FA535"/>
                </a:solidFill>
                <a:latin typeface="Century Gothic"/>
                <a:cs typeface="Century Gothic"/>
              </a:rPr>
              <a:t>t</a:t>
            </a:r>
            <a:r>
              <a:rPr sz="1000" b="1" spc="-105" dirty="0">
                <a:solidFill>
                  <a:srgbClr val="3FA535"/>
                </a:solidFill>
                <a:latin typeface="Century Gothic"/>
                <a:cs typeface="Century Gothic"/>
              </a:rPr>
              <a:t>a</a:t>
            </a:r>
            <a:r>
              <a:rPr sz="1000" b="1" spc="-35" dirty="0">
                <a:solidFill>
                  <a:srgbClr val="3FA535"/>
                </a:solidFill>
                <a:latin typeface="Century Gothic"/>
                <a:cs typeface="Century Gothic"/>
              </a:rPr>
              <a:t>k</a:t>
            </a:r>
            <a:r>
              <a:rPr sz="1000" b="1" spc="-100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000" b="1" spc="-100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-45" dirty="0">
                <a:solidFill>
                  <a:srgbClr val="3FA535"/>
                </a:solidFill>
                <a:latin typeface="Century Gothic"/>
                <a:cs typeface="Century Gothic"/>
              </a:rPr>
              <a:t>v</a:t>
            </a:r>
            <a:r>
              <a:rPr sz="1000" b="1" spc="-85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100" dirty="0">
                <a:solidFill>
                  <a:srgbClr val="3FA535"/>
                </a:solidFill>
                <a:latin typeface="Century Gothic"/>
                <a:cs typeface="Century Gothic"/>
              </a:rPr>
              <a:t>r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y </a:t>
            </a:r>
            <a:r>
              <a:rPr sz="1000" b="1" spc="-55" dirty="0">
                <a:solidFill>
                  <a:srgbClr val="3FA535"/>
                </a:solidFill>
                <a:latin typeface="Century Gothic"/>
                <a:cs typeface="Century Gothic"/>
              </a:rPr>
              <a:t>d</a:t>
            </a:r>
            <a:r>
              <a:rPr sz="1000" b="1" spc="-125" dirty="0">
                <a:solidFill>
                  <a:srgbClr val="3FA535"/>
                </a:solidFill>
                <a:latin typeface="Century Gothic"/>
                <a:cs typeface="Century Gothic"/>
              </a:rPr>
              <a:t>a</a:t>
            </a:r>
            <a:r>
              <a:rPr sz="1000" b="1" spc="-40" dirty="0">
                <a:solidFill>
                  <a:srgbClr val="3FA535"/>
                </a:solidFill>
                <a:latin typeface="Century Gothic"/>
                <a:cs typeface="Century Gothic"/>
              </a:rPr>
              <a:t>y</a:t>
            </a:r>
            <a:r>
              <a:rPr sz="1000" b="1" spc="-45" dirty="0">
                <a:solidFill>
                  <a:srgbClr val="3FA535"/>
                </a:solidFill>
                <a:latin typeface="Century Gothic"/>
                <a:cs typeface="Century Gothic"/>
              </a:rPr>
              <a:t>: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10167" y="3759790"/>
            <a:ext cx="2953385" cy="0"/>
          </a:xfrm>
          <a:custGeom>
            <a:avLst/>
            <a:gdLst/>
            <a:ahLst/>
            <a:cxnLst/>
            <a:rect l="l" t="t" r="r" b="b"/>
            <a:pathLst>
              <a:path w="2953385">
                <a:moveTo>
                  <a:pt x="0" y="0"/>
                </a:moveTo>
                <a:lnTo>
                  <a:pt x="2953169" y="0"/>
                </a:lnTo>
              </a:path>
            </a:pathLst>
          </a:custGeom>
          <a:ln w="6350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1175" y="37597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272830" y="37597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75300" y="3950100"/>
            <a:ext cx="286702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35" dirty="0">
                <a:solidFill>
                  <a:srgbClr val="3FA535"/>
                </a:solidFill>
                <a:latin typeface="Century Gothic"/>
                <a:cs typeface="Century Gothic"/>
              </a:rPr>
              <a:t>M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y </a:t>
            </a:r>
            <a:r>
              <a:rPr sz="1000" b="1" dirty="0">
                <a:solidFill>
                  <a:srgbClr val="3FA535"/>
                </a:solidFill>
                <a:latin typeface="Century Gothic"/>
                <a:cs typeface="Century Gothic"/>
              </a:rPr>
              <a:t>r</a:t>
            </a:r>
            <a:r>
              <a:rPr sz="1000" b="1" spc="-5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20" dirty="0">
                <a:solidFill>
                  <a:srgbClr val="3FA535"/>
                </a:solidFill>
                <a:latin typeface="Century Gothic"/>
                <a:cs typeface="Century Gothic"/>
              </a:rPr>
              <a:t>li</a:t>
            </a:r>
            <a:r>
              <a:rPr sz="1000" b="1" spc="-100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-45" dirty="0">
                <a:solidFill>
                  <a:srgbClr val="3FA535"/>
                </a:solidFill>
                <a:latin typeface="Century Gothic"/>
                <a:cs typeface="Century Gothic"/>
              </a:rPr>
              <a:t>v</a:t>
            </a:r>
            <a:r>
              <a:rPr sz="1000" b="1" spc="-85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70" dirty="0">
                <a:solidFill>
                  <a:srgbClr val="3FA535"/>
                </a:solidFill>
                <a:latin typeface="Century Gothic"/>
                <a:cs typeface="Century Gothic"/>
              </a:rPr>
              <a:t>r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000" b="1" spc="20" dirty="0">
                <a:solidFill>
                  <a:srgbClr val="3FA535"/>
                </a:solidFill>
                <a:latin typeface="Century Gothic"/>
                <a:cs typeface="Century Gothic"/>
              </a:rPr>
              <a:t>i</a:t>
            </a:r>
            <a:r>
              <a:rPr sz="1000" b="1" spc="-20" dirty="0">
                <a:solidFill>
                  <a:srgbClr val="3FA535"/>
                </a:solidFill>
                <a:latin typeface="Century Gothic"/>
                <a:cs typeface="Century Gothic"/>
              </a:rPr>
              <a:t>n</a:t>
            </a:r>
            <a:r>
              <a:rPr sz="1000" b="1" spc="-15" dirty="0">
                <a:solidFill>
                  <a:srgbClr val="3FA535"/>
                </a:solidFill>
                <a:latin typeface="Century Gothic"/>
                <a:cs typeface="Century Gothic"/>
              </a:rPr>
              <a:t>h</a:t>
            </a:r>
            <a:r>
              <a:rPr sz="1000" b="1" spc="-105" dirty="0">
                <a:solidFill>
                  <a:srgbClr val="3FA535"/>
                </a:solidFill>
                <a:latin typeface="Century Gothic"/>
                <a:cs typeface="Century Gothic"/>
              </a:rPr>
              <a:t>a</a:t>
            </a:r>
            <a:r>
              <a:rPr sz="1000" b="1" spc="20" dirty="0">
                <a:solidFill>
                  <a:srgbClr val="3FA535"/>
                </a:solidFill>
                <a:latin typeface="Century Gothic"/>
                <a:cs typeface="Century Gothic"/>
              </a:rPr>
              <a:t>l</a:t>
            </a:r>
            <a:r>
              <a:rPr sz="1000" b="1" spc="-85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70" dirty="0">
                <a:solidFill>
                  <a:srgbClr val="3FA535"/>
                </a:solidFill>
                <a:latin typeface="Century Gothic"/>
                <a:cs typeface="Century Gothic"/>
              </a:rPr>
              <a:t>r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rgbClr val="3FA535"/>
                </a:solidFill>
                <a:latin typeface="Century Gothic"/>
                <a:cs typeface="Century Gothic"/>
              </a:rPr>
              <a:t>h</a:t>
            </a:r>
            <a:r>
              <a:rPr sz="1000" b="1" spc="-85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20" dirty="0">
                <a:solidFill>
                  <a:srgbClr val="3FA535"/>
                </a:solidFill>
                <a:latin typeface="Century Gothic"/>
                <a:cs typeface="Century Gothic"/>
              </a:rPr>
              <a:t>l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p</a:t>
            </a:r>
            <a:r>
              <a:rPr sz="1000" b="1" spc="55" dirty="0">
                <a:solidFill>
                  <a:srgbClr val="3FA535"/>
                </a:solidFill>
                <a:latin typeface="Century Gothic"/>
                <a:cs typeface="Century Gothic"/>
              </a:rPr>
              <a:t>s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000" b="1" spc="-50" dirty="0">
                <a:solidFill>
                  <a:srgbClr val="3FA535"/>
                </a:solidFill>
                <a:latin typeface="Century Gothic"/>
                <a:cs typeface="Century Gothic"/>
              </a:rPr>
              <a:t>w</a:t>
            </a:r>
            <a:r>
              <a:rPr sz="1000" b="1" spc="-20" dirty="0">
                <a:solidFill>
                  <a:srgbClr val="3FA535"/>
                </a:solidFill>
                <a:latin typeface="Century Gothic"/>
                <a:cs typeface="Century Gothic"/>
              </a:rPr>
              <a:t>h</a:t>
            </a:r>
            <a:r>
              <a:rPr sz="1000" b="1" spc="-85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-30" dirty="0">
                <a:solidFill>
                  <a:srgbClr val="3FA535"/>
                </a:solidFill>
                <a:latin typeface="Century Gothic"/>
                <a:cs typeface="Century Gothic"/>
              </a:rPr>
              <a:t>n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000" b="1" spc="-10" dirty="0">
                <a:solidFill>
                  <a:srgbClr val="3FA535"/>
                </a:solidFill>
                <a:latin typeface="Century Gothic"/>
                <a:cs typeface="Century Gothic"/>
              </a:rPr>
              <a:t>I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000" b="1" spc="-15" dirty="0">
                <a:solidFill>
                  <a:srgbClr val="3FA535"/>
                </a:solidFill>
                <a:latin typeface="Century Gothic"/>
                <a:cs typeface="Century Gothic"/>
              </a:rPr>
              <a:t>h</a:t>
            </a:r>
            <a:r>
              <a:rPr sz="1000" b="1" spc="-125" dirty="0">
                <a:solidFill>
                  <a:srgbClr val="3FA535"/>
                </a:solidFill>
                <a:latin typeface="Century Gothic"/>
                <a:cs typeface="Century Gothic"/>
              </a:rPr>
              <a:t>a</a:t>
            </a:r>
            <a:r>
              <a:rPr sz="1000" b="1" spc="-45" dirty="0">
                <a:solidFill>
                  <a:srgbClr val="3FA535"/>
                </a:solidFill>
                <a:latin typeface="Century Gothic"/>
                <a:cs typeface="Century Gothic"/>
              </a:rPr>
              <a:t>v</a:t>
            </a:r>
            <a:r>
              <a:rPr sz="1000" b="1" spc="-100" dirty="0">
                <a:solidFill>
                  <a:srgbClr val="3FA535"/>
                </a:solidFill>
                <a:latin typeface="Century Gothic"/>
                <a:cs typeface="Century Gothic"/>
              </a:rPr>
              <a:t>e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 </a:t>
            </a:r>
            <a:r>
              <a:rPr sz="1000" b="1" spc="70" dirty="0">
                <a:solidFill>
                  <a:srgbClr val="3FA535"/>
                </a:solidFill>
                <a:latin typeface="Century Gothic"/>
                <a:cs typeface="Century Gothic"/>
              </a:rPr>
              <a:t>s</a:t>
            </a:r>
            <a:r>
              <a:rPr sz="1000" b="1" spc="-45" dirty="0">
                <a:solidFill>
                  <a:srgbClr val="3FA535"/>
                </a:solidFill>
                <a:latin typeface="Century Gothic"/>
                <a:cs typeface="Century Gothic"/>
              </a:rPr>
              <a:t>y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m</a:t>
            </a:r>
            <a:r>
              <a:rPr sz="1000" b="1" spc="-55" dirty="0">
                <a:solidFill>
                  <a:srgbClr val="3FA535"/>
                </a:solidFill>
                <a:latin typeface="Century Gothic"/>
                <a:cs typeface="Century Gothic"/>
              </a:rPr>
              <a:t>p</a:t>
            </a:r>
            <a:r>
              <a:rPr sz="1000" b="1" spc="45" dirty="0">
                <a:solidFill>
                  <a:srgbClr val="3FA535"/>
                </a:solidFill>
                <a:latin typeface="Century Gothic"/>
                <a:cs typeface="Century Gothic"/>
              </a:rPr>
              <a:t>t</a:t>
            </a:r>
            <a:r>
              <a:rPr sz="1000" b="1" spc="-60" dirty="0">
                <a:solidFill>
                  <a:srgbClr val="3FA535"/>
                </a:solidFill>
                <a:latin typeface="Century Gothic"/>
                <a:cs typeface="Century Gothic"/>
              </a:rPr>
              <a:t>o</a:t>
            </a:r>
            <a:r>
              <a:rPr sz="1000" b="1" spc="-55" dirty="0">
                <a:solidFill>
                  <a:srgbClr val="3FA535"/>
                </a:solidFill>
                <a:latin typeface="Century Gothic"/>
                <a:cs typeface="Century Gothic"/>
              </a:rPr>
              <a:t>m</a:t>
            </a:r>
            <a:r>
              <a:rPr sz="1000" b="1" spc="80" dirty="0">
                <a:solidFill>
                  <a:srgbClr val="3FA535"/>
                </a:solidFill>
                <a:latin typeface="Century Gothic"/>
                <a:cs typeface="Century Gothic"/>
              </a:rPr>
              <a:t>s</a:t>
            </a:r>
            <a:r>
              <a:rPr sz="1000" b="1" spc="-45" dirty="0">
                <a:solidFill>
                  <a:srgbClr val="3FA535"/>
                </a:solidFill>
                <a:latin typeface="Century Gothic"/>
                <a:cs typeface="Century Gothic"/>
              </a:rPr>
              <a:t>.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75300" y="4254667"/>
            <a:ext cx="62738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35" dirty="0">
                <a:latin typeface="Lucida Sans"/>
                <a:cs typeface="Lucida Sans"/>
              </a:rPr>
              <a:t>It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i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30" dirty="0">
                <a:latin typeface="Lucida Sans"/>
                <a:cs typeface="Lucida Sans"/>
              </a:rPr>
              <a:t>c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5" dirty="0">
                <a:latin typeface="Lucida Sans"/>
                <a:cs typeface="Lucida Sans"/>
              </a:rPr>
              <a:t>l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10" dirty="0">
                <a:latin typeface="Lucida Sans"/>
                <a:cs typeface="Lucida Sans"/>
              </a:rPr>
              <a:t>e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100" dirty="0">
                <a:latin typeface="Lucida Sans"/>
                <a:cs typeface="Lucida Sans"/>
              </a:rPr>
              <a:t>: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10167" y="4674190"/>
            <a:ext cx="2953385" cy="0"/>
          </a:xfrm>
          <a:custGeom>
            <a:avLst/>
            <a:gdLst/>
            <a:ahLst/>
            <a:cxnLst/>
            <a:rect l="l" t="t" r="r" b="b"/>
            <a:pathLst>
              <a:path w="2953385">
                <a:moveTo>
                  <a:pt x="0" y="0"/>
                </a:moveTo>
                <a:lnTo>
                  <a:pt x="2953169" y="0"/>
                </a:lnTo>
              </a:path>
            </a:pathLst>
          </a:custGeom>
          <a:ln w="6350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91175" y="46741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272830" y="46741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275300" y="4864267"/>
            <a:ext cx="9563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40" dirty="0">
                <a:latin typeface="Lucida Sans"/>
                <a:cs typeface="Lucida Sans"/>
              </a:rPr>
              <a:t>an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15" dirty="0">
                <a:latin typeface="Lucida Sans"/>
                <a:cs typeface="Lucida Sans"/>
              </a:rPr>
              <a:t>t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20" dirty="0">
                <a:latin typeface="Lucida Sans"/>
                <a:cs typeface="Lucida Sans"/>
              </a:rPr>
              <a:t>c</a:t>
            </a:r>
            <a:r>
              <a:rPr sz="1000" spc="-45" dirty="0">
                <a:latin typeface="Lucida Sans"/>
                <a:cs typeface="Lucida Sans"/>
              </a:rPr>
              <a:t>ol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i</a:t>
            </a:r>
            <a:r>
              <a:rPr sz="1000" spc="-55" dirty="0">
                <a:latin typeface="Lucida Sans"/>
                <a:cs typeface="Lucida Sans"/>
              </a:rPr>
              <a:t>s</a:t>
            </a:r>
            <a:r>
              <a:rPr sz="1000" spc="-100" dirty="0">
                <a:latin typeface="Lucida Sans"/>
                <a:cs typeface="Lucida Sans"/>
              </a:rPr>
              <a:t>: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310167" y="5283790"/>
            <a:ext cx="2953385" cy="0"/>
          </a:xfrm>
          <a:custGeom>
            <a:avLst/>
            <a:gdLst/>
            <a:ahLst/>
            <a:cxnLst/>
            <a:rect l="l" t="t" r="r" b="b"/>
            <a:pathLst>
              <a:path w="2953385">
                <a:moveTo>
                  <a:pt x="0" y="0"/>
                </a:moveTo>
                <a:lnTo>
                  <a:pt x="2953169" y="0"/>
                </a:lnTo>
              </a:path>
            </a:pathLst>
          </a:custGeom>
          <a:ln w="6350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91175" y="52837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272830" y="52837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29912" y="5626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006543" y="562669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275273" y="5511967"/>
            <a:ext cx="2738120" cy="533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25000"/>
              </a:lnSpc>
            </a:pP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15" dirty="0">
                <a:latin typeface="Lucida Sans"/>
                <a:cs typeface="Lucida Sans"/>
              </a:rPr>
              <a:t>t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80" dirty="0">
                <a:latin typeface="Lucida Sans"/>
                <a:cs typeface="Lucida Sans"/>
              </a:rPr>
              <a:t>k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90" dirty="0">
                <a:latin typeface="Lucida Sans"/>
                <a:cs typeface="Lucida Sans"/>
              </a:rPr>
              <a:t> </a:t>
            </a:r>
            <a:r>
              <a:rPr sz="1000" u="dash" spc="-105" dirty="0">
                <a:latin typeface="Lucida Sans"/>
                <a:cs typeface="Lucida Sans"/>
              </a:rPr>
              <a:t> </a:t>
            </a:r>
            <a:r>
              <a:rPr sz="1000" u="dash" dirty="0">
                <a:latin typeface="Lucida Sans"/>
                <a:cs typeface="Lucida Sans"/>
              </a:rPr>
              <a:t>       </a:t>
            </a:r>
            <a:r>
              <a:rPr sz="1000" u="dash" spc="-5" dirty="0">
                <a:latin typeface="Lucida Sans"/>
                <a:cs typeface="Lucida Sans"/>
              </a:rPr>
              <a:t> </a:t>
            </a:r>
            <a:r>
              <a:rPr sz="1000" spc="15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p</a:t>
            </a:r>
            <a:r>
              <a:rPr sz="1000" spc="-50" dirty="0">
                <a:latin typeface="Lucida Sans"/>
                <a:cs typeface="Lucida Sans"/>
              </a:rPr>
              <a:t>u</a:t>
            </a:r>
            <a:r>
              <a:rPr sz="1000" spc="-25" dirty="0">
                <a:latin typeface="Lucida Sans"/>
                <a:cs typeface="Lucida Sans"/>
              </a:rPr>
              <a:t>f</a:t>
            </a:r>
            <a:r>
              <a:rPr sz="1000" spc="-95" dirty="0">
                <a:latin typeface="Lucida Sans"/>
                <a:cs typeface="Lucida Sans"/>
              </a:rPr>
              <a:t>f</a:t>
            </a:r>
            <a:r>
              <a:rPr sz="1000" spc="-145" dirty="0">
                <a:latin typeface="Lucida Sans"/>
                <a:cs typeface="Lucida Sans"/>
              </a:rPr>
              <a:t>/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o</a:t>
            </a:r>
            <a:r>
              <a:rPr sz="1000" spc="-70" dirty="0">
                <a:latin typeface="Lucida Sans"/>
                <a:cs typeface="Lucida Sans"/>
              </a:rPr>
              <a:t>f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5" dirty="0">
                <a:latin typeface="Lucida Sans"/>
                <a:cs typeface="Lucida Sans"/>
              </a:rPr>
              <a:t>l</a:t>
            </a:r>
            <a:r>
              <a:rPr sz="1000" spc="-20" dirty="0">
                <a:latin typeface="Lucida Sans"/>
                <a:cs typeface="Lucida Sans"/>
              </a:rPr>
              <a:t>i</a:t>
            </a:r>
            <a:r>
              <a:rPr sz="1000" spc="-55" dirty="0">
                <a:latin typeface="Lucida Sans"/>
                <a:cs typeface="Lucida Sans"/>
              </a:rPr>
              <a:t>e</a:t>
            </a:r>
            <a:r>
              <a:rPr sz="1000" spc="-25" dirty="0">
                <a:latin typeface="Lucida Sans"/>
                <a:cs typeface="Lucida Sans"/>
              </a:rPr>
              <a:t>v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in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w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60" dirty="0">
                <a:latin typeface="Lucida Sans"/>
                <a:cs typeface="Lucida Sans"/>
              </a:rPr>
              <a:t>n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w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10" dirty="0">
                <a:latin typeface="Lucida Sans"/>
                <a:cs typeface="Lucida Sans"/>
              </a:rPr>
              <a:t>e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105" dirty="0">
                <a:latin typeface="Lucida Sans"/>
                <a:cs typeface="Lucida Sans"/>
              </a:rPr>
              <a:t>z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20" dirty="0">
                <a:latin typeface="Lucida Sans"/>
                <a:cs typeface="Lucida Sans"/>
              </a:rPr>
              <a:t>c</a:t>
            </a:r>
            <a:r>
              <a:rPr sz="1000" spc="-50" dirty="0">
                <a:latin typeface="Lucida Sans"/>
                <a:cs typeface="Lucida Sans"/>
              </a:rPr>
              <a:t>ou</a:t>
            </a:r>
            <a:r>
              <a:rPr sz="1000" spc="-30" dirty="0">
                <a:latin typeface="Lucida Sans"/>
                <a:cs typeface="Lucida Sans"/>
              </a:rPr>
              <a:t>g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100" dirty="0">
                <a:latin typeface="Lucida Sans"/>
                <a:cs typeface="Lucida Sans"/>
              </a:rPr>
              <a:t>,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15" dirty="0">
                <a:latin typeface="Lucida Sans"/>
                <a:cs typeface="Lucida Sans"/>
              </a:rPr>
              <a:t>c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dirty="0">
                <a:latin typeface="Lucida Sans"/>
                <a:cs typeface="Lucida Sans"/>
              </a:rPr>
              <a:t>e</a:t>
            </a:r>
            <a:r>
              <a:rPr sz="1000" spc="-15" dirty="0">
                <a:latin typeface="Lucida Sans"/>
                <a:cs typeface="Lucida Sans"/>
              </a:rPr>
              <a:t>s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hu</a:t>
            </a:r>
            <a:r>
              <a:rPr sz="1000" spc="-10" dirty="0">
                <a:latin typeface="Lucida Sans"/>
                <a:cs typeface="Lucida Sans"/>
              </a:rPr>
              <a:t>r</a:t>
            </a:r>
            <a:r>
              <a:rPr sz="1000" spc="-15" dirty="0">
                <a:latin typeface="Lucida Sans"/>
                <a:cs typeface="Lucida Sans"/>
              </a:rPr>
              <a:t>t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5" dirty="0">
                <a:latin typeface="Lucida Sans"/>
                <a:cs typeface="Lucida Sans"/>
              </a:rPr>
              <a:t>t</a:t>
            </a:r>
            <a:r>
              <a:rPr sz="1000" spc="-155" dirty="0">
                <a:latin typeface="Lucida Sans"/>
                <a:cs typeface="Lucida Sans"/>
              </a:rPr>
              <a:t>’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60" dirty="0">
                <a:latin typeface="Lucida Sans"/>
                <a:cs typeface="Lucida Sans"/>
              </a:rPr>
              <a:t>o</a:t>
            </a:r>
            <a:r>
              <a:rPr sz="1000" spc="-3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b</a:t>
            </a:r>
            <a:r>
              <a:rPr sz="1000" spc="-40" dirty="0">
                <a:latin typeface="Lucida Sans"/>
                <a:cs typeface="Lucida Sans"/>
              </a:rPr>
              <a:t>r</a:t>
            </a:r>
            <a:r>
              <a:rPr sz="1000" spc="-5" dirty="0">
                <a:latin typeface="Lucida Sans"/>
                <a:cs typeface="Lucida Sans"/>
              </a:rPr>
              <a:t>e</a:t>
            </a:r>
            <a:r>
              <a:rPr sz="1000" spc="-30" dirty="0">
                <a:latin typeface="Lucida Sans"/>
                <a:cs typeface="Lucida Sans"/>
              </a:rPr>
              <a:t>at</a:t>
            </a:r>
            <a:r>
              <a:rPr sz="1000" spc="-50" dirty="0">
                <a:latin typeface="Lucida Sans"/>
                <a:cs typeface="Lucida Sans"/>
              </a:rPr>
              <a:t>he.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839300" y="836754"/>
            <a:ext cx="2820670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9385" indent="-146685">
              <a:lnSpc>
                <a:spcPct val="100000"/>
              </a:lnSpc>
              <a:buClr>
                <a:srgbClr val="EF7E26"/>
              </a:buClr>
              <a:buSzPct val="260000"/>
              <a:buFont typeface="Century Gothic"/>
              <a:buChar char="·"/>
              <a:tabLst>
                <a:tab pos="160020" algn="l"/>
              </a:tabLst>
            </a:pP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w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10" dirty="0">
                <a:latin typeface="Lucida Sans"/>
                <a:cs typeface="Lucida Sans"/>
              </a:rPr>
              <a:t>e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105" dirty="0">
                <a:latin typeface="Lucida Sans"/>
                <a:cs typeface="Lucida Sans"/>
              </a:rPr>
              <a:t>z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100" dirty="0">
                <a:latin typeface="Lucida Sans"/>
                <a:cs typeface="Lucida Sans"/>
              </a:rPr>
              <a:t>,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20" dirty="0">
                <a:latin typeface="Lucida Sans"/>
                <a:cs typeface="Lucida Sans"/>
              </a:rPr>
              <a:t>c</a:t>
            </a:r>
            <a:r>
              <a:rPr sz="1000" spc="-50" dirty="0">
                <a:latin typeface="Lucida Sans"/>
                <a:cs typeface="Lucida Sans"/>
              </a:rPr>
              <a:t>ou</a:t>
            </a:r>
            <a:r>
              <a:rPr sz="1000" spc="-30" dirty="0">
                <a:latin typeface="Lucida Sans"/>
                <a:cs typeface="Lucida Sans"/>
              </a:rPr>
              <a:t>g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100" dirty="0">
                <a:latin typeface="Lucida Sans"/>
                <a:cs typeface="Lucida Sans"/>
              </a:rPr>
              <a:t>,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15" dirty="0">
                <a:latin typeface="Lucida Sans"/>
                <a:cs typeface="Lucida Sans"/>
              </a:rPr>
              <a:t>c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dirty="0">
                <a:latin typeface="Lucida Sans"/>
                <a:cs typeface="Lucida Sans"/>
              </a:rPr>
              <a:t>e</a:t>
            </a:r>
            <a:r>
              <a:rPr sz="1000" spc="-15" dirty="0">
                <a:latin typeface="Lucida Sans"/>
                <a:cs typeface="Lucida Sans"/>
              </a:rPr>
              <a:t>s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hu</a:t>
            </a:r>
            <a:r>
              <a:rPr sz="1000" spc="-10" dirty="0">
                <a:latin typeface="Lucida Sans"/>
                <a:cs typeface="Lucida Sans"/>
              </a:rPr>
              <a:t>r</a:t>
            </a:r>
            <a:r>
              <a:rPr sz="1000" spc="-15" dirty="0">
                <a:latin typeface="Lucida Sans"/>
                <a:cs typeface="Lucida Sans"/>
              </a:rPr>
              <a:t>t</a:t>
            </a:r>
            <a:r>
              <a:rPr sz="1000" spc="-25" dirty="0">
                <a:latin typeface="Lucida Sans"/>
                <a:cs typeface="Lucida Sans"/>
              </a:rPr>
              <a:t>s</a:t>
            </a:r>
            <a:r>
              <a:rPr sz="1000" spc="-100" dirty="0">
                <a:latin typeface="Lucida Sans"/>
                <a:cs typeface="Lucida Sans"/>
              </a:rPr>
              <a:t>,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5" dirty="0">
                <a:latin typeface="Lucida Sans"/>
                <a:cs typeface="Lucida Sans"/>
              </a:rPr>
              <a:t>t</a:t>
            </a:r>
            <a:r>
              <a:rPr sz="1000" spc="-155" dirty="0">
                <a:latin typeface="Lucida Sans"/>
                <a:cs typeface="Lucida Sans"/>
              </a:rPr>
              <a:t>’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60" dirty="0">
                <a:latin typeface="Lucida Sans"/>
                <a:cs typeface="Lucida Sans"/>
              </a:rPr>
              <a:t>o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986564" y="1093364"/>
            <a:ext cx="629285" cy="153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30" dirty="0">
                <a:latin typeface="Lucida Sans"/>
                <a:cs typeface="Lucida Sans"/>
              </a:rPr>
              <a:t>b</a:t>
            </a:r>
            <a:r>
              <a:rPr sz="1000" spc="-35" dirty="0">
                <a:latin typeface="Lucida Sans"/>
                <a:cs typeface="Lucida Sans"/>
              </a:rPr>
              <a:t>r</a:t>
            </a:r>
            <a:r>
              <a:rPr sz="1000" spc="-20" dirty="0">
                <a:latin typeface="Lucida Sans"/>
                <a:cs typeface="Lucida Sans"/>
              </a:rPr>
              <a:t>e</a:t>
            </a:r>
            <a:r>
              <a:rPr sz="1000" spc="-30" dirty="0">
                <a:latin typeface="Lucida Sans"/>
                <a:cs typeface="Lucida Sans"/>
              </a:rPr>
              <a:t>at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b="1" spc="15" dirty="0">
                <a:latin typeface="Century Gothic"/>
                <a:cs typeface="Century Gothic"/>
              </a:rPr>
              <a:t>or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839300" y="1243154"/>
            <a:ext cx="2903220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9385" indent="-146685">
              <a:lnSpc>
                <a:spcPct val="100000"/>
              </a:lnSpc>
              <a:buClr>
                <a:srgbClr val="EF7E26"/>
              </a:buClr>
              <a:buSzPct val="260000"/>
              <a:buFont typeface="Century Gothic"/>
              <a:buChar char="·"/>
              <a:tabLst>
                <a:tab pos="160020" algn="l"/>
              </a:tabLst>
            </a:pP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10" dirty="0">
                <a:latin typeface="Lucida Sans"/>
                <a:cs typeface="Lucida Sans"/>
              </a:rPr>
              <a:t>ee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5" dirty="0">
                <a:latin typeface="Lucida Sans"/>
                <a:cs typeface="Lucida Sans"/>
              </a:rPr>
              <a:t>l</a:t>
            </a:r>
            <a:r>
              <a:rPr sz="1000" spc="-20" dirty="0">
                <a:latin typeface="Lucida Sans"/>
                <a:cs typeface="Lucida Sans"/>
              </a:rPr>
              <a:t>i</a:t>
            </a:r>
            <a:r>
              <a:rPr sz="1000" spc="-55" dirty="0">
                <a:latin typeface="Lucida Sans"/>
                <a:cs typeface="Lucida Sans"/>
              </a:rPr>
              <a:t>e</a:t>
            </a:r>
            <a:r>
              <a:rPr sz="1000" spc="-25" dirty="0">
                <a:latin typeface="Lucida Sans"/>
                <a:cs typeface="Lucida Sans"/>
              </a:rPr>
              <a:t>v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in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95" dirty="0">
                <a:latin typeface="Lucida Sans"/>
                <a:cs typeface="Lucida Sans"/>
              </a:rPr>
              <a:t> </a:t>
            </a:r>
            <a:r>
              <a:rPr sz="1000" b="1" spc="-75" dirty="0">
                <a:latin typeface="Century Gothic"/>
                <a:cs typeface="Century Gothic"/>
              </a:rPr>
              <a:t>(</a:t>
            </a:r>
            <a:r>
              <a:rPr sz="1000" b="1" spc="-20" dirty="0">
                <a:latin typeface="Century Gothic"/>
                <a:cs typeface="Century Gothic"/>
              </a:rPr>
              <a:t>u</a:t>
            </a:r>
            <a:r>
              <a:rPr sz="1000" b="1" spc="20" dirty="0">
                <a:latin typeface="Century Gothic"/>
                <a:cs typeface="Century Gothic"/>
              </a:rPr>
              <a:t>s</a:t>
            </a:r>
            <a:r>
              <a:rPr sz="1000" b="1" spc="25" dirty="0">
                <a:latin typeface="Century Gothic"/>
                <a:cs typeface="Century Gothic"/>
              </a:rPr>
              <a:t>u</a:t>
            </a:r>
            <a:r>
              <a:rPr sz="1000" b="1" spc="-105" dirty="0">
                <a:latin typeface="Century Gothic"/>
                <a:cs typeface="Century Gothic"/>
              </a:rPr>
              <a:t>a</a:t>
            </a:r>
            <a:r>
              <a:rPr sz="1000" b="1" spc="20" dirty="0">
                <a:latin typeface="Century Gothic"/>
                <a:cs typeface="Century Gothic"/>
              </a:rPr>
              <a:t>l</a:t>
            </a:r>
            <a:r>
              <a:rPr sz="1000" b="1" spc="-5" dirty="0">
                <a:latin typeface="Century Gothic"/>
                <a:cs typeface="Century Gothic"/>
              </a:rPr>
              <a:t>l</a:t>
            </a:r>
            <a:r>
              <a:rPr sz="1000" b="1" spc="-35" dirty="0">
                <a:latin typeface="Century Gothic"/>
                <a:cs typeface="Century Gothic"/>
              </a:rPr>
              <a:t>y</a:t>
            </a:r>
            <a:r>
              <a:rPr sz="1000" b="1" spc="-60" dirty="0">
                <a:latin typeface="Century Gothic"/>
                <a:cs typeface="Century Gothic"/>
              </a:rPr>
              <a:t> </a:t>
            </a:r>
            <a:r>
              <a:rPr sz="1000" b="1" spc="-55" dirty="0">
                <a:latin typeface="Century Gothic"/>
                <a:cs typeface="Century Gothic"/>
              </a:rPr>
              <a:t>b</a:t>
            </a:r>
            <a:r>
              <a:rPr sz="1000" b="1" spc="-25" dirty="0">
                <a:latin typeface="Century Gothic"/>
                <a:cs typeface="Century Gothic"/>
              </a:rPr>
              <a:t>lu</a:t>
            </a:r>
            <a:r>
              <a:rPr sz="1000" b="1" spc="-80" dirty="0">
                <a:latin typeface="Century Gothic"/>
                <a:cs typeface="Century Gothic"/>
              </a:rPr>
              <a:t>e</a:t>
            </a:r>
            <a:r>
              <a:rPr sz="1000" b="1" spc="-50" dirty="0">
                <a:latin typeface="Century Gothic"/>
                <a:cs typeface="Century Gothic"/>
              </a:rPr>
              <a:t>)</a:t>
            </a:r>
            <a:r>
              <a:rPr sz="1000" b="1" spc="-45" dirty="0">
                <a:latin typeface="Century Gothic"/>
                <a:cs typeface="Century Gothic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5" dirty="0">
                <a:latin typeface="Lucida Sans"/>
                <a:cs typeface="Lucida Sans"/>
              </a:rPr>
              <a:t>h</a:t>
            </a:r>
            <a:r>
              <a:rPr sz="1000" spc="-35" dirty="0">
                <a:latin typeface="Lucida Sans"/>
                <a:cs typeface="Lucida Sans"/>
              </a:rPr>
              <a:t>r</a:t>
            </a:r>
            <a:r>
              <a:rPr sz="1000" spc="-25" dirty="0">
                <a:latin typeface="Lucida Sans"/>
                <a:cs typeface="Lucida Sans"/>
              </a:rPr>
              <a:t>ee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or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986437" y="1499764"/>
            <a:ext cx="1257935" cy="153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60" dirty="0">
                <a:latin typeface="Lucida Sans"/>
                <a:cs typeface="Lucida Sans"/>
              </a:rPr>
              <a:t>m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60" dirty="0">
                <a:latin typeface="Lucida Sans"/>
                <a:cs typeface="Lucida Sans"/>
              </a:rPr>
              <a:t>m</a:t>
            </a:r>
            <a:r>
              <a:rPr sz="1000" dirty="0">
                <a:latin typeface="Lucida Sans"/>
                <a:cs typeface="Lucida Sans"/>
              </a:rPr>
              <a:t>e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a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w</a:t>
            </a:r>
            <a:r>
              <a:rPr sz="1000" spc="-10" dirty="0">
                <a:latin typeface="Lucida Sans"/>
                <a:cs typeface="Lucida Sans"/>
              </a:rPr>
              <a:t>e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65" dirty="0">
                <a:latin typeface="Lucida Sans"/>
                <a:cs typeface="Lucida Sans"/>
              </a:rPr>
              <a:t>k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b="1" spc="15" dirty="0">
                <a:latin typeface="Century Gothic"/>
                <a:cs typeface="Century Gothic"/>
              </a:rPr>
              <a:t>or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839300" y="1649554"/>
            <a:ext cx="2749550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9385" indent="-146685">
              <a:lnSpc>
                <a:spcPct val="100000"/>
              </a:lnSpc>
              <a:buClr>
                <a:srgbClr val="EF7E26"/>
              </a:buClr>
              <a:buSzPct val="260000"/>
              <a:buFont typeface="Century Gothic"/>
              <a:buChar char="·"/>
              <a:tabLst>
                <a:tab pos="160020" algn="l"/>
              </a:tabLst>
            </a:pPr>
            <a:r>
              <a:rPr sz="1000" spc="-20" dirty="0">
                <a:latin typeface="Lucida Sans"/>
                <a:cs typeface="Lucida Sans"/>
              </a:rPr>
              <a:t>I</a:t>
            </a:r>
            <a:r>
              <a:rPr sz="1000" spc="-140" dirty="0">
                <a:latin typeface="Lucida Sans"/>
                <a:cs typeface="Lucida Sans"/>
              </a:rPr>
              <a:t>’</a:t>
            </a:r>
            <a:r>
              <a:rPr sz="1000" spc="-70" dirty="0">
                <a:latin typeface="Lucida Sans"/>
                <a:cs typeface="Lucida Sans"/>
              </a:rPr>
              <a:t>m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0" dirty="0">
                <a:latin typeface="Lucida Sans"/>
                <a:cs typeface="Lucida Sans"/>
              </a:rPr>
              <a:t>wa</a:t>
            </a:r>
            <a:r>
              <a:rPr sz="1000" spc="-50" dirty="0">
                <a:latin typeface="Lucida Sans"/>
                <a:cs typeface="Lucida Sans"/>
              </a:rPr>
              <a:t>k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35" dirty="0">
                <a:latin typeface="Lucida Sans"/>
                <a:cs typeface="Lucida Sans"/>
              </a:rPr>
              <a:t>g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40" dirty="0">
                <a:latin typeface="Lucida Sans"/>
                <a:cs typeface="Lucida Sans"/>
              </a:rPr>
              <a:t>p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a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ni</a:t>
            </a:r>
            <a:r>
              <a:rPr sz="1000" spc="-30" dirty="0">
                <a:latin typeface="Lucida Sans"/>
                <a:cs typeface="Lucida Sans"/>
              </a:rPr>
              <a:t>g</a:t>
            </a:r>
            <a:r>
              <a:rPr sz="1000" spc="-55" dirty="0">
                <a:latin typeface="Lucida Sans"/>
                <a:cs typeface="Lucida Sans"/>
              </a:rPr>
              <a:t>h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b</a:t>
            </a:r>
            <a:r>
              <a:rPr sz="1000" spc="-10" dirty="0">
                <a:latin typeface="Lucida Sans"/>
                <a:cs typeface="Lucida Sans"/>
              </a:rPr>
              <a:t>e</a:t>
            </a:r>
            <a:r>
              <a:rPr sz="1000" spc="30" dirty="0">
                <a:latin typeface="Lucida Sans"/>
                <a:cs typeface="Lucida Sans"/>
              </a:rPr>
              <a:t>c</a:t>
            </a:r>
            <a:r>
              <a:rPr sz="1000" spc="-30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u</a:t>
            </a:r>
            <a:r>
              <a:rPr sz="1000" spc="-25" dirty="0">
                <a:latin typeface="Lucida Sans"/>
                <a:cs typeface="Lucida Sans"/>
              </a:rPr>
              <a:t>se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o</a:t>
            </a:r>
            <a:r>
              <a:rPr sz="1000" spc="-70" dirty="0">
                <a:latin typeface="Lucida Sans"/>
                <a:cs typeface="Lucida Sans"/>
              </a:rPr>
              <a:t>f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10" dirty="0">
                <a:latin typeface="Lucida Sans"/>
                <a:cs typeface="Lucida Sans"/>
              </a:rPr>
              <a:t>a</a:t>
            </a:r>
            <a:r>
              <a:rPr sz="1000" spc="-15" dirty="0">
                <a:latin typeface="Lucida Sans"/>
                <a:cs typeface="Lucida Sans"/>
              </a:rPr>
              <a:t>s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5" dirty="0">
                <a:latin typeface="Lucida Sans"/>
                <a:cs typeface="Lucida Sans"/>
              </a:rPr>
              <a:t>hm</a:t>
            </a:r>
            <a:r>
              <a:rPr sz="1000" spc="-35" dirty="0">
                <a:latin typeface="Lucida Sans"/>
                <a:cs typeface="Lucida Sans"/>
              </a:rPr>
              <a:t>a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986564" y="1906164"/>
            <a:ext cx="2662555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spc="-35" dirty="0">
                <a:latin typeface="Lucida Sans"/>
                <a:cs typeface="Lucida Sans"/>
              </a:rPr>
              <a:t>(</a:t>
            </a:r>
            <a:r>
              <a:rPr sz="1000" spc="-40" dirty="0">
                <a:latin typeface="Lucida Sans"/>
                <a:cs typeface="Lucida Sans"/>
              </a:rPr>
              <a:t>th</a:t>
            </a:r>
            <a:r>
              <a:rPr sz="1000" spc="-50" dirty="0">
                <a:latin typeface="Lucida Sans"/>
                <a:cs typeface="Lucida Sans"/>
              </a:rPr>
              <a:t>i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i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60" dirty="0">
                <a:latin typeface="Lucida Sans"/>
                <a:cs typeface="Lucida Sans"/>
              </a:rPr>
              <a:t>n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6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p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10" dirty="0">
                <a:latin typeface="Lucida Sans"/>
                <a:cs typeface="Lucida Sans"/>
              </a:rPr>
              <a:t>r</a:t>
            </a:r>
            <a:r>
              <a:rPr sz="1000" spc="-15" dirty="0">
                <a:latin typeface="Lucida Sans"/>
                <a:cs typeface="Lucida Sans"/>
              </a:rPr>
              <a:t>t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5" dirty="0">
                <a:latin typeface="Lucida Sans"/>
                <a:cs typeface="Lucida Sans"/>
              </a:rPr>
              <a:t>n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s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30" dirty="0">
                <a:latin typeface="Lucida Sans"/>
                <a:cs typeface="Lucida Sans"/>
              </a:rPr>
              <a:t>g</a:t>
            </a:r>
            <a:r>
              <a:rPr sz="1000" spc="-60" dirty="0">
                <a:latin typeface="Lucida Sans"/>
                <a:cs typeface="Lucida Sans"/>
              </a:rPr>
              <a:t>n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w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60" dirty="0">
                <a:latin typeface="Lucida Sans"/>
                <a:cs typeface="Lucida Sans"/>
              </a:rPr>
              <a:t>ll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b</a:t>
            </a:r>
            <a:r>
              <a:rPr sz="1000" spc="-45" dirty="0">
                <a:latin typeface="Lucida Sans"/>
                <a:cs typeface="Lucida Sans"/>
              </a:rPr>
              <a:t>o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65" dirty="0">
                <a:latin typeface="Lucida Sans"/>
                <a:cs typeface="Lucida Sans"/>
              </a:rPr>
              <a:t>k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a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30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x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3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d</a:t>
            </a:r>
            <a:r>
              <a:rPr sz="1000" spc="-45" dirty="0">
                <a:latin typeface="Lucida Sans"/>
                <a:cs typeface="Lucida Sans"/>
              </a:rPr>
              <a:t>a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ap</a:t>
            </a:r>
            <a:r>
              <a:rPr sz="1000" spc="-25" dirty="0">
                <a:latin typeface="Lucida Sans"/>
                <a:cs typeface="Lucida Sans"/>
              </a:rPr>
              <a:t>p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40" dirty="0">
                <a:latin typeface="Lucida Sans"/>
                <a:cs typeface="Lucida Sans"/>
              </a:rPr>
              <a:t>nt</a:t>
            </a:r>
            <a:r>
              <a:rPr sz="1000" spc="-60" dirty="0">
                <a:latin typeface="Lucida Sans"/>
                <a:cs typeface="Lucida Sans"/>
              </a:rPr>
              <a:t>m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5" dirty="0">
                <a:latin typeface="Lucida Sans"/>
                <a:cs typeface="Lucida Sans"/>
              </a:rPr>
              <a:t>n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wi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60" dirty="0">
                <a:latin typeface="Lucida Sans"/>
                <a:cs typeface="Lucida Sans"/>
              </a:rPr>
              <a:t>h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35" dirty="0">
                <a:latin typeface="Lucida Sans"/>
                <a:cs typeface="Lucida Sans"/>
              </a:rPr>
              <a:t>G</a:t>
            </a:r>
            <a:r>
              <a:rPr sz="1000" spc="20" dirty="0">
                <a:latin typeface="Lucida Sans"/>
                <a:cs typeface="Lucida Sans"/>
              </a:rPr>
              <a:t>P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nu</a:t>
            </a:r>
            <a:r>
              <a:rPr sz="1000" spc="-40" dirty="0">
                <a:latin typeface="Lucida Sans"/>
                <a:cs typeface="Lucida Sans"/>
              </a:rPr>
              <a:t>r</a:t>
            </a:r>
            <a:r>
              <a:rPr sz="1000" spc="-25" dirty="0">
                <a:latin typeface="Lucida Sans"/>
                <a:cs typeface="Lucida Sans"/>
              </a:rPr>
              <a:t>s</a:t>
            </a:r>
            <a:r>
              <a:rPr sz="1000" spc="-50" dirty="0">
                <a:latin typeface="Lucida Sans"/>
                <a:cs typeface="Lucida Sans"/>
              </a:rPr>
              <a:t>e</a:t>
            </a:r>
            <a:r>
              <a:rPr sz="1000" spc="-40" dirty="0">
                <a:latin typeface="Lucida Sans"/>
                <a:cs typeface="Lucida Sans"/>
              </a:rPr>
              <a:t>)</a:t>
            </a:r>
            <a:r>
              <a:rPr sz="1000" spc="-100" dirty="0">
                <a:latin typeface="Lucida Sans"/>
                <a:cs typeface="Lucida Sans"/>
              </a:rPr>
              <a:t>.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839300" y="2311115"/>
            <a:ext cx="26714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0" dirty="0">
                <a:solidFill>
                  <a:srgbClr val="EF7E26"/>
                </a:solidFill>
                <a:latin typeface="Century Gothic"/>
                <a:cs typeface="Century Gothic"/>
              </a:rPr>
              <a:t>I</a:t>
            </a:r>
            <a:r>
              <a:rPr sz="1500" b="1" spc="60" dirty="0">
                <a:solidFill>
                  <a:srgbClr val="EF7E26"/>
                </a:solidFill>
                <a:latin typeface="Century Gothic"/>
                <a:cs typeface="Century Gothic"/>
              </a:rPr>
              <a:t>f</a:t>
            </a:r>
            <a:r>
              <a:rPr sz="1500" b="1" spc="-9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500" b="1" spc="-120" dirty="0">
                <a:solidFill>
                  <a:srgbClr val="EF7E26"/>
                </a:solidFill>
                <a:latin typeface="Century Gothic"/>
                <a:cs typeface="Century Gothic"/>
              </a:rPr>
              <a:t>m</a:t>
            </a:r>
            <a:r>
              <a:rPr sz="1500" b="1" spc="-90" dirty="0">
                <a:solidFill>
                  <a:srgbClr val="EF7E26"/>
                </a:solidFill>
                <a:latin typeface="Century Gothic"/>
                <a:cs typeface="Century Gothic"/>
              </a:rPr>
              <a:t>y </a:t>
            </a:r>
            <a:r>
              <a:rPr sz="1500" b="1" spc="-150" dirty="0">
                <a:solidFill>
                  <a:srgbClr val="EF7E26"/>
                </a:solidFill>
                <a:latin typeface="Century Gothic"/>
                <a:cs typeface="Century Gothic"/>
              </a:rPr>
              <a:t>a</a:t>
            </a:r>
            <a:r>
              <a:rPr sz="1500" b="1" spc="110" dirty="0">
                <a:solidFill>
                  <a:srgbClr val="EF7E26"/>
                </a:solidFill>
                <a:latin typeface="Century Gothic"/>
                <a:cs typeface="Century Gothic"/>
              </a:rPr>
              <a:t>s</a:t>
            </a:r>
            <a:r>
              <a:rPr sz="1500" b="1" spc="75" dirty="0">
                <a:solidFill>
                  <a:srgbClr val="EF7E26"/>
                </a:solidFill>
                <a:latin typeface="Century Gothic"/>
                <a:cs typeface="Century Gothic"/>
              </a:rPr>
              <a:t>t</a:t>
            </a:r>
            <a:r>
              <a:rPr sz="1500" b="1" spc="-40" dirty="0">
                <a:solidFill>
                  <a:srgbClr val="EF7E26"/>
                </a:solidFill>
                <a:latin typeface="Century Gothic"/>
                <a:cs typeface="Century Gothic"/>
              </a:rPr>
              <a:t>h</a:t>
            </a:r>
            <a:r>
              <a:rPr sz="1500" b="1" spc="-90" dirty="0">
                <a:solidFill>
                  <a:srgbClr val="EF7E26"/>
                </a:solidFill>
                <a:latin typeface="Century Gothic"/>
                <a:cs typeface="Century Gothic"/>
              </a:rPr>
              <a:t>m</a:t>
            </a:r>
            <a:r>
              <a:rPr sz="1500" b="1" spc="-180" dirty="0">
                <a:solidFill>
                  <a:srgbClr val="EF7E26"/>
                </a:solidFill>
                <a:latin typeface="Century Gothic"/>
                <a:cs typeface="Century Gothic"/>
              </a:rPr>
              <a:t>a</a:t>
            </a:r>
            <a:r>
              <a:rPr sz="1500" b="1" spc="-9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500" b="1" spc="-85" dirty="0">
                <a:solidFill>
                  <a:srgbClr val="EF7E26"/>
                </a:solidFill>
                <a:latin typeface="Century Gothic"/>
                <a:cs typeface="Century Gothic"/>
              </a:rPr>
              <a:t>g</a:t>
            </a:r>
            <a:r>
              <a:rPr sz="1500" b="1" spc="-130" dirty="0">
                <a:solidFill>
                  <a:srgbClr val="EF7E26"/>
                </a:solidFill>
                <a:latin typeface="Century Gothic"/>
                <a:cs typeface="Century Gothic"/>
              </a:rPr>
              <a:t>e</a:t>
            </a:r>
            <a:r>
              <a:rPr sz="1500" b="1" spc="95" dirty="0">
                <a:solidFill>
                  <a:srgbClr val="EF7E26"/>
                </a:solidFill>
                <a:latin typeface="Century Gothic"/>
                <a:cs typeface="Century Gothic"/>
              </a:rPr>
              <a:t>t</a:t>
            </a:r>
            <a:r>
              <a:rPr sz="1500" b="1" spc="85" dirty="0">
                <a:solidFill>
                  <a:srgbClr val="EF7E26"/>
                </a:solidFill>
                <a:latin typeface="Century Gothic"/>
                <a:cs typeface="Century Gothic"/>
              </a:rPr>
              <a:t>s</a:t>
            </a:r>
            <a:r>
              <a:rPr sz="1500" b="1" spc="-9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500" b="1" spc="-110" dirty="0">
                <a:solidFill>
                  <a:srgbClr val="EF7E26"/>
                </a:solidFill>
                <a:latin typeface="Century Gothic"/>
                <a:cs typeface="Century Gothic"/>
              </a:rPr>
              <a:t>w</a:t>
            </a:r>
            <a:r>
              <a:rPr sz="1500" b="1" spc="-100" dirty="0">
                <a:solidFill>
                  <a:srgbClr val="EF7E26"/>
                </a:solidFill>
                <a:latin typeface="Century Gothic"/>
                <a:cs typeface="Century Gothic"/>
              </a:rPr>
              <a:t>o</a:t>
            </a:r>
            <a:r>
              <a:rPr sz="1500" b="1" spc="114" dirty="0">
                <a:solidFill>
                  <a:srgbClr val="EF7E26"/>
                </a:solidFill>
                <a:latin typeface="Century Gothic"/>
                <a:cs typeface="Century Gothic"/>
              </a:rPr>
              <a:t>r</a:t>
            </a:r>
            <a:r>
              <a:rPr sz="1500" b="1" spc="95" dirty="0">
                <a:solidFill>
                  <a:srgbClr val="EF7E26"/>
                </a:solidFill>
                <a:latin typeface="Century Gothic"/>
                <a:cs typeface="Century Gothic"/>
              </a:rPr>
              <a:t>s</a:t>
            </a:r>
            <a:r>
              <a:rPr sz="1500" b="1" spc="-125" dirty="0">
                <a:solidFill>
                  <a:srgbClr val="EF7E26"/>
                </a:solidFill>
                <a:latin typeface="Century Gothic"/>
                <a:cs typeface="Century Gothic"/>
              </a:rPr>
              <a:t>e</a:t>
            </a:r>
            <a:r>
              <a:rPr sz="1500" b="1" spc="-65" dirty="0">
                <a:solidFill>
                  <a:srgbClr val="EF7E26"/>
                </a:solidFill>
                <a:latin typeface="Century Gothic"/>
                <a:cs typeface="Century Gothic"/>
              </a:rPr>
              <a:t>,</a:t>
            </a:r>
            <a:r>
              <a:rPr sz="1500" b="1" spc="-9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500" b="1" spc="-15" dirty="0">
                <a:solidFill>
                  <a:srgbClr val="EF7E26"/>
                </a:solidFill>
                <a:latin typeface="Century Gothic"/>
                <a:cs typeface="Century Gothic"/>
              </a:rPr>
              <a:t>I</a:t>
            </a:r>
            <a:r>
              <a:rPr sz="1500" b="1" spc="-90" dirty="0">
                <a:solidFill>
                  <a:srgbClr val="EF7E26"/>
                </a:solidFill>
                <a:latin typeface="Century Gothic"/>
                <a:cs typeface="Century Gothic"/>
              </a:rPr>
              <a:t> w</a:t>
            </a:r>
            <a:r>
              <a:rPr sz="1500" b="1" spc="25" dirty="0">
                <a:solidFill>
                  <a:srgbClr val="EF7E26"/>
                </a:solidFill>
                <a:latin typeface="Century Gothic"/>
                <a:cs typeface="Century Gothic"/>
              </a:rPr>
              <a:t>il</a:t>
            </a:r>
            <a:r>
              <a:rPr sz="1500" b="1" spc="30" dirty="0">
                <a:solidFill>
                  <a:srgbClr val="EF7E26"/>
                </a:solidFill>
                <a:latin typeface="Century Gothic"/>
                <a:cs typeface="Century Gothic"/>
              </a:rPr>
              <a:t>l</a:t>
            </a:r>
            <a:r>
              <a:rPr sz="1500" b="1" spc="-65" dirty="0">
                <a:solidFill>
                  <a:srgbClr val="EF7E26"/>
                </a:solidFill>
                <a:latin typeface="Century Gothic"/>
                <a:cs typeface="Century Gothic"/>
              </a:rPr>
              <a:t>:</a:t>
            </a:r>
            <a:endParaRPr sz="1500">
              <a:latin typeface="Century Gothic"/>
              <a:cs typeface="Century Gothic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839300" y="2513154"/>
            <a:ext cx="2454275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9385" indent="-146685">
              <a:lnSpc>
                <a:spcPct val="100000"/>
              </a:lnSpc>
              <a:buClr>
                <a:srgbClr val="EF7E26"/>
              </a:buClr>
              <a:buSzPct val="260000"/>
              <a:buFont typeface="Century Gothic"/>
              <a:buChar char="·"/>
              <a:tabLst>
                <a:tab pos="160020" algn="l"/>
              </a:tabLst>
            </a:pPr>
            <a:r>
              <a:rPr sz="1000" spc="-110" dirty="0">
                <a:latin typeface="Lucida Sans"/>
                <a:cs typeface="Lucida Sans"/>
              </a:rPr>
              <a:t>T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80" dirty="0">
                <a:latin typeface="Lucida Sans"/>
                <a:cs typeface="Lucida Sans"/>
              </a:rPr>
              <a:t>k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p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25" dirty="0">
                <a:latin typeface="Lucida Sans"/>
                <a:cs typeface="Lucida Sans"/>
              </a:rPr>
              <a:t>ev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5" dirty="0">
                <a:latin typeface="Lucida Sans"/>
                <a:cs typeface="Lucida Sans"/>
              </a:rPr>
              <a:t>n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60" dirty="0">
                <a:latin typeface="Lucida Sans"/>
                <a:cs typeface="Lucida Sans"/>
              </a:rPr>
              <a:t>m</a:t>
            </a:r>
            <a:r>
              <a:rPr sz="1000" spc="-10" dirty="0">
                <a:latin typeface="Lucida Sans"/>
                <a:cs typeface="Lucida Sans"/>
              </a:rPr>
              <a:t>e</a:t>
            </a:r>
            <a:r>
              <a:rPr sz="1000" spc="-40" dirty="0">
                <a:latin typeface="Lucida Sans"/>
                <a:cs typeface="Lucida Sans"/>
              </a:rPr>
              <a:t>d</a:t>
            </a:r>
            <a:r>
              <a:rPr sz="1000" spc="-15" dirty="0">
                <a:latin typeface="Lucida Sans"/>
                <a:cs typeface="Lucida Sans"/>
              </a:rPr>
              <a:t>ic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dirty="0">
                <a:latin typeface="Lucida Sans"/>
                <a:cs typeface="Lucida Sans"/>
              </a:rPr>
              <a:t>e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10" dirty="0">
                <a:latin typeface="Lucida Sans"/>
                <a:cs typeface="Lucida Sans"/>
              </a:rPr>
              <a:t>a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no</a:t>
            </a:r>
            <a:r>
              <a:rPr sz="1000" spc="-45" dirty="0">
                <a:latin typeface="Lucida Sans"/>
                <a:cs typeface="Lucida Sans"/>
              </a:rPr>
              <a:t>r</a:t>
            </a:r>
            <a:r>
              <a:rPr sz="1000" spc="-5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60" dirty="0">
                <a:latin typeface="Lucida Sans"/>
                <a:cs typeface="Lucida Sans"/>
              </a:rPr>
              <a:t>l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839300" y="2767154"/>
            <a:ext cx="2986405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9385" indent="-146685">
              <a:lnSpc>
                <a:spcPct val="100000"/>
              </a:lnSpc>
              <a:buClr>
                <a:srgbClr val="EF7E26"/>
              </a:buClr>
              <a:buSzPct val="260000"/>
              <a:buFont typeface="Century Gothic"/>
              <a:buChar char="·"/>
              <a:tabLst>
                <a:tab pos="160020" algn="l"/>
                <a:tab pos="1343660" algn="l"/>
              </a:tabLst>
            </a:pPr>
            <a:r>
              <a:rPr sz="1000" spc="-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25" dirty="0">
                <a:latin typeface="Lucida Sans"/>
                <a:cs typeface="Lucida Sans"/>
              </a:rPr>
              <a:t>s</a:t>
            </a:r>
            <a:r>
              <a:rPr sz="1000" spc="-60" dirty="0">
                <a:latin typeface="Lucida Sans"/>
                <a:cs typeface="Lucida Sans"/>
              </a:rPr>
              <a:t>o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15" dirty="0">
                <a:latin typeface="Lucida Sans"/>
                <a:cs typeface="Lucida Sans"/>
              </a:rPr>
              <a:t>t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80" dirty="0">
                <a:latin typeface="Lucida Sans"/>
                <a:cs typeface="Lucida Sans"/>
              </a:rPr>
              <a:t>k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140" dirty="0">
                <a:latin typeface="Lucida Sans"/>
                <a:cs typeface="Lucida Sans"/>
              </a:rPr>
              <a:t> </a:t>
            </a:r>
            <a:r>
              <a:rPr sz="1000" u="dash" spc="-105" dirty="0">
                <a:latin typeface="Lucida Sans"/>
                <a:cs typeface="Lucida Sans"/>
              </a:rPr>
              <a:t> </a:t>
            </a:r>
            <a:r>
              <a:rPr sz="1000" u="dash" dirty="0">
                <a:latin typeface="Lucida Sans"/>
                <a:cs typeface="Lucida Sans"/>
              </a:rPr>
              <a:t>	</a:t>
            </a:r>
            <a:r>
              <a:rPr sz="100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p</a:t>
            </a:r>
            <a:r>
              <a:rPr sz="1000" spc="-50" dirty="0">
                <a:latin typeface="Lucida Sans"/>
                <a:cs typeface="Lucida Sans"/>
              </a:rPr>
              <a:t>u</a:t>
            </a:r>
            <a:r>
              <a:rPr sz="1000" spc="-25" dirty="0">
                <a:latin typeface="Lucida Sans"/>
                <a:cs typeface="Lucida Sans"/>
              </a:rPr>
              <a:t>f</a:t>
            </a:r>
            <a:r>
              <a:rPr sz="1000" spc="-95" dirty="0">
                <a:latin typeface="Lucida Sans"/>
                <a:cs typeface="Lucida Sans"/>
              </a:rPr>
              <a:t>f</a:t>
            </a:r>
            <a:r>
              <a:rPr sz="1000" spc="-145" dirty="0">
                <a:latin typeface="Lucida Sans"/>
                <a:cs typeface="Lucida Sans"/>
              </a:rPr>
              <a:t>/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o</a:t>
            </a:r>
            <a:r>
              <a:rPr sz="1000" spc="-70" dirty="0">
                <a:latin typeface="Lucida Sans"/>
                <a:cs typeface="Lucida Sans"/>
              </a:rPr>
              <a:t>f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5" dirty="0">
                <a:latin typeface="Lucida Sans"/>
                <a:cs typeface="Lucida Sans"/>
              </a:rPr>
              <a:t>l</a:t>
            </a:r>
            <a:r>
              <a:rPr sz="1000" spc="-20" dirty="0">
                <a:latin typeface="Lucida Sans"/>
                <a:cs typeface="Lucida Sans"/>
              </a:rPr>
              <a:t>i</a:t>
            </a:r>
            <a:r>
              <a:rPr sz="1000" spc="-55" dirty="0">
                <a:latin typeface="Lucida Sans"/>
                <a:cs typeface="Lucida Sans"/>
              </a:rPr>
              <a:t>e</a:t>
            </a:r>
            <a:r>
              <a:rPr sz="1000" spc="-25" dirty="0">
                <a:latin typeface="Lucida Sans"/>
                <a:cs typeface="Lucida Sans"/>
              </a:rPr>
              <a:t>v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in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986437" y="3023764"/>
            <a:ext cx="2346325" cy="153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75" dirty="0">
                <a:latin typeface="Century Gothic"/>
                <a:cs typeface="Century Gothic"/>
              </a:rPr>
              <a:t>(</a:t>
            </a:r>
            <a:r>
              <a:rPr sz="1000" b="1" spc="-20" dirty="0">
                <a:latin typeface="Century Gothic"/>
                <a:cs typeface="Century Gothic"/>
              </a:rPr>
              <a:t>u</a:t>
            </a:r>
            <a:r>
              <a:rPr sz="1000" b="1" spc="20" dirty="0">
                <a:latin typeface="Century Gothic"/>
                <a:cs typeface="Century Gothic"/>
              </a:rPr>
              <a:t>s</a:t>
            </a:r>
            <a:r>
              <a:rPr sz="1000" b="1" spc="25" dirty="0">
                <a:latin typeface="Century Gothic"/>
                <a:cs typeface="Century Gothic"/>
              </a:rPr>
              <a:t>u</a:t>
            </a:r>
            <a:r>
              <a:rPr sz="1000" b="1" spc="-105" dirty="0">
                <a:latin typeface="Century Gothic"/>
                <a:cs typeface="Century Gothic"/>
              </a:rPr>
              <a:t>a</a:t>
            </a:r>
            <a:r>
              <a:rPr sz="1000" b="1" spc="20" dirty="0">
                <a:latin typeface="Century Gothic"/>
                <a:cs typeface="Century Gothic"/>
              </a:rPr>
              <a:t>l</a:t>
            </a:r>
            <a:r>
              <a:rPr sz="1000" b="1" spc="-5" dirty="0">
                <a:latin typeface="Century Gothic"/>
                <a:cs typeface="Century Gothic"/>
              </a:rPr>
              <a:t>l</a:t>
            </a:r>
            <a:r>
              <a:rPr sz="1000" b="1" spc="-35" dirty="0">
                <a:latin typeface="Century Gothic"/>
                <a:cs typeface="Century Gothic"/>
              </a:rPr>
              <a:t>y</a:t>
            </a:r>
            <a:r>
              <a:rPr sz="1000" b="1" spc="-60" dirty="0">
                <a:latin typeface="Century Gothic"/>
                <a:cs typeface="Century Gothic"/>
              </a:rPr>
              <a:t> </a:t>
            </a:r>
            <a:r>
              <a:rPr sz="1000" b="1" spc="-55" dirty="0">
                <a:latin typeface="Century Gothic"/>
                <a:cs typeface="Century Gothic"/>
              </a:rPr>
              <a:t>b</a:t>
            </a:r>
            <a:r>
              <a:rPr sz="1000" b="1" spc="-25" dirty="0">
                <a:latin typeface="Century Gothic"/>
                <a:cs typeface="Century Gothic"/>
              </a:rPr>
              <a:t>lu</a:t>
            </a:r>
            <a:r>
              <a:rPr sz="1000" b="1" spc="-80" dirty="0">
                <a:latin typeface="Century Gothic"/>
                <a:cs typeface="Century Gothic"/>
              </a:rPr>
              <a:t>e</a:t>
            </a:r>
            <a:r>
              <a:rPr sz="1000" b="1" spc="-50" dirty="0">
                <a:latin typeface="Century Gothic"/>
                <a:cs typeface="Century Gothic"/>
              </a:rPr>
              <a:t>)</a:t>
            </a:r>
            <a:r>
              <a:rPr sz="1000" b="1" spc="-45" dirty="0">
                <a:latin typeface="Century Gothic"/>
                <a:cs typeface="Century Gothic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ev</a:t>
            </a:r>
            <a:r>
              <a:rPr sz="1000" spc="-15" dirty="0">
                <a:latin typeface="Lucida Sans"/>
                <a:cs typeface="Lucida Sans"/>
              </a:rPr>
              <a:t>er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65" dirty="0">
                <a:latin typeface="Lucida Sans"/>
                <a:cs typeface="Lucida Sans"/>
              </a:rPr>
              <a:t>f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ho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40" dirty="0">
                <a:latin typeface="Lucida Sans"/>
                <a:cs typeface="Lucida Sans"/>
              </a:rPr>
              <a:t>rs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i</a:t>
            </a:r>
            <a:r>
              <a:rPr sz="1000" spc="-70" dirty="0">
                <a:latin typeface="Lucida Sans"/>
                <a:cs typeface="Lucida Sans"/>
              </a:rPr>
              <a:t>f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10" dirty="0">
                <a:latin typeface="Lucida Sans"/>
                <a:cs typeface="Lucida Sans"/>
              </a:rPr>
              <a:t>ee</a:t>
            </a:r>
            <a:r>
              <a:rPr sz="1000" spc="-35" dirty="0">
                <a:latin typeface="Lucida Sans"/>
                <a:cs typeface="Lucida Sans"/>
              </a:rPr>
              <a:t>d</a:t>
            </a:r>
            <a:r>
              <a:rPr sz="1000" spc="-10" dirty="0">
                <a:latin typeface="Lucida Sans"/>
                <a:cs typeface="Lucida Sans"/>
              </a:rPr>
              <a:t>e</a:t>
            </a:r>
            <a:r>
              <a:rPr sz="1000" spc="-45" dirty="0">
                <a:latin typeface="Lucida Sans"/>
                <a:cs typeface="Lucida Sans"/>
              </a:rPr>
              <a:t>d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839300" y="3173554"/>
            <a:ext cx="2899410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9385" indent="-146685">
              <a:lnSpc>
                <a:spcPct val="100000"/>
              </a:lnSpc>
              <a:buClr>
                <a:srgbClr val="EF7E26"/>
              </a:buClr>
              <a:buSzPct val="260000"/>
              <a:buFont typeface="Century Gothic"/>
              <a:buChar char="·"/>
              <a:tabLst>
                <a:tab pos="160020" algn="l"/>
              </a:tabLst>
            </a:pPr>
            <a:r>
              <a:rPr sz="1000" spc="55" dirty="0">
                <a:latin typeface="Lucida Sans"/>
                <a:cs typeface="Lucida Sans"/>
              </a:rPr>
              <a:t>S</a:t>
            </a:r>
            <a:r>
              <a:rPr sz="1000" spc="-10" dirty="0">
                <a:latin typeface="Lucida Sans"/>
                <a:cs typeface="Lucida Sans"/>
              </a:rPr>
              <a:t>e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d</a:t>
            </a:r>
            <a:r>
              <a:rPr sz="1000" spc="-45" dirty="0">
                <a:latin typeface="Lucida Sans"/>
                <a:cs typeface="Lucida Sans"/>
              </a:rPr>
              <a:t>o</a:t>
            </a:r>
            <a:r>
              <a:rPr sz="1000" spc="25" dirty="0">
                <a:latin typeface="Lucida Sans"/>
                <a:cs typeface="Lucida Sans"/>
              </a:rPr>
              <a:t>c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50" dirty="0">
                <a:latin typeface="Lucida Sans"/>
                <a:cs typeface="Lucida Sans"/>
              </a:rPr>
              <a:t>or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nu</a:t>
            </a:r>
            <a:r>
              <a:rPr sz="1000" spc="-40" dirty="0">
                <a:latin typeface="Lucida Sans"/>
                <a:cs typeface="Lucida Sans"/>
              </a:rPr>
              <a:t>r</a:t>
            </a:r>
            <a:r>
              <a:rPr sz="1000" spc="-25" dirty="0">
                <a:latin typeface="Lucida Sans"/>
                <a:cs typeface="Lucida Sans"/>
              </a:rPr>
              <a:t>se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wi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5" dirty="0">
                <a:latin typeface="Lucida Sans"/>
                <a:cs typeface="Lucida Sans"/>
              </a:rPr>
              <a:t>hi</a:t>
            </a:r>
            <a:r>
              <a:rPr sz="1000" spc="-60" dirty="0">
                <a:latin typeface="Lucida Sans"/>
                <a:cs typeface="Lucida Sans"/>
              </a:rPr>
              <a:t>n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105" dirty="0">
                <a:latin typeface="Lucida Sans"/>
                <a:cs typeface="Lucida Sans"/>
              </a:rPr>
              <a:t>2</a:t>
            </a:r>
            <a:r>
              <a:rPr sz="1000" spc="-40" dirty="0">
                <a:latin typeface="Lucida Sans"/>
                <a:cs typeface="Lucida Sans"/>
              </a:rPr>
              <a:t>4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ho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40" dirty="0">
                <a:latin typeface="Lucida Sans"/>
                <a:cs typeface="Lucida Sans"/>
              </a:rPr>
              <a:t>rs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i</a:t>
            </a:r>
            <a:r>
              <a:rPr sz="1000" spc="-70" dirty="0">
                <a:latin typeface="Lucida Sans"/>
                <a:cs typeface="Lucida Sans"/>
              </a:rPr>
              <a:t>f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d</a:t>
            </a:r>
            <a:r>
              <a:rPr sz="1000" spc="-50" dirty="0">
                <a:latin typeface="Lucida Sans"/>
                <a:cs typeface="Lucida Sans"/>
              </a:rPr>
              <a:t>on</a:t>
            </a:r>
            <a:r>
              <a:rPr sz="1000" spc="-105" dirty="0">
                <a:latin typeface="Lucida Sans"/>
                <a:cs typeface="Lucida Sans"/>
              </a:rPr>
              <a:t>’</a:t>
            </a:r>
            <a:r>
              <a:rPr sz="1000" spc="-35" dirty="0">
                <a:latin typeface="Lucida Sans"/>
                <a:cs typeface="Lucida Sans"/>
              </a:rPr>
              <a:t>t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986562" y="3430164"/>
            <a:ext cx="64262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65" dirty="0">
                <a:latin typeface="Lucida Sans"/>
                <a:cs typeface="Lucida Sans"/>
              </a:rPr>
              <a:t>f</a:t>
            </a:r>
            <a:r>
              <a:rPr sz="1000" spc="-10" dirty="0">
                <a:latin typeface="Lucida Sans"/>
                <a:cs typeface="Lucida Sans"/>
              </a:rPr>
              <a:t>e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60" dirty="0">
                <a:latin typeface="Lucida Sans"/>
                <a:cs typeface="Lucida Sans"/>
              </a:rPr>
              <a:t>l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be</a:t>
            </a:r>
            <a:r>
              <a:rPr sz="1000" spc="5" dirty="0">
                <a:latin typeface="Lucida Sans"/>
                <a:cs typeface="Lucida Sans"/>
              </a:rPr>
              <a:t>t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30" dirty="0">
                <a:latin typeface="Lucida Sans"/>
                <a:cs typeface="Lucida Sans"/>
              </a:rPr>
              <a:t>e</a:t>
            </a:r>
            <a:r>
              <a:rPr sz="1000" spc="-85" dirty="0">
                <a:latin typeface="Lucida Sans"/>
                <a:cs typeface="Lucida Sans"/>
              </a:rPr>
              <a:t>r</a:t>
            </a:r>
            <a:r>
              <a:rPr sz="1000" spc="-100" dirty="0">
                <a:latin typeface="Lucida Sans"/>
                <a:cs typeface="Lucida Sans"/>
              </a:rPr>
              <a:t>.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3835799" y="4774011"/>
            <a:ext cx="3024505" cy="913130"/>
          </a:xfrm>
          <a:custGeom>
            <a:avLst/>
            <a:gdLst/>
            <a:ahLst/>
            <a:cxnLst/>
            <a:rect l="l" t="t" r="r" b="b"/>
            <a:pathLst>
              <a:path w="3024504" h="913129">
                <a:moveTo>
                  <a:pt x="108000" y="0"/>
                </a:moveTo>
                <a:lnTo>
                  <a:pt x="66044" y="8450"/>
                </a:lnTo>
                <a:lnTo>
                  <a:pt x="31759" y="31501"/>
                </a:lnTo>
                <a:lnTo>
                  <a:pt x="8594" y="65704"/>
                </a:lnTo>
                <a:lnTo>
                  <a:pt x="0" y="107607"/>
                </a:lnTo>
                <a:lnTo>
                  <a:pt x="25" y="805395"/>
                </a:lnTo>
                <a:lnTo>
                  <a:pt x="8449" y="846957"/>
                </a:lnTo>
                <a:lnTo>
                  <a:pt x="31501" y="881242"/>
                </a:lnTo>
                <a:lnTo>
                  <a:pt x="65703" y="904407"/>
                </a:lnTo>
                <a:lnTo>
                  <a:pt x="107606" y="913002"/>
                </a:lnTo>
                <a:lnTo>
                  <a:pt x="2916005" y="913002"/>
                </a:lnTo>
                <a:lnTo>
                  <a:pt x="2957950" y="904552"/>
                </a:lnTo>
                <a:lnTo>
                  <a:pt x="2992236" y="881501"/>
                </a:lnTo>
                <a:lnTo>
                  <a:pt x="3015401" y="847298"/>
                </a:lnTo>
                <a:lnTo>
                  <a:pt x="3023995" y="805395"/>
                </a:lnTo>
                <a:lnTo>
                  <a:pt x="3023969" y="107607"/>
                </a:lnTo>
                <a:lnTo>
                  <a:pt x="3015545" y="66045"/>
                </a:lnTo>
                <a:lnTo>
                  <a:pt x="2992494" y="31760"/>
                </a:lnTo>
                <a:lnTo>
                  <a:pt x="2958292" y="8595"/>
                </a:lnTo>
                <a:lnTo>
                  <a:pt x="2916389" y="0"/>
                </a:lnTo>
                <a:lnTo>
                  <a:pt x="108000" y="0"/>
                </a:lnTo>
                <a:close/>
              </a:path>
            </a:pathLst>
          </a:custGeom>
          <a:solidFill>
            <a:srgbClr val="B804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3931099" y="4862226"/>
            <a:ext cx="2596515" cy="751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4200"/>
              </a:lnSpc>
            </a:pPr>
            <a:r>
              <a:rPr sz="1200" b="1" spc="85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75" dirty="0">
                <a:solidFill>
                  <a:srgbClr val="FFFFFF"/>
                </a:solidFill>
                <a:latin typeface="Century Gothic"/>
                <a:cs typeface="Century Gothic"/>
              </a:rPr>
              <a:t>m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75" dirty="0">
                <a:solidFill>
                  <a:srgbClr val="FFFFFF"/>
                </a:solidFill>
                <a:latin typeface="Century Gothic"/>
                <a:cs typeface="Century Gothic"/>
              </a:rPr>
              <a:t>m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b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u</a:t>
            </a:r>
            <a:r>
              <a:rPr sz="1200" b="1" spc="75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-12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95" dirty="0">
                <a:solidFill>
                  <a:srgbClr val="FFFFFF"/>
                </a:solidFill>
                <a:latin typeface="Century Gothic"/>
                <a:cs typeface="Century Gothic"/>
              </a:rPr>
              <a:t>m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y </a:t>
            </a:r>
            <a:r>
              <a:rPr sz="1200" b="1" spc="70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p</a:t>
            </a:r>
            <a:r>
              <a:rPr sz="1200" b="1" spc="-14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-130" dirty="0">
                <a:solidFill>
                  <a:srgbClr val="FFFFFF"/>
                </a:solidFill>
                <a:latin typeface="Century Gothic"/>
                <a:cs typeface="Century Gothic"/>
              </a:rPr>
              <a:t>c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w</a:t>
            </a:r>
            <a:r>
              <a:rPr sz="12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6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40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95" dirty="0">
                <a:solidFill>
                  <a:srgbClr val="FFFFFF"/>
                </a:solidFill>
                <a:latin typeface="Century Gothic"/>
                <a:cs typeface="Century Gothic"/>
              </a:rPr>
              <a:t>m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y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2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200" b="1" spc="-13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l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4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35" dirty="0">
                <a:solidFill>
                  <a:srgbClr val="FFFFFF"/>
                </a:solidFill>
                <a:latin typeface="Century Gothic"/>
                <a:cs typeface="Century Gothic"/>
              </a:rPr>
              <a:t>f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200" b="1" spc="-160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v</a:t>
            </a:r>
            <a:r>
              <a:rPr sz="1200" b="1" spc="-12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200" b="1" spc="-10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.</a:t>
            </a:r>
            <a:endParaRPr sz="1200">
              <a:latin typeface="Century Gothic"/>
              <a:cs typeface="Century Gothic"/>
            </a:endParaRPr>
          </a:p>
          <a:p>
            <a:pPr marL="12700" marR="66040">
              <a:lnSpc>
                <a:spcPct val="100000"/>
              </a:lnSpc>
              <a:spcBef>
                <a:spcPts val="610"/>
              </a:spcBef>
            </a:pPr>
            <a:r>
              <a:rPr sz="1000" b="1" spc="5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000" b="1" spc="40" dirty="0">
                <a:solidFill>
                  <a:srgbClr val="FFFFFF"/>
                </a:solidFill>
                <a:latin typeface="Century Gothic"/>
                <a:cs typeface="Century Gothic"/>
              </a:rPr>
              <a:t>f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d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000" b="1" spc="-15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000" b="1" spc="-40" dirty="0">
                <a:solidFill>
                  <a:srgbClr val="FFFFFF"/>
                </a:solidFill>
                <a:latin typeface="Century Gothic"/>
                <a:cs typeface="Century Gothic"/>
              </a:rPr>
              <a:t>’</a:t>
            </a:r>
            <a:r>
              <a:rPr sz="1000" b="1" spc="45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15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000" b="1" spc="-12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000" b="1" spc="-45" dirty="0">
                <a:solidFill>
                  <a:srgbClr val="FFFFFF"/>
                </a:solidFill>
                <a:latin typeface="Century Gothic"/>
                <a:cs typeface="Century Gothic"/>
              </a:rPr>
              <a:t>v</a:t>
            </a:r>
            <a:r>
              <a:rPr sz="1000" b="1" spc="-10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o</a:t>
            </a:r>
            <a:r>
              <a:rPr sz="1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0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-45" dirty="0">
                <a:solidFill>
                  <a:srgbClr val="FFFFFF"/>
                </a:solidFill>
                <a:latin typeface="Century Gothic"/>
                <a:cs typeface="Century Gothic"/>
              </a:rPr>
              <a:t>,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0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’</a:t>
            </a:r>
            <a:r>
              <a:rPr sz="10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l</a:t>
            </a:r>
            <a:r>
              <a:rPr sz="1000" b="1" spc="10" dirty="0">
                <a:solidFill>
                  <a:srgbClr val="FFFFFF"/>
                </a:solidFill>
                <a:latin typeface="Century Gothic"/>
                <a:cs typeface="Century Gothic"/>
              </a:rPr>
              <a:t>l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105" dirty="0">
                <a:solidFill>
                  <a:srgbClr val="FFFFFF"/>
                </a:solidFill>
                <a:latin typeface="Century Gothic"/>
                <a:cs typeface="Century Gothic"/>
              </a:rPr>
              <a:t>c</a:t>
            </a:r>
            <a:r>
              <a:rPr sz="1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0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-105" dirty="0">
                <a:solidFill>
                  <a:srgbClr val="FFFFFF"/>
                </a:solidFill>
                <a:latin typeface="Century Gothic"/>
                <a:cs typeface="Century Gothic"/>
              </a:rPr>
              <a:t>c</a:t>
            </a:r>
            <a:r>
              <a:rPr sz="10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k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50" dirty="0">
                <a:solidFill>
                  <a:srgbClr val="FFFFFF"/>
                </a:solidFill>
                <a:latin typeface="Century Gothic"/>
                <a:cs typeface="Century Gothic"/>
              </a:rPr>
              <a:t>w</a:t>
            </a:r>
            <a:r>
              <a:rPr sz="10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0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0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75" dirty="0">
                <a:solidFill>
                  <a:srgbClr val="FFFFFF"/>
                </a:solidFill>
                <a:latin typeface="Century Gothic"/>
                <a:cs typeface="Century Gothic"/>
              </a:rPr>
              <a:t>m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y </a:t>
            </a:r>
            <a:r>
              <a:rPr sz="10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d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000" b="1" spc="-90" dirty="0">
                <a:solidFill>
                  <a:srgbClr val="FFFFFF"/>
                </a:solidFill>
                <a:latin typeface="Century Gothic"/>
                <a:cs typeface="Century Gothic"/>
              </a:rPr>
              <a:t>c</a:t>
            </a:r>
            <a:r>
              <a:rPr sz="1000" b="1" spc="45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000" b="1" spc="7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000" b="1" spc="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000" b="1" spc="7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nu</a:t>
            </a:r>
            <a:r>
              <a:rPr sz="10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000" b="1" spc="70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000" b="1" spc="-10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000" b="1" spc="40" dirty="0">
                <a:solidFill>
                  <a:srgbClr val="FFFFFF"/>
                </a:solidFill>
                <a:latin typeface="Century Gothic"/>
                <a:cs typeface="Century Gothic"/>
              </a:rPr>
              <a:t>f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000" b="1" spc="45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wo</a:t>
            </a:r>
            <a:r>
              <a:rPr sz="1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u</a:t>
            </a:r>
            <a:r>
              <a:rPr sz="10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l</a:t>
            </a:r>
            <a:r>
              <a:rPr sz="10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d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0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l</a:t>
            </a:r>
            <a:r>
              <a:rPr sz="10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p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m</a:t>
            </a:r>
            <a:r>
              <a:rPr sz="10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-45" dirty="0">
                <a:solidFill>
                  <a:srgbClr val="FFFFFF"/>
                </a:solidFill>
                <a:latin typeface="Century Gothic"/>
                <a:cs typeface="Century Gothic"/>
              </a:rPr>
              <a:t>.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3835799" y="3771004"/>
            <a:ext cx="3024505" cy="913130"/>
          </a:xfrm>
          <a:custGeom>
            <a:avLst/>
            <a:gdLst/>
            <a:ahLst/>
            <a:cxnLst/>
            <a:rect l="l" t="t" r="r" b="b"/>
            <a:pathLst>
              <a:path w="3024504" h="913129">
                <a:moveTo>
                  <a:pt x="108000" y="0"/>
                </a:moveTo>
                <a:lnTo>
                  <a:pt x="66044" y="8450"/>
                </a:lnTo>
                <a:lnTo>
                  <a:pt x="31759" y="31501"/>
                </a:lnTo>
                <a:lnTo>
                  <a:pt x="8594" y="65704"/>
                </a:lnTo>
                <a:lnTo>
                  <a:pt x="0" y="107607"/>
                </a:lnTo>
                <a:lnTo>
                  <a:pt x="25" y="805395"/>
                </a:lnTo>
                <a:lnTo>
                  <a:pt x="8449" y="846957"/>
                </a:lnTo>
                <a:lnTo>
                  <a:pt x="31501" y="881242"/>
                </a:lnTo>
                <a:lnTo>
                  <a:pt x="65703" y="904407"/>
                </a:lnTo>
                <a:lnTo>
                  <a:pt x="107606" y="913002"/>
                </a:lnTo>
                <a:lnTo>
                  <a:pt x="2916005" y="913002"/>
                </a:lnTo>
                <a:lnTo>
                  <a:pt x="2957950" y="904552"/>
                </a:lnTo>
                <a:lnTo>
                  <a:pt x="2992236" y="881501"/>
                </a:lnTo>
                <a:lnTo>
                  <a:pt x="3015401" y="847298"/>
                </a:lnTo>
                <a:lnTo>
                  <a:pt x="3023995" y="805395"/>
                </a:lnTo>
                <a:lnTo>
                  <a:pt x="3023969" y="107607"/>
                </a:lnTo>
                <a:lnTo>
                  <a:pt x="3015545" y="66045"/>
                </a:lnTo>
                <a:lnTo>
                  <a:pt x="2992494" y="31760"/>
                </a:lnTo>
                <a:lnTo>
                  <a:pt x="2958292" y="8595"/>
                </a:lnTo>
                <a:lnTo>
                  <a:pt x="2916389" y="0"/>
                </a:lnTo>
                <a:lnTo>
                  <a:pt x="108000" y="0"/>
                </a:lnTo>
                <a:close/>
              </a:path>
            </a:pathLst>
          </a:custGeom>
          <a:solidFill>
            <a:srgbClr val="B804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3931099" y="4149599"/>
            <a:ext cx="2763520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b="1" spc="5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000" b="1" spc="40" dirty="0">
                <a:solidFill>
                  <a:srgbClr val="FFFFFF"/>
                </a:solidFill>
                <a:latin typeface="Century Gothic"/>
                <a:cs typeface="Century Gothic"/>
              </a:rPr>
              <a:t>f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yo</a:t>
            </a:r>
            <a:r>
              <a:rPr sz="1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u</a:t>
            </a:r>
            <a:r>
              <a:rPr sz="1000" b="1" spc="7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li</a:t>
            </a:r>
            <a:r>
              <a:rPr sz="1000" b="1" spc="-10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-45" dirty="0">
                <a:solidFill>
                  <a:srgbClr val="FFFFFF"/>
                </a:solidFill>
                <a:latin typeface="Century Gothic"/>
                <a:cs typeface="Century Gothic"/>
              </a:rPr>
              <a:t>v</a:t>
            </a:r>
            <a:r>
              <a:rPr sz="10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7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000" b="1" spc="-15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000" b="1" spc="-10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0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l</a:t>
            </a:r>
            <a:r>
              <a:rPr sz="10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7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000" b="1" spc="55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000" b="1" spc="45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l</a:t>
            </a:r>
            <a:r>
              <a:rPr sz="1000" b="1" spc="-90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0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0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0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g </a:t>
            </a:r>
            <a:r>
              <a:rPr sz="10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f</a:t>
            </a:r>
            <a:r>
              <a:rPr sz="10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u</a:t>
            </a:r>
            <a:r>
              <a:rPr sz="1000" b="1" spc="7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0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u</a:t>
            </a:r>
            <a:r>
              <a:rPr sz="10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rs</a:t>
            </a:r>
            <a:r>
              <a:rPr sz="1000" b="1" spc="-45" dirty="0">
                <a:solidFill>
                  <a:srgbClr val="FFFFFF"/>
                </a:solidFill>
                <a:latin typeface="Century Gothic"/>
                <a:cs typeface="Century Gothic"/>
              </a:rPr>
              <a:t>, </a:t>
            </a:r>
            <a:r>
              <a:rPr sz="10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yo</a:t>
            </a:r>
            <a:r>
              <a:rPr sz="10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u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0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d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45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000" b="1" spc="-75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55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000" b="1" spc="-10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0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k</a:t>
            </a:r>
            <a:r>
              <a:rPr sz="1000" b="1" spc="-10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m</a:t>
            </a:r>
            <a:r>
              <a:rPr sz="10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75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000" b="1" spc="-50" dirty="0">
                <a:solidFill>
                  <a:srgbClr val="FFFFFF"/>
                </a:solidFill>
                <a:latin typeface="Century Gothic"/>
                <a:cs typeface="Century Gothic"/>
              </a:rPr>
              <a:t>g</a:t>
            </a:r>
            <a:r>
              <a:rPr sz="10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000" b="1" spc="-105" dirty="0">
                <a:solidFill>
                  <a:srgbClr val="FFFFFF"/>
                </a:solidFill>
                <a:latin typeface="Century Gothic"/>
                <a:cs typeface="Century Gothic"/>
              </a:rPr>
              <a:t>c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y </a:t>
            </a:r>
            <a:r>
              <a:rPr sz="10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000" b="1" spc="-90" dirty="0">
                <a:solidFill>
                  <a:srgbClr val="FFFFFF"/>
                </a:solidFill>
                <a:latin typeface="Century Gothic"/>
                <a:cs typeface="Century Gothic"/>
              </a:rPr>
              <a:t>c</a:t>
            </a:r>
            <a:r>
              <a:rPr sz="10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0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0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000" b="1" spc="-75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0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w</a:t>
            </a:r>
            <a:endParaRPr sz="10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10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(</a:t>
            </a:r>
            <a:r>
              <a:rPr sz="1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se</a:t>
            </a:r>
            <a:r>
              <a:rPr sz="1000" b="1" spc="-10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se</a:t>
            </a:r>
            <a:r>
              <a:rPr sz="1000" b="1" spc="-90" dirty="0">
                <a:solidFill>
                  <a:srgbClr val="FFFFFF"/>
                </a:solidFill>
                <a:latin typeface="Century Gothic"/>
                <a:cs typeface="Century Gothic"/>
              </a:rPr>
              <a:t>c</a:t>
            </a:r>
            <a:r>
              <a:rPr sz="10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0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0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5" dirty="0">
                <a:solidFill>
                  <a:srgbClr val="FFFFFF"/>
                </a:solidFill>
                <a:latin typeface="Century Gothic"/>
                <a:cs typeface="Century Gothic"/>
              </a:rPr>
              <a:t>3</a:t>
            </a:r>
            <a:r>
              <a:rPr sz="1000" b="1" spc="-50" dirty="0">
                <a:solidFill>
                  <a:srgbClr val="FFFFFF"/>
                </a:solidFill>
                <a:latin typeface="Century Gothic"/>
                <a:cs typeface="Century Gothic"/>
              </a:rPr>
              <a:t>)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3954831" y="3888005"/>
            <a:ext cx="148003" cy="24419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119130" y="3893794"/>
            <a:ext cx="170738" cy="23841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292332" y="3891815"/>
            <a:ext cx="151765" cy="22738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450854" y="3888003"/>
            <a:ext cx="153527" cy="24420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612601" y="3888003"/>
            <a:ext cx="177253" cy="24420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798733" y="3893794"/>
            <a:ext cx="152168" cy="23841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976838" y="3888005"/>
            <a:ext cx="68707" cy="24419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3839300" y="5881004"/>
            <a:ext cx="2795905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b="1" spc="-85" dirty="0">
                <a:solidFill>
                  <a:srgbClr val="EF7E26"/>
                </a:solidFill>
                <a:latin typeface="Century Gothic"/>
                <a:cs typeface="Century Gothic"/>
              </a:rPr>
              <a:t>O</a:t>
            </a:r>
            <a:r>
              <a:rPr sz="1000" b="1" spc="50" dirty="0">
                <a:solidFill>
                  <a:srgbClr val="EF7E26"/>
                </a:solidFill>
                <a:latin typeface="Century Gothic"/>
                <a:cs typeface="Century Gothic"/>
              </a:rPr>
              <a:t>t</a:t>
            </a:r>
            <a:r>
              <a:rPr sz="1000" b="1" spc="-20" dirty="0">
                <a:solidFill>
                  <a:srgbClr val="EF7E26"/>
                </a:solidFill>
                <a:latin typeface="Century Gothic"/>
                <a:cs typeface="Century Gothic"/>
              </a:rPr>
              <a:t>h</a:t>
            </a:r>
            <a:r>
              <a:rPr sz="1000" b="1" spc="-85" dirty="0">
                <a:solidFill>
                  <a:srgbClr val="EF7E26"/>
                </a:solidFill>
                <a:latin typeface="Century Gothic"/>
                <a:cs typeface="Century Gothic"/>
              </a:rPr>
              <a:t>e</a:t>
            </a:r>
            <a:r>
              <a:rPr sz="1000" b="1" spc="70" dirty="0">
                <a:solidFill>
                  <a:srgbClr val="EF7E26"/>
                </a:solidFill>
                <a:latin typeface="Century Gothic"/>
                <a:cs typeface="Century Gothic"/>
              </a:rPr>
              <a:t>r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50" dirty="0">
                <a:solidFill>
                  <a:srgbClr val="EF7E26"/>
                </a:solidFill>
                <a:latin typeface="Century Gothic"/>
                <a:cs typeface="Century Gothic"/>
              </a:rPr>
              <a:t>t</a:t>
            </a:r>
            <a:r>
              <a:rPr sz="1000" b="1" spc="-20" dirty="0">
                <a:solidFill>
                  <a:srgbClr val="EF7E26"/>
                </a:solidFill>
                <a:latin typeface="Century Gothic"/>
                <a:cs typeface="Century Gothic"/>
              </a:rPr>
              <a:t>h</a:t>
            </a:r>
            <a:r>
              <a:rPr sz="1000" b="1" spc="20" dirty="0">
                <a:solidFill>
                  <a:srgbClr val="EF7E26"/>
                </a:solidFill>
                <a:latin typeface="Century Gothic"/>
                <a:cs typeface="Century Gothic"/>
              </a:rPr>
              <a:t>i</a:t>
            </a:r>
            <a:r>
              <a:rPr sz="1000" b="1" spc="-20" dirty="0">
                <a:solidFill>
                  <a:srgbClr val="EF7E26"/>
                </a:solidFill>
                <a:latin typeface="Century Gothic"/>
                <a:cs typeface="Century Gothic"/>
              </a:rPr>
              <a:t>n</a:t>
            </a:r>
            <a:r>
              <a:rPr sz="1000" b="1" spc="-50" dirty="0">
                <a:solidFill>
                  <a:srgbClr val="EF7E26"/>
                </a:solidFill>
                <a:latin typeface="Century Gothic"/>
                <a:cs typeface="Century Gothic"/>
              </a:rPr>
              <a:t>g</a:t>
            </a:r>
            <a:r>
              <a:rPr sz="1000" b="1" spc="55" dirty="0">
                <a:solidFill>
                  <a:srgbClr val="EF7E26"/>
                </a:solidFill>
                <a:latin typeface="Century Gothic"/>
                <a:cs typeface="Century Gothic"/>
              </a:rPr>
              <a:t>s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-75" dirty="0">
                <a:solidFill>
                  <a:srgbClr val="EF7E26"/>
                </a:solidFill>
                <a:latin typeface="Century Gothic"/>
                <a:cs typeface="Century Gothic"/>
              </a:rPr>
              <a:t>m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y </a:t>
            </a:r>
            <a:r>
              <a:rPr sz="1000" b="1" spc="-55" dirty="0">
                <a:solidFill>
                  <a:srgbClr val="EF7E26"/>
                </a:solidFill>
                <a:latin typeface="Century Gothic"/>
                <a:cs typeface="Century Gothic"/>
              </a:rPr>
              <a:t>d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o</a:t>
            </a:r>
            <a:r>
              <a:rPr sz="1000" b="1" spc="-90" dirty="0">
                <a:solidFill>
                  <a:srgbClr val="EF7E26"/>
                </a:solidFill>
                <a:latin typeface="Century Gothic"/>
                <a:cs typeface="Century Gothic"/>
              </a:rPr>
              <a:t>c</a:t>
            </a:r>
            <a:r>
              <a:rPr sz="1000" b="1" spc="45" dirty="0">
                <a:solidFill>
                  <a:srgbClr val="EF7E26"/>
                </a:solidFill>
                <a:latin typeface="Century Gothic"/>
                <a:cs typeface="Century Gothic"/>
              </a:rPr>
              <a:t>t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o</a:t>
            </a:r>
            <a:r>
              <a:rPr sz="1000" b="1" spc="70" dirty="0">
                <a:solidFill>
                  <a:srgbClr val="EF7E26"/>
                </a:solidFill>
                <a:latin typeface="Century Gothic"/>
                <a:cs typeface="Century Gothic"/>
              </a:rPr>
              <a:t>r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 o</a:t>
            </a:r>
            <a:r>
              <a:rPr sz="1000" b="1" spc="70" dirty="0">
                <a:solidFill>
                  <a:srgbClr val="EF7E26"/>
                </a:solidFill>
                <a:latin typeface="Century Gothic"/>
                <a:cs typeface="Century Gothic"/>
              </a:rPr>
              <a:t>r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rgbClr val="EF7E26"/>
                </a:solidFill>
                <a:latin typeface="Century Gothic"/>
                <a:cs typeface="Century Gothic"/>
              </a:rPr>
              <a:t>nu</a:t>
            </a:r>
            <a:r>
              <a:rPr sz="1000" b="1" spc="80" dirty="0">
                <a:solidFill>
                  <a:srgbClr val="EF7E26"/>
                </a:solidFill>
                <a:latin typeface="Century Gothic"/>
                <a:cs typeface="Century Gothic"/>
              </a:rPr>
              <a:t>r</a:t>
            </a:r>
            <a:r>
              <a:rPr sz="1000" b="1" spc="70" dirty="0">
                <a:solidFill>
                  <a:srgbClr val="EF7E26"/>
                </a:solidFill>
                <a:latin typeface="Century Gothic"/>
                <a:cs typeface="Century Gothic"/>
              </a:rPr>
              <a:t>s</a:t>
            </a:r>
            <a:r>
              <a:rPr sz="1000" b="1" spc="-100" dirty="0">
                <a:solidFill>
                  <a:srgbClr val="EF7E26"/>
                </a:solidFill>
                <a:latin typeface="Century Gothic"/>
                <a:cs typeface="Century Gothic"/>
              </a:rPr>
              <a:t>e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75" dirty="0">
                <a:solidFill>
                  <a:srgbClr val="EF7E26"/>
                </a:solidFill>
                <a:latin typeface="Century Gothic"/>
                <a:cs typeface="Century Gothic"/>
              </a:rPr>
              <a:t>s</a:t>
            </a:r>
            <a:r>
              <a:rPr sz="1000" b="1" spc="-125" dirty="0">
                <a:solidFill>
                  <a:srgbClr val="EF7E26"/>
                </a:solidFill>
                <a:latin typeface="Century Gothic"/>
                <a:cs typeface="Century Gothic"/>
              </a:rPr>
              <a:t>a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y</a:t>
            </a:r>
            <a:r>
              <a:rPr sz="1000" b="1" spc="55" dirty="0">
                <a:solidFill>
                  <a:srgbClr val="EF7E26"/>
                </a:solidFill>
                <a:latin typeface="Century Gothic"/>
                <a:cs typeface="Century Gothic"/>
              </a:rPr>
              <a:t>s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-10" dirty="0">
                <a:solidFill>
                  <a:srgbClr val="EF7E26"/>
                </a:solidFill>
                <a:latin typeface="Century Gothic"/>
                <a:cs typeface="Century Gothic"/>
              </a:rPr>
              <a:t>I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-20" dirty="0">
                <a:solidFill>
                  <a:srgbClr val="EF7E26"/>
                </a:solidFill>
                <a:latin typeface="Century Gothic"/>
                <a:cs typeface="Century Gothic"/>
              </a:rPr>
              <a:t>n</a:t>
            </a:r>
            <a:r>
              <a:rPr sz="1000" b="1" spc="-85" dirty="0">
                <a:solidFill>
                  <a:srgbClr val="EF7E26"/>
                </a:solidFill>
                <a:latin typeface="Century Gothic"/>
                <a:cs typeface="Century Gothic"/>
              </a:rPr>
              <a:t>e</a:t>
            </a:r>
            <a:r>
              <a:rPr sz="1000" b="1" spc="-80" dirty="0">
                <a:solidFill>
                  <a:srgbClr val="EF7E26"/>
                </a:solidFill>
                <a:latin typeface="Century Gothic"/>
                <a:cs typeface="Century Gothic"/>
              </a:rPr>
              <a:t>e</a:t>
            </a:r>
            <a:r>
              <a:rPr sz="1000" b="1" spc="-70" dirty="0">
                <a:solidFill>
                  <a:srgbClr val="EF7E26"/>
                </a:solidFill>
                <a:latin typeface="Century Gothic"/>
                <a:cs typeface="Century Gothic"/>
              </a:rPr>
              <a:t>d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45" dirty="0">
                <a:solidFill>
                  <a:srgbClr val="EF7E26"/>
                </a:solidFill>
                <a:latin typeface="Century Gothic"/>
                <a:cs typeface="Century Gothic"/>
              </a:rPr>
              <a:t>t</a:t>
            </a:r>
            <a:r>
              <a:rPr sz="1000" b="1" spc="-75" dirty="0">
                <a:solidFill>
                  <a:srgbClr val="EF7E26"/>
                </a:solidFill>
                <a:latin typeface="Century Gothic"/>
                <a:cs typeface="Century Gothic"/>
              </a:rPr>
              <a:t>o</a:t>
            </a:r>
            <a:r>
              <a:rPr sz="1000" b="1" spc="-35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-55" dirty="0">
                <a:solidFill>
                  <a:srgbClr val="EF7E26"/>
                </a:solidFill>
                <a:latin typeface="Century Gothic"/>
                <a:cs typeface="Century Gothic"/>
              </a:rPr>
              <a:t>d</a:t>
            </a:r>
            <a:r>
              <a:rPr sz="1000" b="1" spc="-75" dirty="0">
                <a:solidFill>
                  <a:srgbClr val="EF7E26"/>
                </a:solidFill>
                <a:latin typeface="Century Gothic"/>
                <a:cs typeface="Century Gothic"/>
              </a:rPr>
              <a:t>o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25" dirty="0">
                <a:solidFill>
                  <a:srgbClr val="EF7E26"/>
                </a:solidFill>
                <a:latin typeface="Century Gothic"/>
                <a:cs typeface="Century Gothic"/>
              </a:rPr>
              <a:t>i</a:t>
            </a:r>
            <a:r>
              <a:rPr sz="1000" b="1" spc="40" dirty="0">
                <a:solidFill>
                  <a:srgbClr val="EF7E26"/>
                </a:solidFill>
                <a:latin typeface="Century Gothic"/>
                <a:cs typeface="Century Gothic"/>
              </a:rPr>
              <a:t>f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-75" dirty="0">
                <a:solidFill>
                  <a:srgbClr val="EF7E26"/>
                </a:solidFill>
                <a:latin typeface="Century Gothic"/>
                <a:cs typeface="Century Gothic"/>
              </a:rPr>
              <a:t>m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y </a:t>
            </a:r>
            <a:r>
              <a:rPr sz="1000" b="1" spc="-90" dirty="0">
                <a:solidFill>
                  <a:srgbClr val="EF7E26"/>
                </a:solidFill>
                <a:latin typeface="Century Gothic"/>
                <a:cs typeface="Century Gothic"/>
              </a:rPr>
              <a:t>a</a:t>
            </a:r>
            <a:r>
              <a:rPr sz="1000" b="1" spc="80" dirty="0">
                <a:solidFill>
                  <a:srgbClr val="EF7E26"/>
                </a:solidFill>
                <a:latin typeface="Century Gothic"/>
                <a:cs typeface="Century Gothic"/>
              </a:rPr>
              <a:t>s</a:t>
            </a:r>
            <a:r>
              <a:rPr sz="1000" b="1" spc="50" dirty="0">
                <a:solidFill>
                  <a:srgbClr val="EF7E26"/>
                </a:solidFill>
                <a:latin typeface="Century Gothic"/>
                <a:cs typeface="Century Gothic"/>
              </a:rPr>
              <a:t>t</a:t>
            </a:r>
            <a:r>
              <a:rPr sz="1000" b="1" spc="-20" dirty="0">
                <a:solidFill>
                  <a:srgbClr val="EF7E26"/>
                </a:solidFill>
                <a:latin typeface="Century Gothic"/>
                <a:cs typeface="Century Gothic"/>
              </a:rPr>
              <a:t>h</a:t>
            </a:r>
            <a:r>
              <a:rPr sz="1000" b="1" spc="-55" dirty="0">
                <a:solidFill>
                  <a:srgbClr val="EF7E26"/>
                </a:solidFill>
                <a:latin typeface="Century Gothic"/>
                <a:cs typeface="Century Gothic"/>
              </a:rPr>
              <a:t>m</a:t>
            </a:r>
            <a:r>
              <a:rPr sz="1000" b="1" spc="-120" dirty="0">
                <a:solidFill>
                  <a:srgbClr val="EF7E26"/>
                </a:solidFill>
                <a:latin typeface="Century Gothic"/>
                <a:cs typeface="Century Gothic"/>
              </a:rPr>
              <a:t>a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20" dirty="0">
                <a:solidFill>
                  <a:srgbClr val="EF7E26"/>
                </a:solidFill>
                <a:latin typeface="Century Gothic"/>
                <a:cs typeface="Century Gothic"/>
              </a:rPr>
              <a:t>i</a:t>
            </a:r>
            <a:r>
              <a:rPr sz="1000" b="1" spc="55" dirty="0">
                <a:solidFill>
                  <a:srgbClr val="EF7E26"/>
                </a:solidFill>
                <a:latin typeface="Century Gothic"/>
                <a:cs typeface="Century Gothic"/>
              </a:rPr>
              <a:t>s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-50" dirty="0">
                <a:solidFill>
                  <a:srgbClr val="EF7E26"/>
                </a:solidFill>
                <a:latin typeface="Century Gothic"/>
                <a:cs typeface="Century Gothic"/>
              </a:rPr>
              <a:t>g</a:t>
            </a:r>
            <a:r>
              <a:rPr sz="1000" b="1" spc="-85" dirty="0">
                <a:solidFill>
                  <a:srgbClr val="EF7E26"/>
                </a:solidFill>
                <a:latin typeface="Century Gothic"/>
                <a:cs typeface="Century Gothic"/>
              </a:rPr>
              <a:t>e</a:t>
            </a:r>
            <a:r>
              <a:rPr sz="1000" b="1" spc="70" dirty="0">
                <a:solidFill>
                  <a:srgbClr val="EF7E26"/>
                </a:solidFill>
                <a:latin typeface="Century Gothic"/>
                <a:cs typeface="Century Gothic"/>
              </a:rPr>
              <a:t>t</a:t>
            </a:r>
            <a:r>
              <a:rPr sz="1000" b="1" spc="50" dirty="0">
                <a:solidFill>
                  <a:srgbClr val="EF7E26"/>
                </a:solidFill>
                <a:latin typeface="Century Gothic"/>
                <a:cs typeface="Century Gothic"/>
              </a:rPr>
              <a:t>t</a:t>
            </a:r>
            <a:r>
              <a:rPr sz="1000" b="1" spc="20" dirty="0">
                <a:solidFill>
                  <a:srgbClr val="EF7E26"/>
                </a:solidFill>
                <a:latin typeface="Century Gothic"/>
                <a:cs typeface="Century Gothic"/>
              </a:rPr>
              <a:t>i</a:t>
            </a:r>
            <a:r>
              <a:rPr sz="1000" b="1" spc="-20" dirty="0">
                <a:solidFill>
                  <a:srgbClr val="EF7E26"/>
                </a:solidFill>
                <a:latin typeface="Century Gothic"/>
                <a:cs typeface="Century Gothic"/>
              </a:rPr>
              <a:t>n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g </a:t>
            </a:r>
            <a:r>
              <a:rPr sz="1000" b="1" spc="-65" dirty="0">
                <a:solidFill>
                  <a:srgbClr val="EF7E26"/>
                </a:solidFill>
                <a:latin typeface="Century Gothic"/>
                <a:cs typeface="Century Gothic"/>
              </a:rPr>
              <a:t>w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o</a:t>
            </a:r>
            <a:r>
              <a:rPr sz="1000" b="1" spc="80" dirty="0">
                <a:solidFill>
                  <a:srgbClr val="EF7E26"/>
                </a:solidFill>
                <a:latin typeface="Century Gothic"/>
                <a:cs typeface="Century Gothic"/>
              </a:rPr>
              <a:t>r</a:t>
            </a:r>
            <a:r>
              <a:rPr sz="1000" b="1" spc="70" dirty="0">
                <a:solidFill>
                  <a:srgbClr val="EF7E26"/>
                </a:solidFill>
                <a:latin typeface="Century Gothic"/>
                <a:cs typeface="Century Gothic"/>
              </a:rPr>
              <a:t>s</a:t>
            </a:r>
            <a:r>
              <a:rPr sz="1000" b="1" spc="-100" dirty="0">
                <a:solidFill>
                  <a:srgbClr val="EF7E26"/>
                </a:solidFill>
                <a:latin typeface="Century Gothic"/>
                <a:cs typeface="Century Gothic"/>
              </a:rPr>
              <a:t>e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-80" dirty="0">
                <a:solidFill>
                  <a:srgbClr val="EF7E26"/>
                </a:solidFill>
                <a:latin typeface="Century Gothic"/>
                <a:cs typeface="Century Gothic"/>
              </a:rPr>
              <a:t>(e</a:t>
            </a:r>
            <a:r>
              <a:rPr sz="1000" b="1" spc="-40" dirty="0">
                <a:solidFill>
                  <a:srgbClr val="EF7E26"/>
                </a:solidFill>
                <a:latin typeface="Century Gothic"/>
                <a:cs typeface="Century Gothic"/>
              </a:rPr>
              <a:t>.g</a:t>
            </a:r>
            <a:r>
              <a:rPr sz="1000" b="1" spc="-45" dirty="0">
                <a:solidFill>
                  <a:srgbClr val="EF7E26"/>
                </a:solidFill>
                <a:latin typeface="Century Gothic"/>
                <a:cs typeface="Century Gothic"/>
              </a:rPr>
              <a:t>.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-105" dirty="0">
                <a:solidFill>
                  <a:srgbClr val="EF7E26"/>
                </a:solidFill>
                <a:latin typeface="Century Gothic"/>
                <a:cs typeface="Century Gothic"/>
              </a:rPr>
              <a:t>c</a:t>
            </a:r>
            <a:r>
              <a:rPr sz="1000" b="1" spc="-20" dirty="0">
                <a:solidFill>
                  <a:srgbClr val="EF7E26"/>
                </a:solidFill>
                <a:latin typeface="Century Gothic"/>
                <a:cs typeface="Century Gothic"/>
              </a:rPr>
              <a:t>h</a:t>
            </a:r>
            <a:r>
              <a:rPr sz="1000" b="1" spc="-85" dirty="0">
                <a:solidFill>
                  <a:srgbClr val="EF7E26"/>
                </a:solidFill>
                <a:latin typeface="Century Gothic"/>
                <a:cs typeface="Century Gothic"/>
              </a:rPr>
              <a:t>e</a:t>
            </a:r>
            <a:r>
              <a:rPr sz="1000" b="1" spc="-105" dirty="0">
                <a:solidFill>
                  <a:srgbClr val="EF7E26"/>
                </a:solidFill>
                <a:latin typeface="Century Gothic"/>
                <a:cs typeface="Century Gothic"/>
              </a:rPr>
              <a:t>c</a:t>
            </a:r>
            <a:r>
              <a:rPr sz="1000" b="1" spc="-25" dirty="0">
                <a:solidFill>
                  <a:srgbClr val="EF7E26"/>
                </a:solidFill>
                <a:latin typeface="Century Gothic"/>
                <a:cs typeface="Century Gothic"/>
              </a:rPr>
              <a:t>k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-75" dirty="0">
                <a:solidFill>
                  <a:srgbClr val="EF7E26"/>
                </a:solidFill>
                <a:latin typeface="Century Gothic"/>
                <a:cs typeface="Century Gothic"/>
              </a:rPr>
              <a:t>m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y</a:t>
            </a:r>
            <a:r>
              <a:rPr sz="1000" b="1" spc="-3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-55" dirty="0">
                <a:solidFill>
                  <a:srgbClr val="EF7E26"/>
                </a:solidFill>
                <a:latin typeface="Century Gothic"/>
                <a:cs typeface="Century Gothic"/>
              </a:rPr>
              <a:t>p</a:t>
            </a:r>
            <a:r>
              <a:rPr sz="1000" b="1" spc="-85" dirty="0">
                <a:solidFill>
                  <a:srgbClr val="EF7E26"/>
                </a:solidFill>
                <a:latin typeface="Century Gothic"/>
                <a:cs typeface="Century Gothic"/>
              </a:rPr>
              <a:t>e</a:t>
            </a:r>
            <a:r>
              <a:rPr sz="1000" b="1" spc="-105" dirty="0">
                <a:solidFill>
                  <a:srgbClr val="EF7E26"/>
                </a:solidFill>
                <a:latin typeface="Century Gothic"/>
                <a:cs typeface="Century Gothic"/>
              </a:rPr>
              <a:t>a</a:t>
            </a:r>
            <a:r>
              <a:rPr sz="1000" b="1" spc="-25" dirty="0">
                <a:solidFill>
                  <a:srgbClr val="EF7E26"/>
                </a:solidFill>
                <a:latin typeface="Century Gothic"/>
                <a:cs typeface="Century Gothic"/>
              </a:rPr>
              <a:t>k</a:t>
            </a:r>
            <a:r>
              <a:rPr sz="1000" b="1" spc="-60" dirty="0">
                <a:solidFill>
                  <a:srgbClr val="EF7E26"/>
                </a:solidFill>
                <a:latin typeface="Century Gothic"/>
                <a:cs typeface="Century Gothic"/>
              </a:rPr>
              <a:t> </a:t>
            </a:r>
            <a:r>
              <a:rPr sz="1000" b="1" spc="50" dirty="0">
                <a:solidFill>
                  <a:srgbClr val="EF7E26"/>
                </a:solidFill>
                <a:latin typeface="Century Gothic"/>
                <a:cs typeface="Century Gothic"/>
              </a:rPr>
              <a:t>f</a:t>
            </a:r>
            <a:r>
              <a:rPr sz="1000" b="1" spc="20" dirty="0">
                <a:solidFill>
                  <a:srgbClr val="EF7E26"/>
                </a:solidFill>
                <a:latin typeface="Century Gothic"/>
                <a:cs typeface="Century Gothic"/>
              </a:rPr>
              <a:t>l</a:t>
            </a:r>
            <a:r>
              <a:rPr sz="1000" b="1" spc="-75" dirty="0">
                <a:solidFill>
                  <a:srgbClr val="EF7E26"/>
                </a:solidFill>
                <a:latin typeface="Century Gothic"/>
                <a:cs typeface="Century Gothic"/>
              </a:rPr>
              <a:t>ow)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7405099" y="838661"/>
            <a:ext cx="2918460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9385" indent="-146685">
              <a:lnSpc>
                <a:spcPct val="100000"/>
              </a:lnSpc>
              <a:buClr>
                <a:srgbClr val="B80442"/>
              </a:buClr>
              <a:buSzPct val="260000"/>
              <a:buFont typeface="Century Gothic"/>
              <a:buChar char="·"/>
              <a:tabLst>
                <a:tab pos="160020" algn="l"/>
              </a:tabLst>
            </a:pPr>
            <a:r>
              <a:rPr sz="1000" spc="-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5" dirty="0">
                <a:latin typeface="Lucida Sans"/>
                <a:cs typeface="Lucida Sans"/>
              </a:rPr>
              <a:t>l</a:t>
            </a:r>
            <a:r>
              <a:rPr sz="1000" spc="-20" dirty="0">
                <a:latin typeface="Lucida Sans"/>
                <a:cs typeface="Lucida Sans"/>
              </a:rPr>
              <a:t>i</a:t>
            </a:r>
            <a:r>
              <a:rPr sz="1000" spc="-55" dirty="0">
                <a:latin typeface="Lucida Sans"/>
                <a:cs typeface="Lucida Sans"/>
              </a:rPr>
              <a:t>e</a:t>
            </a:r>
            <a:r>
              <a:rPr sz="1000" spc="-25" dirty="0">
                <a:latin typeface="Lucida Sans"/>
                <a:cs typeface="Lucida Sans"/>
              </a:rPr>
              <a:t>v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in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i</a:t>
            </a:r>
            <a:r>
              <a:rPr sz="1000" spc="-30" dirty="0">
                <a:latin typeface="Lucida Sans"/>
                <a:cs typeface="Lucida Sans"/>
              </a:rPr>
              <a:t>s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105" dirty="0">
                <a:latin typeface="Lucida Sans"/>
                <a:cs typeface="Lucida Sans"/>
              </a:rPr>
              <a:t>’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60" dirty="0">
                <a:latin typeface="Lucida Sans"/>
                <a:cs typeface="Lucida Sans"/>
              </a:rPr>
              <a:t>l</a:t>
            </a:r>
            <a:r>
              <a:rPr sz="1000" spc="-55" dirty="0">
                <a:latin typeface="Lucida Sans"/>
                <a:cs typeface="Lucida Sans"/>
              </a:rPr>
              <a:t>p</a:t>
            </a:r>
            <a:r>
              <a:rPr sz="1000" spc="-25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35" dirty="0">
                <a:latin typeface="Lucida Sans"/>
                <a:cs typeface="Lucida Sans"/>
              </a:rPr>
              <a:t>g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10" dirty="0">
                <a:latin typeface="Lucida Sans"/>
                <a:cs typeface="Lucida Sans"/>
              </a:rPr>
              <a:t>ee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60" dirty="0">
                <a:latin typeface="Lucida Sans"/>
                <a:cs typeface="Lucida Sans"/>
              </a:rPr>
              <a:t>m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25" dirty="0">
                <a:latin typeface="Lucida Sans"/>
                <a:cs typeface="Lucida Sans"/>
              </a:rPr>
              <a:t>e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7552363" y="1095271"/>
            <a:ext cx="1403985" cy="153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60" dirty="0">
                <a:latin typeface="Lucida Sans"/>
                <a:cs typeface="Lucida Sans"/>
              </a:rPr>
              <a:t>n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ev</a:t>
            </a:r>
            <a:r>
              <a:rPr sz="1000" spc="-15" dirty="0">
                <a:latin typeface="Lucida Sans"/>
                <a:cs typeface="Lucida Sans"/>
              </a:rPr>
              <a:t>er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65" dirty="0">
                <a:latin typeface="Lucida Sans"/>
                <a:cs typeface="Lucida Sans"/>
              </a:rPr>
              <a:t>f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ho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40" dirty="0">
                <a:latin typeface="Lucida Sans"/>
                <a:cs typeface="Lucida Sans"/>
              </a:rPr>
              <a:t>rs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b="1" spc="-60" dirty="0">
                <a:latin typeface="Century Gothic"/>
                <a:cs typeface="Century Gothic"/>
              </a:rPr>
              <a:t>o</a:t>
            </a:r>
            <a:r>
              <a:rPr sz="1000" b="1" spc="70" dirty="0">
                <a:latin typeface="Century Gothic"/>
                <a:cs typeface="Century Gothic"/>
              </a:rPr>
              <a:t>r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7405099" y="1245061"/>
            <a:ext cx="1948180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9385" indent="-146685">
              <a:lnSpc>
                <a:spcPct val="100000"/>
              </a:lnSpc>
              <a:buClr>
                <a:srgbClr val="B80442"/>
              </a:buClr>
              <a:buSzPct val="260000"/>
              <a:buFont typeface="Century Gothic"/>
              <a:buChar char="·"/>
              <a:tabLst>
                <a:tab pos="160020" algn="l"/>
              </a:tabLst>
            </a:pP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30" dirty="0">
                <a:latin typeface="Lucida Sans"/>
                <a:cs typeface="Lucida Sans"/>
              </a:rPr>
              <a:t>c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105" dirty="0">
                <a:latin typeface="Lucida Sans"/>
                <a:cs typeface="Lucida Sans"/>
              </a:rPr>
              <a:t>’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15" dirty="0">
                <a:latin typeface="Lucida Sans"/>
                <a:cs typeface="Lucida Sans"/>
              </a:rPr>
              <a:t>t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60" dirty="0">
                <a:latin typeface="Lucida Sans"/>
                <a:cs typeface="Lucida Sans"/>
              </a:rPr>
              <a:t>l</a:t>
            </a:r>
            <a:r>
              <a:rPr sz="1000" spc="-45" dirty="0">
                <a:latin typeface="Lucida Sans"/>
                <a:cs typeface="Lucida Sans"/>
              </a:rPr>
              <a:t>k</a:t>
            </a:r>
            <a:r>
              <a:rPr sz="1000" spc="-100" dirty="0">
                <a:latin typeface="Lucida Sans"/>
                <a:cs typeface="Lucida Sans"/>
              </a:rPr>
              <a:t>,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0" dirty="0">
                <a:latin typeface="Lucida Sans"/>
                <a:cs typeface="Lucida Sans"/>
              </a:rPr>
              <a:t>wa</a:t>
            </a:r>
            <a:r>
              <a:rPr sz="1000" spc="-60" dirty="0">
                <a:latin typeface="Lucida Sans"/>
                <a:cs typeface="Lucida Sans"/>
              </a:rPr>
              <a:t>l</a:t>
            </a:r>
            <a:r>
              <a:rPr sz="1000" spc="-65" dirty="0">
                <a:latin typeface="Lucida Sans"/>
                <a:cs typeface="Lucida Sans"/>
              </a:rPr>
              <a:t>k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" dirty="0">
                <a:latin typeface="Lucida Sans"/>
                <a:cs typeface="Lucida Sans"/>
              </a:rPr>
              <a:t>e</a:t>
            </a:r>
            <a:r>
              <a:rPr sz="1000" spc="-30" dirty="0">
                <a:latin typeface="Lucida Sans"/>
                <a:cs typeface="Lucida Sans"/>
              </a:rPr>
              <a:t>a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" dirty="0">
                <a:latin typeface="Lucida Sans"/>
                <a:cs typeface="Lucida Sans"/>
              </a:rPr>
              <a:t>e</a:t>
            </a:r>
            <a:r>
              <a:rPr sz="1000" spc="-10" dirty="0">
                <a:latin typeface="Lucida Sans"/>
                <a:cs typeface="Lucida Sans"/>
              </a:rPr>
              <a:t>a</a:t>
            </a:r>
            <a:r>
              <a:rPr sz="1000" spc="-30" dirty="0">
                <a:latin typeface="Lucida Sans"/>
                <a:cs typeface="Lucida Sans"/>
              </a:rPr>
              <a:t>s</a:t>
            </a:r>
            <a:r>
              <a:rPr sz="1000" spc="-60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b="1" spc="-60" dirty="0">
                <a:latin typeface="Century Gothic"/>
                <a:cs typeface="Century Gothic"/>
              </a:rPr>
              <a:t>o</a:t>
            </a:r>
            <a:r>
              <a:rPr sz="1000" b="1" spc="70" dirty="0">
                <a:latin typeface="Century Gothic"/>
                <a:cs typeface="Century Gothic"/>
              </a:rPr>
              <a:t>r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7405099" y="1499061"/>
            <a:ext cx="1946910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9385" indent="-146685">
              <a:lnSpc>
                <a:spcPct val="100000"/>
              </a:lnSpc>
              <a:buClr>
                <a:srgbClr val="B80442"/>
              </a:buClr>
              <a:buSzPct val="260000"/>
              <a:buFont typeface="Century Gothic"/>
              <a:buChar char="·"/>
              <a:tabLst>
                <a:tab pos="160020" algn="l"/>
              </a:tabLst>
            </a:pPr>
            <a:r>
              <a:rPr sz="1000" spc="-20" dirty="0">
                <a:latin typeface="Lucida Sans"/>
                <a:cs typeface="Lucida Sans"/>
              </a:rPr>
              <a:t>I</a:t>
            </a:r>
            <a:r>
              <a:rPr sz="1000" spc="-140" dirty="0">
                <a:latin typeface="Lucida Sans"/>
                <a:cs typeface="Lucida Sans"/>
              </a:rPr>
              <a:t>’</a:t>
            </a:r>
            <a:r>
              <a:rPr sz="1000" spc="-70" dirty="0">
                <a:latin typeface="Lucida Sans"/>
                <a:cs typeface="Lucida Sans"/>
              </a:rPr>
              <a:t>m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f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40" dirty="0">
                <a:latin typeface="Lucida Sans"/>
                <a:cs typeface="Lucida Sans"/>
              </a:rPr>
              <a:t>d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35" dirty="0">
                <a:latin typeface="Lucida Sans"/>
                <a:cs typeface="Lucida Sans"/>
              </a:rPr>
              <a:t>g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60" dirty="0">
                <a:latin typeface="Lucida Sans"/>
                <a:cs typeface="Lucida Sans"/>
              </a:rPr>
              <a:t>o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b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5" dirty="0">
                <a:latin typeface="Lucida Sans"/>
                <a:cs typeface="Lucida Sans"/>
              </a:rPr>
              <a:t>e</a:t>
            </a:r>
            <a:r>
              <a:rPr sz="1000" spc="-30" dirty="0">
                <a:latin typeface="Lucida Sans"/>
                <a:cs typeface="Lucida Sans"/>
              </a:rPr>
              <a:t>at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b="1" spc="15" dirty="0">
                <a:latin typeface="Century Gothic"/>
                <a:cs typeface="Century Gothic"/>
              </a:rPr>
              <a:t>or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7405099" y="1753061"/>
            <a:ext cx="2740025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9385" indent="-146685">
              <a:lnSpc>
                <a:spcPct val="100000"/>
              </a:lnSpc>
              <a:buClr>
                <a:srgbClr val="B80442"/>
              </a:buClr>
              <a:buSzPct val="260000"/>
              <a:buFont typeface="Century Gothic"/>
              <a:buChar char="·"/>
              <a:tabLst>
                <a:tab pos="160020" algn="l"/>
              </a:tabLst>
            </a:pPr>
            <a:r>
              <a:rPr sz="1000" spc="-20" dirty="0">
                <a:latin typeface="Lucida Sans"/>
                <a:cs typeface="Lucida Sans"/>
              </a:rPr>
              <a:t>I</a:t>
            </a:r>
            <a:r>
              <a:rPr sz="1000" spc="-140" dirty="0">
                <a:latin typeface="Lucida Sans"/>
                <a:cs typeface="Lucida Sans"/>
              </a:rPr>
              <a:t>’</a:t>
            </a:r>
            <a:r>
              <a:rPr sz="1000" spc="-70" dirty="0">
                <a:latin typeface="Lucida Sans"/>
                <a:cs typeface="Lucida Sans"/>
              </a:rPr>
              <a:t>m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20" dirty="0">
                <a:latin typeface="Lucida Sans"/>
                <a:cs typeface="Lucida Sans"/>
              </a:rPr>
              <a:t>c</a:t>
            </a:r>
            <a:r>
              <a:rPr sz="1000" spc="-50" dirty="0">
                <a:latin typeface="Lucida Sans"/>
                <a:cs typeface="Lucida Sans"/>
              </a:rPr>
              <a:t>ou</a:t>
            </a:r>
            <a:r>
              <a:rPr sz="1000" spc="-30" dirty="0">
                <a:latin typeface="Lucida Sans"/>
                <a:cs typeface="Lucida Sans"/>
              </a:rPr>
              <a:t>g</a:t>
            </a:r>
            <a:r>
              <a:rPr sz="1000" spc="-55" dirty="0">
                <a:latin typeface="Lucida Sans"/>
                <a:cs typeface="Lucida Sans"/>
              </a:rPr>
              <a:t>hi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35" dirty="0">
                <a:latin typeface="Lucida Sans"/>
                <a:cs typeface="Lucida Sans"/>
              </a:rPr>
              <a:t>g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w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10" dirty="0">
                <a:latin typeface="Lucida Sans"/>
                <a:cs typeface="Lucida Sans"/>
              </a:rPr>
              <a:t>e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90" dirty="0">
                <a:latin typeface="Lucida Sans"/>
                <a:cs typeface="Lucida Sans"/>
              </a:rPr>
              <a:t>z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35" dirty="0">
                <a:latin typeface="Lucida Sans"/>
                <a:cs typeface="Lucida Sans"/>
              </a:rPr>
              <a:t>g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a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55" dirty="0">
                <a:latin typeface="Lucida Sans"/>
                <a:cs typeface="Lucida Sans"/>
              </a:rPr>
              <a:t>o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15" dirty="0">
                <a:latin typeface="Lucida Sans"/>
                <a:cs typeface="Lucida Sans"/>
              </a:rPr>
              <a:t>c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dirty="0">
                <a:latin typeface="Lucida Sans"/>
                <a:cs typeface="Lucida Sans"/>
              </a:rPr>
              <a:t>e</a:t>
            </a:r>
            <a:r>
              <a:rPr sz="1000" spc="-15" dirty="0">
                <a:latin typeface="Lucida Sans"/>
                <a:cs typeface="Lucida Sans"/>
              </a:rPr>
              <a:t>s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i</a:t>
            </a:r>
            <a:r>
              <a:rPr sz="1000" spc="-40" dirty="0">
                <a:latin typeface="Lucida Sans"/>
                <a:cs typeface="Lucida Sans"/>
              </a:rPr>
              <a:t>s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7552363" y="2009671"/>
            <a:ext cx="68072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45" dirty="0">
                <a:latin typeface="Lucida Sans"/>
                <a:cs typeface="Lucida Sans"/>
              </a:rPr>
              <a:t>ig</a:t>
            </a:r>
            <a:r>
              <a:rPr sz="1000" spc="-55" dirty="0">
                <a:latin typeface="Lucida Sans"/>
                <a:cs typeface="Lucida Sans"/>
              </a:rPr>
              <a:t>h</a:t>
            </a:r>
            <a:r>
              <a:rPr sz="1000" spc="-15" dirty="0">
                <a:latin typeface="Lucida Sans"/>
                <a:cs typeface="Lucida Sans"/>
              </a:rPr>
              <a:t>t</a:t>
            </a:r>
            <a:r>
              <a:rPr sz="1000" spc="-110" dirty="0">
                <a:latin typeface="Lucida Sans"/>
                <a:cs typeface="Lucida Sans"/>
              </a:rPr>
              <a:t>/</a:t>
            </a:r>
            <a:r>
              <a:rPr sz="1000" spc="-55" dirty="0">
                <a:latin typeface="Lucida Sans"/>
                <a:cs typeface="Lucida Sans"/>
              </a:rPr>
              <a:t>hu</a:t>
            </a:r>
            <a:r>
              <a:rPr sz="1000" spc="-10" dirty="0">
                <a:latin typeface="Lucida Sans"/>
                <a:cs typeface="Lucida Sans"/>
              </a:rPr>
              <a:t>r</a:t>
            </a:r>
            <a:r>
              <a:rPr sz="1000" spc="-15" dirty="0">
                <a:latin typeface="Lucida Sans"/>
                <a:cs typeface="Lucida Sans"/>
              </a:rPr>
              <a:t>t</a:t>
            </a:r>
            <a:r>
              <a:rPr sz="1000" spc="-20" dirty="0">
                <a:latin typeface="Lucida Sans"/>
                <a:cs typeface="Lucida Sans"/>
              </a:rPr>
              <a:t>s</a:t>
            </a:r>
            <a:r>
              <a:rPr sz="1000" spc="-100" dirty="0">
                <a:latin typeface="Lucida Sans"/>
                <a:cs typeface="Lucida Sans"/>
              </a:rPr>
              <a:t>.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7405099" y="2700421"/>
            <a:ext cx="2900680" cy="2734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0" dirty="0">
                <a:solidFill>
                  <a:srgbClr val="B80442"/>
                </a:solidFill>
                <a:latin typeface="Century Gothic"/>
                <a:cs typeface="Century Gothic"/>
              </a:rPr>
              <a:t>I</a:t>
            </a:r>
            <a:r>
              <a:rPr sz="1500" b="1" spc="60" dirty="0">
                <a:solidFill>
                  <a:srgbClr val="B80442"/>
                </a:solidFill>
                <a:latin typeface="Century Gothic"/>
                <a:cs typeface="Century Gothic"/>
              </a:rPr>
              <a:t>f</a:t>
            </a:r>
            <a:r>
              <a:rPr sz="1500" b="1" spc="-90" dirty="0">
                <a:solidFill>
                  <a:srgbClr val="B80442"/>
                </a:solidFill>
                <a:latin typeface="Century Gothic"/>
                <a:cs typeface="Century Gothic"/>
              </a:rPr>
              <a:t> </a:t>
            </a:r>
            <a:r>
              <a:rPr sz="1500" b="1" spc="-15" dirty="0">
                <a:solidFill>
                  <a:srgbClr val="B80442"/>
                </a:solidFill>
                <a:latin typeface="Century Gothic"/>
                <a:cs typeface="Century Gothic"/>
              </a:rPr>
              <a:t>I</a:t>
            </a:r>
            <a:r>
              <a:rPr sz="1500" b="1" spc="-90" dirty="0">
                <a:solidFill>
                  <a:srgbClr val="B80442"/>
                </a:solidFill>
                <a:latin typeface="Century Gothic"/>
                <a:cs typeface="Century Gothic"/>
              </a:rPr>
              <a:t> </a:t>
            </a:r>
            <a:r>
              <a:rPr sz="1500" b="1" spc="-35" dirty="0">
                <a:solidFill>
                  <a:srgbClr val="B80442"/>
                </a:solidFill>
                <a:latin typeface="Century Gothic"/>
                <a:cs typeface="Century Gothic"/>
              </a:rPr>
              <a:t>h</a:t>
            </a:r>
            <a:r>
              <a:rPr sz="1500" b="1" spc="-204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500" b="1" spc="-80" dirty="0">
                <a:solidFill>
                  <a:srgbClr val="B80442"/>
                </a:solidFill>
                <a:latin typeface="Century Gothic"/>
                <a:cs typeface="Century Gothic"/>
              </a:rPr>
              <a:t>v</a:t>
            </a:r>
            <a:r>
              <a:rPr sz="1500" b="1" spc="-145" dirty="0">
                <a:solidFill>
                  <a:srgbClr val="B80442"/>
                </a:solidFill>
                <a:latin typeface="Century Gothic"/>
                <a:cs typeface="Century Gothic"/>
              </a:rPr>
              <a:t>e</a:t>
            </a:r>
            <a:r>
              <a:rPr sz="1500" b="1" spc="-90" dirty="0">
                <a:solidFill>
                  <a:srgbClr val="B80442"/>
                </a:solidFill>
                <a:latin typeface="Century Gothic"/>
                <a:cs typeface="Century Gothic"/>
              </a:rPr>
              <a:t> </a:t>
            </a:r>
            <a:r>
              <a:rPr sz="1500" b="1" spc="-170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500" b="1" spc="-45" dirty="0">
                <a:solidFill>
                  <a:srgbClr val="B80442"/>
                </a:solidFill>
                <a:latin typeface="Century Gothic"/>
                <a:cs typeface="Century Gothic"/>
              </a:rPr>
              <a:t>n</a:t>
            </a:r>
            <a:r>
              <a:rPr sz="1500" b="1" spc="-90" dirty="0">
                <a:solidFill>
                  <a:srgbClr val="B80442"/>
                </a:solidFill>
                <a:latin typeface="Century Gothic"/>
                <a:cs typeface="Century Gothic"/>
              </a:rPr>
              <a:t> </a:t>
            </a:r>
            <a:r>
              <a:rPr sz="1500" b="1" spc="-150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500" b="1" spc="110" dirty="0">
                <a:solidFill>
                  <a:srgbClr val="B80442"/>
                </a:solidFill>
                <a:latin typeface="Century Gothic"/>
                <a:cs typeface="Century Gothic"/>
              </a:rPr>
              <a:t>s</a:t>
            </a:r>
            <a:r>
              <a:rPr sz="1500" b="1" spc="75" dirty="0">
                <a:solidFill>
                  <a:srgbClr val="B80442"/>
                </a:solidFill>
                <a:latin typeface="Century Gothic"/>
                <a:cs typeface="Century Gothic"/>
              </a:rPr>
              <a:t>t</a:t>
            </a:r>
            <a:r>
              <a:rPr sz="1500" b="1" spc="-40" dirty="0">
                <a:solidFill>
                  <a:srgbClr val="B80442"/>
                </a:solidFill>
                <a:latin typeface="Century Gothic"/>
                <a:cs typeface="Century Gothic"/>
              </a:rPr>
              <a:t>h</a:t>
            </a:r>
            <a:r>
              <a:rPr sz="1500" b="1" spc="-90" dirty="0">
                <a:solidFill>
                  <a:srgbClr val="B80442"/>
                </a:solidFill>
                <a:latin typeface="Century Gothic"/>
                <a:cs typeface="Century Gothic"/>
              </a:rPr>
              <a:t>m</a:t>
            </a:r>
            <a:r>
              <a:rPr sz="1500" b="1" spc="-180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500" b="1" spc="-90" dirty="0">
                <a:solidFill>
                  <a:srgbClr val="B80442"/>
                </a:solidFill>
                <a:latin typeface="Century Gothic"/>
                <a:cs typeface="Century Gothic"/>
              </a:rPr>
              <a:t> </a:t>
            </a:r>
            <a:r>
              <a:rPr sz="1500" b="1" spc="-180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500" b="1" spc="95" dirty="0">
                <a:solidFill>
                  <a:srgbClr val="B80442"/>
                </a:solidFill>
                <a:latin typeface="Century Gothic"/>
                <a:cs typeface="Century Gothic"/>
              </a:rPr>
              <a:t>t</a:t>
            </a:r>
            <a:r>
              <a:rPr sz="1500" b="1" spc="80" dirty="0">
                <a:solidFill>
                  <a:srgbClr val="B80442"/>
                </a:solidFill>
                <a:latin typeface="Century Gothic"/>
                <a:cs typeface="Century Gothic"/>
              </a:rPr>
              <a:t>t</a:t>
            </a:r>
            <a:r>
              <a:rPr sz="1500" b="1" spc="-180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500" b="1" spc="-165" dirty="0">
                <a:solidFill>
                  <a:srgbClr val="B80442"/>
                </a:solidFill>
                <a:latin typeface="Century Gothic"/>
                <a:cs typeface="Century Gothic"/>
              </a:rPr>
              <a:t>c</a:t>
            </a:r>
            <a:r>
              <a:rPr sz="1500" b="1" spc="-35" dirty="0">
                <a:solidFill>
                  <a:srgbClr val="B80442"/>
                </a:solidFill>
                <a:latin typeface="Century Gothic"/>
                <a:cs typeface="Century Gothic"/>
              </a:rPr>
              <a:t>k</a:t>
            </a:r>
            <a:r>
              <a:rPr sz="1500" b="1" spc="-90" dirty="0">
                <a:solidFill>
                  <a:srgbClr val="B80442"/>
                </a:solidFill>
                <a:latin typeface="Century Gothic"/>
                <a:cs typeface="Century Gothic"/>
              </a:rPr>
              <a:t> </a:t>
            </a:r>
            <a:r>
              <a:rPr sz="1500" b="1" spc="-15" dirty="0">
                <a:solidFill>
                  <a:srgbClr val="B80442"/>
                </a:solidFill>
                <a:latin typeface="Century Gothic"/>
                <a:cs typeface="Century Gothic"/>
              </a:rPr>
              <a:t>I</a:t>
            </a:r>
            <a:r>
              <a:rPr sz="1500" b="1" spc="-90" dirty="0">
                <a:solidFill>
                  <a:srgbClr val="B80442"/>
                </a:solidFill>
                <a:latin typeface="Century Gothic"/>
                <a:cs typeface="Century Gothic"/>
              </a:rPr>
              <a:t> w</a:t>
            </a:r>
            <a:r>
              <a:rPr sz="1500" b="1" spc="25" dirty="0">
                <a:solidFill>
                  <a:srgbClr val="B80442"/>
                </a:solidFill>
                <a:latin typeface="Century Gothic"/>
                <a:cs typeface="Century Gothic"/>
              </a:rPr>
              <a:t>il</a:t>
            </a:r>
            <a:r>
              <a:rPr sz="1500" b="1" spc="30" dirty="0">
                <a:solidFill>
                  <a:srgbClr val="B80442"/>
                </a:solidFill>
                <a:latin typeface="Century Gothic"/>
                <a:cs typeface="Century Gothic"/>
              </a:rPr>
              <a:t>l</a:t>
            </a:r>
            <a:r>
              <a:rPr sz="1500" b="1" spc="-65" dirty="0">
                <a:solidFill>
                  <a:srgbClr val="B80442"/>
                </a:solidFill>
                <a:latin typeface="Century Gothic"/>
                <a:cs typeface="Century Gothic"/>
              </a:rPr>
              <a:t>:</a:t>
            </a:r>
            <a:endParaRPr sz="1500">
              <a:latin typeface="Century Gothic"/>
              <a:cs typeface="Century Gothic"/>
            </a:endParaRPr>
          </a:p>
          <a:p>
            <a:pPr marL="228600" marR="633730" indent="-144145">
              <a:lnSpc>
                <a:spcPct val="100000"/>
              </a:lnSpc>
              <a:spcBef>
                <a:spcPts val="750"/>
              </a:spcBef>
              <a:buFont typeface="Lucida Sans"/>
              <a:buAutoNum type="arabicPeriod"/>
              <a:tabLst>
                <a:tab pos="229235" algn="l"/>
              </a:tabLst>
            </a:pPr>
            <a:r>
              <a:rPr sz="1000" spc="-20" dirty="0">
                <a:latin typeface="Lucida Sans"/>
                <a:cs typeface="Lucida Sans"/>
              </a:rPr>
              <a:t>C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60" dirty="0">
                <a:latin typeface="Lucida Sans"/>
                <a:cs typeface="Lucida Sans"/>
              </a:rPr>
              <a:t>ll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65" dirty="0">
                <a:latin typeface="Lucida Sans"/>
                <a:cs typeface="Lucida Sans"/>
              </a:rPr>
              <a:t>f</a:t>
            </a:r>
            <a:r>
              <a:rPr sz="1000" spc="-50" dirty="0">
                <a:latin typeface="Lucida Sans"/>
                <a:cs typeface="Lucida Sans"/>
              </a:rPr>
              <a:t>or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60" dirty="0">
                <a:latin typeface="Lucida Sans"/>
                <a:cs typeface="Lucida Sans"/>
              </a:rPr>
              <a:t>l</a:t>
            </a:r>
            <a:r>
              <a:rPr sz="1000" spc="-40" dirty="0">
                <a:latin typeface="Lucida Sans"/>
                <a:cs typeface="Lucida Sans"/>
              </a:rPr>
              <a:t>p</a:t>
            </a:r>
            <a:r>
              <a:rPr sz="1000" spc="-100" dirty="0">
                <a:latin typeface="Lucida Sans"/>
                <a:cs typeface="Lucida Sans"/>
              </a:rPr>
              <a:t>.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" dirty="0">
                <a:latin typeface="Lucida Sans"/>
                <a:cs typeface="Lucida Sans"/>
              </a:rPr>
              <a:t>S</a:t>
            </a:r>
            <a:r>
              <a:rPr sz="1000" spc="0" dirty="0">
                <a:latin typeface="Lucida Sans"/>
                <a:cs typeface="Lucida Sans"/>
              </a:rPr>
              <a:t>i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40" dirty="0">
                <a:latin typeface="Lucida Sans"/>
                <a:cs typeface="Lucida Sans"/>
              </a:rPr>
              <a:t>p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80" dirty="0">
                <a:latin typeface="Lucida Sans"/>
                <a:cs typeface="Lucida Sans"/>
              </a:rPr>
              <a:t>–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d</a:t>
            </a:r>
            <a:r>
              <a:rPr sz="1000" spc="-50" dirty="0">
                <a:latin typeface="Lucida Sans"/>
                <a:cs typeface="Lucida Sans"/>
              </a:rPr>
              <a:t>on</a:t>
            </a:r>
            <a:r>
              <a:rPr sz="1000" spc="-105" dirty="0">
                <a:latin typeface="Lucida Sans"/>
                <a:cs typeface="Lucida Sans"/>
              </a:rPr>
              <a:t>’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l</a:t>
            </a:r>
            <a:r>
              <a:rPr sz="1000" spc="-20" dirty="0">
                <a:latin typeface="Lucida Sans"/>
                <a:cs typeface="Lucida Sans"/>
              </a:rPr>
              <a:t>i</a:t>
            </a:r>
            <a:r>
              <a:rPr sz="1000" spc="-5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d</a:t>
            </a:r>
            <a:r>
              <a:rPr sz="1000" spc="-60" dirty="0">
                <a:latin typeface="Lucida Sans"/>
                <a:cs typeface="Lucida Sans"/>
              </a:rPr>
              <a:t>o</a:t>
            </a:r>
            <a:r>
              <a:rPr sz="1000" spc="-45" dirty="0">
                <a:latin typeface="Lucida Sans"/>
                <a:cs typeface="Lucida Sans"/>
              </a:rPr>
              <a:t>w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100" dirty="0">
                <a:latin typeface="Lucida Sans"/>
                <a:cs typeface="Lucida Sans"/>
              </a:rPr>
              <a:t>. </a:t>
            </a:r>
            <a:r>
              <a:rPr sz="1000" spc="-114" dirty="0">
                <a:latin typeface="Lucida Sans"/>
                <a:cs typeface="Lucida Sans"/>
              </a:rPr>
              <a:t>T</a:t>
            </a:r>
            <a:r>
              <a:rPr sz="1000" spc="-15" dirty="0">
                <a:latin typeface="Lucida Sans"/>
                <a:cs typeface="Lucida Sans"/>
              </a:rPr>
              <a:t>r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60" dirty="0">
                <a:latin typeface="Lucida Sans"/>
                <a:cs typeface="Lucida Sans"/>
              </a:rPr>
              <a:t>o</a:t>
            </a:r>
            <a:r>
              <a:rPr sz="1000" spc="-80" dirty="0">
                <a:latin typeface="Lucida Sans"/>
                <a:cs typeface="Lucida Sans"/>
              </a:rPr>
              <a:t> k</a:t>
            </a:r>
            <a:r>
              <a:rPr sz="1000" spc="-10" dirty="0">
                <a:latin typeface="Lucida Sans"/>
                <a:cs typeface="Lucida Sans"/>
              </a:rPr>
              <a:t>e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40" dirty="0">
                <a:latin typeface="Lucida Sans"/>
                <a:cs typeface="Lucida Sans"/>
              </a:rPr>
              <a:t>p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30" dirty="0">
                <a:latin typeface="Lucida Sans"/>
                <a:cs typeface="Lucida Sans"/>
              </a:rPr>
              <a:t>c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60" dirty="0">
                <a:latin typeface="Lucida Sans"/>
                <a:cs typeface="Lucida Sans"/>
              </a:rPr>
              <a:t>l</a:t>
            </a:r>
            <a:r>
              <a:rPr sz="1000" spc="-55" dirty="0">
                <a:latin typeface="Lucida Sans"/>
                <a:cs typeface="Lucida Sans"/>
              </a:rPr>
              <a:t>m</a:t>
            </a:r>
            <a:r>
              <a:rPr sz="1000" spc="-100" dirty="0">
                <a:latin typeface="Lucida Sans"/>
                <a:cs typeface="Lucida Sans"/>
              </a:rPr>
              <a:t>.</a:t>
            </a:r>
            <a:endParaRPr sz="1000">
              <a:latin typeface="Lucida Sans"/>
              <a:cs typeface="Lucida Sans"/>
            </a:endParaRPr>
          </a:p>
          <a:p>
            <a:pPr marL="228600" marR="149225" indent="-144145">
              <a:lnSpc>
                <a:spcPct val="100000"/>
              </a:lnSpc>
              <a:spcBef>
                <a:spcPts val="565"/>
              </a:spcBef>
              <a:buFont typeface="Lucida Sans"/>
              <a:buAutoNum type="arabicPeriod"/>
              <a:tabLst>
                <a:tab pos="229235" algn="l"/>
              </a:tabLst>
            </a:pPr>
            <a:r>
              <a:rPr sz="1000" spc="-110" dirty="0">
                <a:latin typeface="Lucida Sans"/>
                <a:cs typeface="Lucida Sans"/>
              </a:rPr>
              <a:t>T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80" dirty="0">
                <a:latin typeface="Lucida Sans"/>
                <a:cs typeface="Lucida Sans"/>
              </a:rPr>
              <a:t>k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on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p</a:t>
            </a:r>
            <a:r>
              <a:rPr sz="1000" spc="-50" dirty="0">
                <a:latin typeface="Lucida Sans"/>
                <a:cs typeface="Lucida Sans"/>
              </a:rPr>
              <a:t>u</a:t>
            </a:r>
            <a:r>
              <a:rPr sz="1000" spc="-25" dirty="0">
                <a:latin typeface="Lucida Sans"/>
                <a:cs typeface="Lucida Sans"/>
              </a:rPr>
              <a:t>f</a:t>
            </a:r>
            <a:r>
              <a:rPr sz="1000" spc="-70" dirty="0">
                <a:latin typeface="Lucida Sans"/>
                <a:cs typeface="Lucida Sans"/>
              </a:rPr>
              <a:t>f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o</a:t>
            </a:r>
            <a:r>
              <a:rPr sz="1000" spc="-70" dirty="0">
                <a:latin typeface="Lucida Sans"/>
                <a:cs typeface="Lucida Sans"/>
              </a:rPr>
              <a:t>f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5" dirty="0">
                <a:latin typeface="Lucida Sans"/>
                <a:cs typeface="Lucida Sans"/>
              </a:rPr>
              <a:t>l</a:t>
            </a:r>
            <a:r>
              <a:rPr sz="1000" spc="-20" dirty="0">
                <a:latin typeface="Lucida Sans"/>
                <a:cs typeface="Lucida Sans"/>
              </a:rPr>
              <a:t>i</a:t>
            </a:r>
            <a:r>
              <a:rPr sz="1000" spc="-55" dirty="0">
                <a:latin typeface="Lucida Sans"/>
                <a:cs typeface="Lucida Sans"/>
              </a:rPr>
              <a:t>e</a:t>
            </a:r>
            <a:r>
              <a:rPr sz="1000" spc="-25" dirty="0">
                <a:latin typeface="Lucida Sans"/>
                <a:cs typeface="Lucida Sans"/>
              </a:rPr>
              <a:t>v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in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0" dirty="0">
                <a:latin typeface="Lucida Sans"/>
                <a:cs typeface="Lucida Sans"/>
              </a:rPr>
              <a:t>(</a:t>
            </a:r>
            <a:r>
              <a:rPr sz="1000" spc="-45" dirty="0">
                <a:latin typeface="Lucida Sans"/>
                <a:cs typeface="Lucida Sans"/>
              </a:rPr>
              <a:t>wi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60" dirty="0">
                <a:latin typeface="Lucida Sans"/>
                <a:cs typeface="Lucida Sans"/>
              </a:rPr>
              <a:t>h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15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s</a:t>
            </a:r>
            <a:r>
              <a:rPr sz="1000" spc="-25" dirty="0">
                <a:latin typeface="Lucida Sans"/>
                <a:cs typeface="Lucida Sans"/>
              </a:rPr>
              <a:t>pa</a:t>
            </a:r>
            <a:r>
              <a:rPr sz="1000" spc="20" dirty="0">
                <a:latin typeface="Lucida Sans"/>
                <a:cs typeface="Lucida Sans"/>
              </a:rPr>
              <a:t>c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100" dirty="0">
                <a:latin typeface="Lucida Sans"/>
                <a:cs typeface="Lucida Sans"/>
              </a:rPr>
              <a:t>r,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i</a:t>
            </a:r>
            <a:r>
              <a:rPr sz="1000" spc="-70" dirty="0">
                <a:latin typeface="Lucida Sans"/>
                <a:cs typeface="Lucida Sans"/>
              </a:rPr>
              <a:t>f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45" dirty="0">
                <a:latin typeface="Lucida Sans"/>
                <a:cs typeface="Lucida Sans"/>
              </a:rPr>
              <a:t>a</a:t>
            </a:r>
            <a:r>
              <a:rPr sz="1000" spc="-25" dirty="0">
                <a:latin typeface="Lucida Sans"/>
                <a:cs typeface="Lucida Sans"/>
              </a:rPr>
              <a:t>ve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20" dirty="0">
                <a:latin typeface="Lucida Sans"/>
                <a:cs typeface="Lucida Sans"/>
              </a:rPr>
              <a:t>)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ev</a:t>
            </a:r>
            <a:r>
              <a:rPr sz="1000" spc="-15" dirty="0">
                <a:latin typeface="Lucida Sans"/>
                <a:cs typeface="Lucida Sans"/>
              </a:rPr>
              <a:t>er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3</a:t>
            </a:r>
            <a:r>
              <a:rPr sz="1000" spc="-20" dirty="0">
                <a:latin typeface="Lucida Sans"/>
                <a:cs typeface="Lucida Sans"/>
              </a:rPr>
              <a:t>0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60" dirty="0">
                <a:latin typeface="Lucida Sans"/>
                <a:cs typeface="Lucida Sans"/>
              </a:rPr>
              <a:t>o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6</a:t>
            </a:r>
            <a:r>
              <a:rPr sz="1000" spc="-20" dirty="0">
                <a:latin typeface="Lucida Sans"/>
                <a:cs typeface="Lucida Sans"/>
              </a:rPr>
              <a:t>0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s</a:t>
            </a:r>
            <a:r>
              <a:rPr sz="1000" spc="-10" dirty="0">
                <a:latin typeface="Lucida Sans"/>
                <a:cs typeface="Lucida Sans"/>
              </a:rPr>
              <a:t>e</a:t>
            </a:r>
            <a:r>
              <a:rPr sz="1000" spc="20" dirty="0">
                <a:latin typeface="Lucida Sans"/>
                <a:cs typeface="Lucida Sans"/>
              </a:rPr>
              <a:t>c</a:t>
            </a:r>
            <a:r>
              <a:rPr sz="1000" spc="-50" dirty="0">
                <a:latin typeface="Lucida Sans"/>
                <a:cs typeface="Lucida Sans"/>
              </a:rPr>
              <a:t>on</a:t>
            </a:r>
            <a:r>
              <a:rPr sz="1000" spc="-35" dirty="0">
                <a:latin typeface="Lucida Sans"/>
                <a:cs typeface="Lucida Sans"/>
              </a:rPr>
              <a:t>d</a:t>
            </a:r>
            <a:r>
              <a:rPr sz="1000" spc="-25" dirty="0">
                <a:latin typeface="Lucida Sans"/>
                <a:cs typeface="Lucida Sans"/>
              </a:rPr>
              <a:t>s</a:t>
            </a:r>
            <a:r>
              <a:rPr sz="1000" spc="-100" dirty="0">
                <a:latin typeface="Lucida Sans"/>
                <a:cs typeface="Lucida Sans"/>
              </a:rPr>
              <a:t>, 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40" dirty="0">
                <a:latin typeface="Lucida Sans"/>
                <a:cs typeface="Lucida Sans"/>
              </a:rPr>
              <a:t>p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60" dirty="0">
                <a:latin typeface="Lucida Sans"/>
                <a:cs typeface="Lucida Sans"/>
              </a:rPr>
              <a:t>o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a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55" dirty="0">
                <a:latin typeface="Lucida Sans"/>
                <a:cs typeface="Lucida Sans"/>
              </a:rPr>
              <a:t>o</a:t>
            </a:r>
            <a:r>
              <a:rPr sz="1000" spc="-15" dirty="0">
                <a:latin typeface="Lucida Sans"/>
                <a:cs typeface="Lucida Sans"/>
              </a:rPr>
              <a:t>t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60" dirty="0">
                <a:latin typeface="Lucida Sans"/>
                <a:cs typeface="Lucida Sans"/>
              </a:rPr>
              <a:t>l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o</a:t>
            </a:r>
            <a:r>
              <a:rPr sz="1000" spc="-70" dirty="0">
                <a:latin typeface="Lucida Sans"/>
                <a:cs typeface="Lucida Sans"/>
              </a:rPr>
              <a:t>f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65" dirty="0">
                <a:latin typeface="Lucida Sans"/>
                <a:cs typeface="Lucida Sans"/>
              </a:rPr>
              <a:t>1</a:t>
            </a:r>
            <a:r>
              <a:rPr sz="1000" spc="-20" dirty="0">
                <a:latin typeface="Lucida Sans"/>
                <a:cs typeface="Lucida Sans"/>
              </a:rPr>
              <a:t>0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p</a:t>
            </a:r>
            <a:r>
              <a:rPr sz="1000" spc="-50" dirty="0">
                <a:latin typeface="Lucida Sans"/>
                <a:cs typeface="Lucida Sans"/>
              </a:rPr>
              <a:t>u</a:t>
            </a:r>
            <a:r>
              <a:rPr sz="1000" spc="-25" dirty="0">
                <a:latin typeface="Lucida Sans"/>
                <a:cs typeface="Lucida Sans"/>
              </a:rPr>
              <a:t>f</a:t>
            </a:r>
            <a:r>
              <a:rPr sz="1000" spc="-50" dirty="0">
                <a:latin typeface="Lucida Sans"/>
                <a:cs typeface="Lucida Sans"/>
              </a:rPr>
              <a:t>f</a:t>
            </a:r>
            <a:r>
              <a:rPr sz="1000" spc="-20" dirty="0">
                <a:latin typeface="Lucida Sans"/>
                <a:cs typeface="Lucida Sans"/>
              </a:rPr>
              <a:t>s</a:t>
            </a:r>
            <a:r>
              <a:rPr sz="1000" spc="-100" dirty="0">
                <a:latin typeface="Lucida Sans"/>
                <a:cs typeface="Lucida Sans"/>
              </a:rPr>
              <a:t>.</a:t>
            </a:r>
            <a:endParaRPr sz="1000">
              <a:latin typeface="Lucida Sans"/>
              <a:cs typeface="Lucida Sans"/>
            </a:endParaRPr>
          </a:p>
          <a:p>
            <a:pPr marL="228600" marR="240029" indent="-144145">
              <a:lnSpc>
                <a:spcPct val="100000"/>
              </a:lnSpc>
              <a:spcBef>
                <a:spcPts val="565"/>
              </a:spcBef>
              <a:buFont typeface="Lucida Sans"/>
              <a:buAutoNum type="arabicPeriod"/>
              <a:tabLst>
                <a:tab pos="229235" algn="l"/>
              </a:tabLst>
            </a:pPr>
            <a:r>
              <a:rPr sz="1000" spc="-40" dirty="0">
                <a:latin typeface="Lucida Sans"/>
                <a:cs typeface="Lucida Sans"/>
              </a:rPr>
              <a:t>I</a:t>
            </a:r>
            <a:r>
              <a:rPr sz="1000" spc="-70" dirty="0">
                <a:latin typeface="Lucida Sans"/>
                <a:cs typeface="Lucida Sans"/>
              </a:rPr>
              <a:t>f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d</a:t>
            </a:r>
            <a:r>
              <a:rPr sz="1000" spc="-50" dirty="0">
                <a:latin typeface="Lucida Sans"/>
                <a:cs typeface="Lucida Sans"/>
              </a:rPr>
              <a:t>on</a:t>
            </a:r>
            <a:r>
              <a:rPr sz="1000" spc="-105" dirty="0">
                <a:latin typeface="Lucida Sans"/>
                <a:cs typeface="Lucida Sans"/>
              </a:rPr>
              <a:t>’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45" dirty="0">
                <a:latin typeface="Lucida Sans"/>
                <a:cs typeface="Lucida Sans"/>
              </a:rPr>
              <a:t>a</a:t>
            </a:r>
            <a:r>
              <a:rPr sz="1000" spc="-25" dirty="0">
                <a:latin typeface="Lucida Sans"/>
                <a:cs typeface="Lucida Sans"/>
              </a:rPr>
              <a:t>ve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5" dirty="0">
                <a:latin typeface="Lucida Sans"/>
                <a:cs typeface="Lucida Sans"/>
              </a:rPr>
              <a:t>l</a:t>
            </a:r>
            <a:r>
              <a:rPr sz="1000" spc="-20" dirty="0">
                <a:latin typeface="Lucida Sans"/>
                <a:cs typeface="Lucida Sans"/>
              </a:rPr>
              <a:t>i</a:t>
            </a:r>
            <a:r>
              <a:rPr sz="1000" spc="-55" dirty="0">
                <a:latin typeface="Lucida Sans"/>
                <a:cs typeface="Lucida Sans"/>
              </a:rPr>
              <a:t>e</a:t>
            </a:r>
            <a:r>
              <a:rPr sz="1000" spc="-25" dirty="0">
                <a:latin typeface="Lucida Sans"/>
                <a:cs typeface="Lucida Sans"/>
              </a:rPr>
              <a:t>v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in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100" dirty="0">
                <a:latin typeface="Lucida Sans"/>
                <a:cs typeface="Lucida Sans"/>
              </a:rPr>
              <a:t>r,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5" dirty="0">
                <a:latin typeface="Lucida Sans"/>
                <a:cs typeface="Lucida Sans"/>
              </a:rPr>
              <a:t>t</a:t>
            </a:r>
            <a:r>
              <a:rPr sz="1000" spc="-155" dirty="0">
                <a:latin typeface="Lucida Sans"/>
                <a:cs typeface="Lucida Sans"/>
              </a:rPr>
              <a:t>’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55" dirty="0">
                <a:latin typeface="Lucida Sans"/>
                <a:cs typeface="Lucida Sans"/>
              </a:rPr>
              <a:t>o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3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60" dirty="0">
                <a:latin typeface="Lucida Sans"/>
                <a:cs typeface="Lucida Sans"/>
              </a:rPr>
              <a:t>l</a:t>
            </a:r>
            <a:r>
              <a:rPr sz="1000" spc="-55" dirty="0">
                <a:latin typeface="Lucida Sans"/>
                <a:cs typeface="Lucida Sans"/>
              </a:rPr>
              <a:t>p</a:t>
            </a:r>
            <a:r>
              <a:rPr sz="1000" spc="-25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25" dirty="0">
                <a:latin typeface="Lucida Sans"/>
                <a:cs typeface="Lucida Sans"/>
              </a:rPr>
              <a:t>g</a:t>
            </a:r>
            <a:r>
              <a:rPr sz="1000" spc="-100" dirty="0">
                <a:latin typeface="Lucida Sans"/>
                <a:cs typeface="Lucida Sans"/>
              </a:rPr>
              <a:t>,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or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i</a:t>
            </a:r>
            <a:r>
              <a:rPr sz="1000" spc="-70" dirty="0">
                <a:latin typeface="Lucida Sans"/>
                <a:cs typeface="Lucida Sans"/>
              </a:rPr>
              <a:t>f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45" dirty="0">
                <a:latin typeface="Lucida Sans"/>
                <a:cs typeface="Lucida Sans"/>
              </a:rPr>
              <a:t>I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70" dirty="0">
                <a:latin typeface="Lucida Sans"/>
                <a:cs typeface="Lucida Sans"/>
              </a:rPr>
              <a:t>m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w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45" dirty="0">
                <a:latin typeface="Lucida Sans"/>
                <a:cs typeface="Lucida Sans"/>
              </a:rPr>
              <a:t>rr</a:t>
            </a:r>
            <a:r>
              <a:rPr sz="1000" spc="-20" dirty="0">
                <a:latin typeface="Lucida Sans"/>
                <a:cs typeface="Lucida Sans"/>
              </a:rPr>
              <a:t>i</a:t>
            </a:r>
            <a:r>
              <a:rPr sz="1000" spc="-40" dirty="0">
                <a:latin typeface="Lucida Sans"/>
                <a:cs typeface="Lucida Sans"/>
              </a:rPr>
              <a:t>e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a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70" dirty="0">
                <a:latin typeface="Lucida Sans"/>
                <a:cs typeface="Lucida Sans"/>
              </a:rPr>
              <a:t>n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60" dirty="0">
                <a:latin typeface="Lucida Sans"/>
                <a:cs typeface="Lucida Sans"/>
              </a:rPr>
              <a:t>m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100" dirty="0">
                <a:latin typeface="Lucida Sans"/>
                <a:cs typeface="Lucida Sans"/>
              </a:rPr>
              <a:t>,</a:t>
            </a:r>
            <a:endParaRPr sz="1000">
              <a:latin typeface="Lucida Sans"/>
              <a:cs typeface="Lucida Sans"/>
            </a:endParaRPr>
          </a:p>
          <a:p>
            <a:pPr marL="228600">
              <a:lnSpc>
                <a:spcPct val="100000"/>
              </a:lnSpc>
            </a:pPr>
            <a:r>
              <a:rPr sz="1000" b="1" spc="-95" dirty="0">
                <a:solidFill>
                  <a:srgbClr val="B80442"/>
                </a:solidFill>
                <a:latin typeface="Century Gothic"/>
                <a:cs typeface="Century Gothic"/>
              </a:rPr>
              <a:t>c</a:t>
            </a:r>
            <a:r>
              <a:rPr sz="1000" b="1" spc="-105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000" b="1" spc="20" dirty="0">
                <a:solidFill>
                  <a:srgbClr val="B80442"/>
                </a:solidFill>
                <a:latin typeface="Century Gothic"/>
                <a:cs typeface="Century Gothic"/>
              </a:rPr>
              <a:t>l</a:t>
            </a:r>
            <a:r>
              <a:rPr sz="1000" b="1" spc="10" dirty="0">
                <a:solidFill>
                  <a:srgbClr val="B80442"/>
                </a:solidFill>
                <a:latin typeface="Century Gothic"/>
                <a:cs typeface="Century Gothic"/>
              </a:rPr>
              <a:t>l</a:t>
            </a:r>
            <a:r>
              <a:rPr sz="1000" b="1" spc="-60" dirty="0">
                <a:solidFill>
                  <a:srgbClr val="B80442"/>
                </a:solidFill>
                <a:latin typeface="Century Gothic"/>
                <a:cs typeface="Century Gothic"/>
              </a:rPr>
              <a:t> </a:t>
            </a:r>
            <a:r>
              <a:rPr sz="1000" b="1" spc="45" dirty="0">
                <a:solidFill>
                  <a:srgbClr val="B80442"/>
                </a:solidFill>
                <a:latin typeface="Century Gothic"/>
                <a:cs typeface="Century Gothic"/>
              </a:rPr>
              <a:t>99</a:t>
            </a:r>
            <a:r>
              <a:rPr sz="1000" b="1" spc="30" dirty="0">
                <a:solidFill>
                  <a:srgbClr val="B80442"/>
                </a:solidFill>
                <a:latin typeface="Century Gothic"/>
                <a:cs typeface="Century Gothic"/>
              </a:rPr>
              <a:t>9</a:t>
            </a:r>
            <a:r>
              <a:rPr sz="1000" b="1" spc="-60" dirty="0">
                <a:solidFill>
                  <a:srgbClr val="B80442"/>
                </a:solidFill>
                <a:latin typeface="Century Gothic"/>
                <a:cs typeface="Century Gothic"/>
              </a:rPr>
              <a:t> </a:t>
            </a:r>
            <a:r>
              <a:rPr sz="1000" b="1" spc="50" dirty="0">
                <a:solidFill>
                  <a:srgbClr val="B80442"/>
                </a:solidFill>
                <a:latin typeface="Century Gothic"/>
                <a:cs typeface="Century Gothic"/>
              </a:rPr>
              <a:t>f</a:t>
            </a:r>
            <a:r>
              <a:rPr sz="1000" b="1" spc="-60" dirty="0">
                <a:solidFill>
                  <a:srgbClr val="B80442"/>
                </a:solidFill>
                <a:latin typeface="Century Gothic"/>
                <a:cs typeface="Century Gothic"/>
              </a:rPr>
              <a:t>o</a:t>
            </a:r>
            <a:r>
              <a:rPr sz="1000" b="1" spc="70" dirty="0">
                <a:solidFill>
                  <a:srgbClr val="B80442"/>
                </a:solidFill>
                <a:latin typeface="Century Gothic"/>
                <a:cs typeface="Century Gothic"/>
              </a:rPr>
              <a:t>r</a:t>
            </a:r>
            <a:r>
              <a:rPr sz="1000" b="1" spc="-60" dirty="0">
                <a:solidFill>
                  <a:srgbClr val="B80442"/>
                </a:solidFill>
                <a:latin typeface="Century Gothic"/>
                <a:cs typeface="Century Gothic"/>
              </a:rPr>
              <a:t> </a:t>
            </a:r>
            <a:r>
              <a:rPr sz="1000" b="1" spc="-65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000" b="1" spc="-75" dirty="0">
                <a:solidFill>
                  <a:srgbClr val="B80442"/>
                </a:solidFill>
                <a:latin typeface="Century Gothic"/>
                <a:cs typeface="Century Gothic"/>
              </a:rPr>
              <a:t>n</a:t>
            </a:r>
            <a:r>
              <a:rPr sz="1000" b="1" spc="-60" dirty="0">
                <a:solidFill>
                  <a:srgbClr val="B80442"/>
                </a:solidFill>
                <a:latin typeface="Century Gothic"/>
                <a:cs typeface="Century Gothic"/>
              </a:rPr>
              <a:t> </a:t>
            </a:r>
            <a:r>
              <a:rPr sz="1000" b="1" spc="-65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000" b="1" spc="-105" dirty="0">
                <a:solidFill>
                  <a:srgbClr val="B80442"/>
                </a:solidFill>
                <a:latin typeface="Century Gothic"/>
                <a:cs typeface="Century Gothic"/>
              </a:rPr>
              <a:t>m</a:t>
            </a:r>
            <a:r>
              <a:rPr sz="1000" b="1" spc="-35" dirty="0">
                <a:solidFill>
                  <a:srgbClr val="B80442"/>
                </a:solidFill>
                <a:latin typeface="Century Gothic"/>
                <a:cs typeface="Century Gothic"/>
              </a:rPr>
              <a:t>bu</a:t>
            </a:r>
            <a:r>
              <a:rPr sz="1000" b="1" spc="-30" dirty="0">
                <a:solidFill>
                  <a:srgbClr val="B80442"/>
                </a:solidFill>
                <a:latin typeface="Century Gothic"/>
                <a:cs typeface="Century Gothic"/>
              </a:rPr>
              <a:t>la</a:t>
            </a:r>
            <a:r>
              <a:rPr sz="1000" b="1" spc="-45" dirty="0">
                <a:solidFill>
                  <a:srgbClr val="B80442"/>
                </a:solidFill>
                <a:latin typeface="Century Gothic"/>
                <a:cs typeface="Century Gothic"/>
              </a:rPr>
              <a:t>n</a:t>
            </a:r>
            <a:r>
              <a:rPr sz="1000" b="1" spc="-105" dirty="0">
                <a:solidFill>
                  <a:srgbClr val="B80442"/>
                </a:solidFill>
                <a:latin typeface="Century Gothic"/>
                <a:cs typeface="Century Gothic"/>
              </a:rPr>
              <a:t>c</a:t>
            </a:r>
            <a:r>
              <a:rPr sz="1000" b="1" spc="-95" dirty="0">
                <a:solidFill>
                  <a:srgbClr val="B80442"/>
                </a:solidFill>
                <a:latin typeface="Century Gothic"/>
                <a:cs typeface="Century Gothic"/>
              </a:rPr>
              <a:t>e</a:t>
            </a:r>
            <a:r>
              <a:rPr sz="1000" spc="-100" dirty="0">
                <a:latin typeface="Lucida Sans"/>
                <a:cs typeface="Lucida Sans"/>
              </a:rPr>
              <a:t>.</a:t>
            </a:r>
            <a:endParaRPr sz="1000">
              <a:latin typeface="Lucida Sans"/>
              <a:cs typeface="Lucida Sans"/>
            </a:endParaRPr>
          </a:p>
          <a:p>
            <a:pPr marL="228600" marR="519430" indent="-144145" algn="just">
              <a:lnSpc>
                <a:spcPct val="100000"/>
              </a:lnSpc>
              <a:spcBef>
                <a:spcPts val="565"/>
              </a:spcBef>
              <a:buFont typeface="Lucida Sans"/>
              <a:buAutoNum type="arabicPeriod" startAt="4"/>
              <a:tabLst>
                <a:tab pos="229235" algn="l"/>
              </a:tabLst>
            </a:pPr>
            <a:r>
              <a:rPr sz="1000" spc="-40" dirty="0">
                <a:latin typeface="Lucida Sans"/>
                <a:cs typeface="Lucida Sans"/>
              </a:rPr>
              <a:t>I</a:t>
            </a:r>
            <a:r>
              <a:rPr sz="1000" spc="-70" dirty="0">
                <a:latin typeface="Lucida Sans"/>
                <a:cs typeface="Lucida Sans"/>
              </a:rPr>
              <a:t>f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65" dirty="0">
                <a:latin typeface="Lucida Sans"/>
                <a:cs typeface="Lucida Sans"/>
              </a:rPr>
              <a:t>m</a:t>
            </a:r>
            <a:r>
              <a:rPr sz="1000" spc="-30" dirty="0">
                <a:latin typeface="Lucida Sans"/>
                <a:cs typeface="Lucida Sans"/>
              </a:rPr>
              <a:t>b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20" dirty="0">
                <a:latin typeface="Lucida Sans"/>
                <a:cs typeface="Lucida Sans"/>
              </a:rPr>
              <a:t>c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10" dirty="0">
                <a:latin typeface="Lucida Sans"/>
                <a:cs typeface="Lucida Sans"/>
              </a:rPr>
              <a:t>a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55" dirty="0">
                <a:latin typeface="Lucida Sans"/>
                <a:cs typeface="Lucida Sans"/>
              </a:rPr>
              <a:t>o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45" dirty="0">
                <a:latin typeface="Lucida Sans"/>
                <a:cs typeface="Lucida Sans"/>
              </a:rPr>
              <a:t>rr</a:t>
            </a:r>
            <a:r>
              <a:rPr sz="1000" spc="-50" dirty="0">
                <a:latin typeface="Lucida Sans"/>
                <a:cs typeface="Lucida Sans"/>
              </a:rPr>
              <a:t>i</a:t>
            </a:r>
            <a:r>
              <a:rPr sz="1000" spc="-25" dirty="0">
                <a:latin typeface="Lucida Sans"/>
                <a:cs typeface="Lucida Sans"/>
              </a:rPr>
              <a:t>v</a:t>
            </a:r>
            <a:r>
              <a:rPr sz="1000" spc="-10" dirty="0">
                <a:latin typeface="Lucida Sans"/>
                <a:cs typeface="Lucida Sans"/>
              </a:rPr>
              <a:t>e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a</a:t>
            </a:r>
            <a:r>
              <a:rPr sz="1000" spc="-20" dirty="0">
                <a:latin typeface="Lucida Sans"/>
                <a:cs typeface="Lucida Sans"/>
              </a:rPr>
              <a:t>f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40" dirty="0">
                <a:latin typeface="Lucida Sans"/>
                <a:cs typeface="Lucida Sans"/>
              </a:rPr>
              <a:t> </a:t>
            </a:r>
            <a:r>
              <a:rPr sz="1000" spc="-265" dirty="0">
                <a:latin typeface="Lucida Sans"/>
                <a:cs typeface="Lucida Sans"/>
              </a:rPr>
              <a:t>1</a:t>
            </a:r>
            <a:r>
              <a:rPr sz="1000" spc="-20" dirty="0">
                <a:latin typeface="Lucida Sans"/>
                <a:cs typeface="Lucida Sans"/>
              </a:rPr>
              <a:t>0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65" dirty="0">
                <a:latin typeface="Lucida Sans"/>
                <a:cs typeface="Lucida Sans"/>
              </a:rPr>
              <a:t>m</a:t>
            </a:r>
            <a:r>
              <a:rPr sz="1000" spc="-55" dirty="0">
                <a:latin typeface="Lucida Sans"/>
                <a:cs typeface="Lucida Sans"/>
              </a:rPr>
              <a:t>in</a:t>
            </a:r>
            <a:r>
              <a:rPr sz="1000" spc="-45" dirty="0">
                <a:latin typeface="Lucida Sans"/>
                <a:cs typeface="Lucida Sans"/>
              </a:rPr>
              <a:t>u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dirty="0">
                <a:latin typeface="Lucida Sans"/>
                <a:cs typeface="Lucida Sans"/>
              </a:rPr>
              <a:t>e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s</a:t>
            </a:r>
            <a:r>
              <a:rPr sz="1000" spc="-15" dirty="0">
                <a:latin typeface="Lucida Sans"/>
                <a:cs typeface="Lucida Sans"/>
              </a:rPr>
              <a:t>y</a:t>
            </a:r>
            <a:r>
              <a:rPr sz="1000" spc="-65" dirty="0">
                <a:latin typeface="Lucida Sans"/>
                <a:cs typeface="Lucida Sans"/>
              </a:rPr>
              <a:t>m</a:t>
            </a:r>
            <a:r>
              <a:rPr sz="1000" spc="-35" dirty="0">
                <a:latin typeface="Lucida Sans"/>
                <a:cs typeface="Lucida Sans"/>
              </a:rPr>
              <a:t>p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m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55" dirty="0">
                <a:latin typeface="Lucida Sans"/>
                <a:cs typeface="Lucida Sans"/>
              </a:rPr>
              <a:t>o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3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65" dirty="0">
                <a:latin typeface="Lucida Sans"/>
                <a:cs typeface="Lucida Sans"/>
              </a:rPr>
              <a:t>m</a:t>
            </a:r>
            <a:r>
              <a:rPr sz="1000" spc="-30" dirty="0">
                <a:latin typeface="Lucida Sans"/>
                <a:cs typeface="Lucida Sans"/>
              </a:rPr>
              <a:t>p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65" dirty="0">
                <a:latin typeface="Lucida Sans"/>
                <a:cs typeface="Lucida Sans"/>
              </a:rPr>
              <a:t>o</a:t>
            </a:r>
            <a:r>
              <a:rPr sz="1000" spc="-10" dirty="0">
                <a:latin typeface="Lucida Sans"/>
                <a:cs typeface="Lucida Sans"/>
              </a:rPr>
              <a:t>v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25" dirty="0">
                <a:latin typeface="Lucida Sans"/>
                <a:cs typeface="Lucida Sans"/>
              </a:rPr>
              <a:t>g</a:t>
            </a:r>
            <a:r>
              <a:rPr sz="1000" spc="-100" dirty="0">
                <a:latin typeface="Lucida Sans"/>
                <a:cs typeface="Lucida Sans"/>
              </a:rPr>
              <a:t>,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25" dirty="0">
                <a:latin typeface="Lucida Sans"/>
                <a:cs typeface="Lucida Sans"/>
              </a:rPr>
              <a:t>p</a:t>
            </a:r>
            <a:r>
              <a:rPr sz="1000" spc="-5" dirty="0">
                <a:latin typeface="Lucida Sans"/>
                <a:cs typeface="Lucida Sans"/>
              </a:rPr>
              <a:t>e</a:t>
            </a:r>
            <a:r>
              <a:rPr sz="1000" spc="-30" dirty="0">
                <a:latin typeface="Lucida Sans"/>
                <a:cs typeface="Lucida Sans"/>
              </a:rPr>
              <a:t>a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15" dirty="0">
                <a:latin typeface="Lucida Sans"/>
                <a:cs typeface="Lucida Sans"/>
              </a:rPr>
              <a:t>s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40" dirty="0">
                <a:latin typeface="Lucida Sans"/>
                <a:cs typeface="Lucida Sans"/>
              </a:rPr>
              <a:t>p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0" dirty="0">
                <a:latin typeface="Lucida Sans"/>
                <a:cs typeface="Lucida Sans"/>
              </a:rPr>
              <a:t>2</a:t>
            </a:r>
            <a:r>
              <a:rPr sz="1000" spc="-100" dirty="0">
                <a:latin typeface="Lucida Sans"/>
                <a:cs typeface="Lucida Sans"/>
              </a:rPr>
              <a:t>.</a:t>
            </a:r>
            <a:endParaRPr sz="1000">
              <a:latin typeface="Lucida Sans"/>
              <a:cs typeface="Lucida Sans"/>
            </a:endParaRPr>
          </a:p>
          <a:p>
            <a:pPr marL="228600" marR="5080" indent="-144145">
              <a:lnSpc>
                <a:spcPct val="100000"/>
              </a:lnSpc>
              <a:spcBef>
                <a:spcPts val="565"/>
              </a:spcBef>
              <a:buFont typeface="Lucida Sans"/>
              <a:buAutoNum type="arabicPeriod" startAt="4"/>
              <a:tabLst>
                <a:tab pos="229235" algn="l"/>
              </a:tabLst>
            </a:pPr>
            <a:r>
              <a:rPr sz="1000" spc="-40" dirty="0">
                <a:latin typeface="Lucida Sans"/>
                <a:cs typeface="Lucida Sans"/>
              </a:rPr>
              <a:t>I</a:t>
            </a:r>
            <a:r>
              <a:rPr sz="1000" spc="-70" dirty="0">
                <a:latin typeface="Lucida Sans"/>
                <a:cs typeface="Lucida Sans"/>
              </a:rPr>
              <a:t>f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m</a:t>
            </a:r>
            <a:r>
              <a:rPr sz="1000" spc="-25" dirty="0">
                <a:latin typeface="Lucida Sans"/>
                <a:cs typeface="Lucida Sans"/>
              </a:rPr>
              <a:t>y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s</a:t>
            </a:r>
            <a:r>
              <a:rPr sz="1000" spc="-15" dirty="0">
                <a:latin typeface="Lucida Sans"/>
                <a:cs typeface="Lucida Sans"/>
              </a:rPr>
              <a:t>y</a:t>
            </a:r>
            <a:r>
              <a:rPr sz="1000" spc="-65" dirty="0">
                <a:latin typeface="Lucida Sans"/>
                <a:cs typeface="Lucida Sans"/>
              </a:rPr>
              <a:t>m</a:t>
            </a:r>
            <a:r>
              <a:rPr sz="1000" spc="-35" dirty="0">
                <a:latin typeface="Lucida Sans"/>
                <a:cs typeface="Lucida Sans"/>
              </a:rPr>
              <a:t>p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50" dirty="0">
                <a:latin typeface="Lucida Sans"/>
                <a:cs typeface="Lucida Sans"/>
              </a:rPr>
              <a:t>o</a:t>
            </a:r>
            <a:r>
              <a:rPr sz="1000" spc="-55" dirty="0">
                <a:latin typeface="Lucida Sans"/>
                <a:cs typeface="Lucida Sans"/>
              </a:rPr>
              <a:t>m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60" dirty="0">
                <a:latin typeface="Lucida Sans"/>
                <a:cs typeface="Lucida Sans"/>
              </a:rPr>
              <a:t>o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b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" dirty="0">
                <a:latin typeface="Lucida Sans"/>
                <a:cs typeface="Lucida Sans"/>
              </a:rPr>
              <a:t>t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5" dirty="0">
                <a:latin typeface="Lucida Sans"/>
                <a:cs typeface="Lucida Sans"/>
              </a:rPr>
              <a:t>a</a:t>
            </a:r>
            <a:r>
              <a:rPr sz="1000" spc="-20" dirty="0">
                <a:latin typeface="Lucida Sans"/>
                <a:cs typeface="Lucida Sans"/>
              </a:rPr>
              <a:t>f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50" dirty="0">
                <a:latin typeface="Lucida Sans"/>
                <a:cs typeface="Lucida Sans"/>
              </a:rPr>
              <a:t>r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5" dirty="0">
                <a:latin typeface="Lucida Sans"/>
                <a:cs typeface="Lucida Sans"/>
              </a:rPr>
              <a:t>r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25" dirty="0">
                <a:latin typeface="Lucida Sans"/>
                <a:cs typeface="Lucida Sans"/>
              </a:rPr>
              <a:t>p</a:t>
            </a:r>
            <a:r>
              <a:rPr sz="1000" spc="-5" dirty="0">
                <a:latin typeface="Lucida Sans"/>
                <a:cs typeface="Lucida Sans"/>
              </a:rPr>
              <a:t>e</a:t>
            </a:r>
            <a:r>
              <a:rPr sz="1000" spc="-30" dirty="0">
                <a:latin typeface="Lucida Sans"/>
                <a:cs typeface="Lucida Sans"/>
              </a:rPr>
              <a:t>at</a:t>
            </a:r>
            <a:r>
              <a:rPr sz="1000" spc="-55" dirty="0">
                <a:latin typeface="Lucida Sans"/>
                <a:cs typeface="Lucida Sans"/>
              </a:rPr>
              <a:t>i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35" dirty="0">
                <a:latin typeface="Lucida Sans"/>
                <a:cs typeface="Lucida Sans"/>
              </a:rPr>
              <a:t>g</a:t>
            </a:r>
            <a:r>
              <a:rPr sz="1000" spc="-20" dirty="0">
                <a:latin typeface="Lucida Sans"/>
                <a:cs typeface="Lucida Sans"/>
              </a:rPr>
              <a:t> </a:t>
            </a:r>
            <a:r>
              <a:rPr sz="1000" spc="-15" dirty="0">
                <a:latin typeface="Lucida Sans"/>
                <a:cs typeface="Lucida Sans"/>
              </a:rPr>
              <a:t>s</a:t>
            </a:r>
            <a:r>
              <a:rPr sz="1000" spc="-40" dirty="0">
                <a:latin typeface="Lucida Sans"/>
                <a:cs typeface="Lucida Sans"/>
              </a:rPr>
              <a:t>t</a:t>
            </a:r>
            <a:r>
              <a:rPr sz="1000" spc="-15" dirty="0">
                <a:latin typeface="Lucida Sans"/>
                <a:cs typeface="Lucida Sans"/>
              </a:rPr>
              <a:t>e</a:t>
            </a:r>
            <a:r>
              <a:rPr sz="1000" spc="-40" dirty="0">
                <a:latin typeface="Lucida Sans"/>
                <a:cs typeface="Lucida Sans"/>
              </a:rPr>
              <a:t>p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75" dirty="0">
                <a:latin typeface="Lucida Sans"/>
                <a:cs typeface="Lucida Sans"/>
              </a:rPr>
              <a:t>2</a:t>
            </a:r>
            <a:r>
              <a:rPr sz="1000" spc="-100" dirty="0">
                <a:latin typeface="Lucida Sans"/>
                <a:cs typeface="Lucida Sans"/>
              </a:rPr>
              <a:t>,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45" dirty="0">
                <a:latin typeface="Lucida Sans"/>
                <a:cs typeface="Lucida Sans"/>
              </a:rPr>
              <a:t>d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65" dirty="0">
                <a:latin typeface="Lucida Sans"/>
                <a:cs typeface="Lucida Sans"/>
              </a:rPr>
              <a:t>m</a:t>
            </a:r>
            <a:r>
              <a:rPr sz="1000" spc="-30" dirty="0">
                <a:latin typeface="Lucida Sans"/>
                <a:cs typeface="Lucida Sans"/>
              </a:rPr>
              <a:t>b</a:t>
            </a:r>
            <a:r>
              <a:rPr sz="1000" spc="-55" dirty="0">
                <a:latin typeface="Lucida Sans"/>
                <a:cs typeface="Lucida Sans"/>
              </a:rPr>
              <a:t>u</a:t>
            </a:r>
            <a:r>
              <a:rPr sz="1000" spc="-50" dirty="0">
                <a:latin typeface="Lucida Sans"/>
                <a:cs typeface="Lucida Sans"/>
              </a:rPr>
              <a:t>l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20" dirty="0">
                <a:latin typeface="Lucida Sans"/>
                <a:cs typeface="Lucida Sans"/>
              </a:rPr>
              <a:t>c</a:t>
            </a:r>
            <a:r>
              <a:rPr sz="1000" spc="-25" dirty="0">
                <a:latin typeface="Lucida Sans"/>
                <a:cs typeface="Lucida Sans"/>
              </a:rPr>
              <a:t>e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h</a:t>
            </a:r>
            <a:r>
              <a:rPr sz="1000" spc="-10" dirty="0">
                <a:latin typeface="Lucida Sans"/>
                <a:cs typeface="Lucida Sans"/>
              </a:rPr>
              <a:t>a</a:t>
            </a:r>
            <a:r>
              <a:rPr sz="1000" spc="-40" dirty="0">
                <a:latin typeface="Lucida Sans"/>
                <a:cs typeface="Lucida Sans"/>
              </a:rPr>
              <a:t>s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15" dirty="0">
                <a:latin typeface="Lucida Sans"/>
                <a:cs typeface="Lucida Sans"/>
              </a:rPr>
              <a:t>s</a:t>
            </a:r>
            <a:r>
              <a:rPr sz="1000" spc="-30" dirty="0">
                <a:latin typeface="Lucida Sans"/>
                <a:cs typeface="Lucida Sans"/>
              </a:rPr>
              <a:t>t</a:t>
            </a:r>
            <a:r>
              <a:rPr sz="1000" spc="-60" dirty="0">
                <a:latin typeface="Lucida Sans"/>
                <a:cs typeface="Lucida Sans"/>
              </a:rPr>
              <a:t>ill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50" dirty="0">
                <a:latin typeface="Lucida Sans"/>
                <a:cs typeface="Lucida Sans"/>
              </a:rPr>
              <a:t>n</a:t>
            </a:r>
            <a:r>
              <a:rPr sz="1000" spc="-55" dirty="0">
                <a:latin typeface="Lucida Sans"/>
                <a:cs typeface="Lucida Sans"/>
              </a:rPr>
              <a:t>o</a:t>
            </a:r>
            <a:r>
              <a:rPr sz="1000" spc="-35" dirty="0">
                <a:latin typeface="Lucida Sans"/>
                <a:cs typeface="Lucida Sans"/>
              </a:rPr>
              <a:t>t</a:t>
            </a:r>
            <a:r>
              <a:rPr sz="1000" spc="-80" dirty="0">
                <a:latin typeface="Lucida Sans"/>
                <a:cs typeface="Lucida Sans"/>
              </a:rPr>
              <a:t> </a:t>
            </a:r>
            <a:r>
              <a:rPr sz="1000" spc="-25" dirty="0">
                <a:latin typeface="Lucida Sans"/>
                <a:cs typeface="Lucida Sans"/>
              </a:rPr>
              <a:t>a</a:t>
            </a:r>
            <a:r>
              <a:rPr sz="1000" spc="-45" dirty="0">
                <a:latin typeface="Lucida Sans"/>
                <a:cs typeface="Lucida Sans"/>
              </a:rPr>
              <a:t>rr</a:t>
            </a:r>
            <a:r>
              <a:rPr sz="1000" spc="-50" dirty="0">
                <a:latin typeface="Lucida Sans"/>
                <a:cs typeface="Lucida Sans"/>
              </a:rPr>
              <a:t>i</a:t>
            </a:r>
            <a:r>
              <a:rPr sz="1000" spc="-25" dirty="0">
                <a:latin typeface="Lucida Sans"/>
                <a:cs typeface="Lucida Sans"/>
              </a:rPr>
              <a:t>v</a:t>
            </a:r>
            <a:r>
              <a:rPr sz="1000" spc="-10" dirty="0">
                <a:latin typeface="Lucida Sans"/>
                <a:cs typeface="Lucida Sans"/>
              </a:rPr>
              <a:t>e</a:t>
            </a:r>
            <a:r>
              <a:rPr sz="1000" spc="-35" dirty="0">
                <a:latin typeface="Lucida Sans"/>
                <a:cs typeface="Lucida Sans"/>
              </a:rPr>
              <a:t>d</a:t>
            </a:r>
            <a:r>
              <a:rPr sz="1000" spc="-100" dirty="0">
                <a:latin typeface="Lucida Sans"/>
                <a:cs typeface="Lucida Sans"/>
              </a:rPr>
              <a:t>, </a:t>
            </a:r>
            <a:r>
              <a:rPr sz="1000" b="1" spc="-105" dirty="0">
                <a:solidFill>
                  <a:srgbClr val="B80442"/>
                </a:solidFill>
                <a:latin typeface="Century Gothic"/>
                <a:cs typeface="Century Gothic"/>
              </a:rPr>
              <a:t>c</a:t>
            </a:r>
            <a:r>
              <a:rPr sz="1000" b="1" spc="-60" dirty="0">
                <a:solidFill>
                  <a:srgbClr val="B80442"/>
                </a:solidFill>
                <a:latin typeface="Century Gothic"/>
                <a:cs typeface="Century Gothic"/>
              </a:rPr>
              <a:t>o</a:t>
            </a:r>
            <a:r>
              <a:rPr sz="1000" b="1" spc="-20" dirty="0">
                <a:solidFill>
                  <a:srgbClr val="B80442"/>
                </a:solidFill>
                <a:latin typeface="Century Gothic"/>
                <a:cs typeface="Century Gothic"/>
              </a:rPr>
              <a:t>n</a:t>
            </a:r>
            <a:r>
              <a:rPr sz="1000" b="1" spc="55" dirty="0">
                <a:solidFill>
                  <a:srgbClr val="B80442"/>
                </a:solidFill>
                <a:latin typeface="Century Gothic"/>
                <a:cs typeface="Century Gothic"/>
              </a:rPr>
              <a:t>t</a:t>
            </a:r>
            <a:r>
              <a:rPr sz="1000" b="1" spc="-110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000" b="1" spc="-90" dirty="0">
                <a:solidFill>
                  <a:srgbClr val="B80442"/>
                </a:solidFill>
                <a:latin typeface="Century Gothic"/>
                <a:cs typeface="Century Gothic"/>
              </a:rPr>
              <a:t>c</a:t>
            </a:r>
            <a:r>
              <a:rPr sz="1000" b="1" spc="45" dirty="0">
                <a:solidFill>
                  <a:srgbClr val="B80442"/>
                </a:solidFill>
                <a:latin typeface="Century Gothic"/>
                <a:cs typeface="Century Gothic"/>
              </a:rPr>
              <a:t>t</a:t>
            </a:r>
            <a:r>
              <a:rPr sz="1000" b="1" spc="-60" dirty="0">
                <a:solidFill>
                  <a:srgbClr val="B80442"/>
                </a:solidFill>
                <a:latin typeface="Century Gothic"/>
                <a:cs typeface="Century Gothic"/>
              </a:rPr>
              <a:t> </a:t>
            </a:r>
            <a:r>
              <a:rPr sz="1000" b="1" spc="45" dirty="0">
                <a:solidFill>
                  <a:srgbClr val="B80442"/>
                </a:solidFill>
                <a:latin typeface="Century Gothic"/>
                <a:cs typeface="Century Gothic"/>
              </a:rPr>
              <a:t>99</a:t>
            </a:r>
            <a:r>
              <a:rPr sz="1000" b="1" spc="30" dirty="0">
                <a:solidFill>
                  <a:srgbClr val="B80442"/>
                </a:solidFill>
                <a:latin typeface="Century Gothic"/>
                <a:cs typeface="Century Gothic"/>
              </a:rPr>
              <a:t>9</a:t>
            </a:r>
            <a:r>
              <a:rPr sz="1000" b="1" spc="-60" dirty="0">
                <a:solidFill>
                  <a:srgbClr val="B80442"/>
                </a:solidFill>
                <a:latin typeface="Century Gothic"/>
                <a:cs typeface="Century Gothic"/>
              </a:rPr>
              <a:t> </a:t>
            </a:r>
            <a:r>
              <a:rPr sz="1000" b="1" spc="-85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000" b="1" spc="-80" dirty="0">
                <a:solidFill>
                  <a:srgbClr val="B80442"/>
                </a:solidFill>
                <a:latin typeface="Century Gothic"/>
                <a:cs typeface="Century Gothic"/>
              </a:rPr>
              <a:t>g</a:t>
            </a:r>
            <a:r>
              <a:rPr sz="1000" b="1" spc="-105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000" b="1" spc="20" dirty="0">
                <a:solidFill>
                  <a:srgbClr val="B80442"/>
                </a:solidFill>
                <a:latin typeface="Century Gothic"/>
                <a:cs typeface="Century Gothic"/>
              </a:rPr>
              <a:t>i</a:t>
            </a:r>
            <a:r>
              <a:rPr sz="1000" b="1" spc="-30" dirty="0">
                <a:solidFill>
                  <a:srgbClr val="B80442"/>
                </a:solidFill>
                <a:latin typeface="Century Gothic"/>
                <a:cs typeface="Century Gothic"/>
              </a:rPr>
              <a:t>n</a:t>
            </a:r>
            <a:r>
              <a:rPr sz="1000" b="1" spc="-60" dirty="0">
                <a:solidFill>
                  <a:srgbClr val="B80442"/>
                </a:solidFill>
                <a:latin typeface="Century Gothic"/>
                <a:cs typeface="Century Gothic"/>
              </a:rPr>
              <a:t> </a:t>
            </a:r>
            <a:r>
              <a:rPr sz="1000" b="1" spc="20" dirty="0">
                <a:solidFill>
                  <a:srgbClr val="B80442"/>
                </a:solidFill>
                <a:latin typeface="Century Gothic"/>
                <a:cs typeface="Century Gothic"/>
              </a:rPr>
              <a:t>i</a:t>
            </a:r>
            <a:r>
              <a:rPr sz="1000" b="1" spc="-60" dirty="0">
                <a:solidFill>
                  <a:srgbClr val="B80442"/>
                </a:solidFill>
                <a:latin typeface="Century Gothic"/>
                <a:cs typeface="Century Gothic"/>
              </a:rPr>
              <a:t>mm</a:t>
            </a:r>
            <a:r>
              <a:rPr sz="1000" b="1" spc="-80" dirty="0">
                <a:solidFill>
                  <a:srgbClr val="B80442"/>
                </a:solidFill>
                <a:latin typeface="Century Gothic"/>
                <a:cs typeface="Century Gothic"/>
              </a:rPr>
              <a:t>e</a:t>
            </a:r>
            <a:r>
              <a:rPr sz="1000" b="1" spc="-60" dirty="0">
                <a:solidFill>
                  <a:srgbClr val="B80442"/>
                </a:solidFill>
                <a:latin typeface="Century Gothic"/>
                <a:cs typeface="Century Gothic"/>
              </a:rPr>
              <a:t>d</a:t>
            </a:r>
            <a:r>
              <a:rPr sz="1000" b="1" spc="25" dirty="0">
                <a:solidFill>
                  <a:srgbClr val="B80442"/>
                </a:solidFill>
                <a:latin typeface="Century Gothic"/>
                <a:cs typeface="Century Gothic"/>
              </a:rPr>
              <a:t>i</a:t>
            </a:r>
            <a:r>
              <a:rPr sz="1000" b="1" spc="-110" dirty="0">
                <a:solidFill>
                  <a:srgbClr val="B80442"/>
                </a:solidFill>
                <a:latin typeface="Century Gothic"/>
                <a:cs typeface="Century Gothic"/>
              </a:rPr>
              <a:t>a</a:t>
            </a:r>
            <a:r>
              <a:rPr sz="1000" b="1" spc="45" dirty="0">
                <a:solidFill>
                  <a:srgbClr val="B80442"/>
                </a:solidFill>
                <a:latin typeface="Century Gothic"/>
                <a:cs typeface="Century Gothic"/>
              </a:rPr>
              <a:t>t</a:t>
            </a:r>
            <a:r>
              <a:rPr sz="1000" b="1" spc="-85" dirty="0">
                <a:solidFill>
                  <a:srgbClr val="B80442"/>
                </a:solidFill>
                <a:latin typeface="Century Gothic"/>
                <a:cs typeface="Century Gothic"/>
              </a:rPr>
              <a:t>e</a:t>
            </a:r>
            <a:r>
              <a:rPr sz="1000" b="1" spc="20" dirty="0">
                <a:solidFill>
                  <a:srgbClr val="B80442"/>
                </a:solidFill>
                <a:latin typeface="Century Gothic"/>
                <a:cs typeface="Century Gothic"/>
              </a:rPr>
              <a:t>l</a:t>
            </a:r>
            <a:r>
              <a:rPr sz="1000" b="1" spc="-90" dirty="0">
                <a:solidFill>
                  <a:srgbClr val="B80442"/>
                </a:solidFill>
                <a:latin typeface="Century Gothic"/>
                <a:cs typeface="Century Gothic"/>
              </a:rPr>
              <a:t>y</a:t>
            </a:r>
            <a:r>
              <a:rPr sz="1000" b="1" spc="-45" dirty="0">
                <a:solidFill>
                  <a:srgbClr val="B80442"/>
                </a:solidFill>
                <a:latin typeface="Century Gothic"/>
                <a:cs typeface="Century Gothic"/>
              </a:rPr>
              <a:t>.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287999" y="6358999"/>
            <a:ext cx="2988310" cy="913130"/>
          </a:xfrm>
          <a:custGeom>
            <a:avLst/>
            <a:gdLst/>
            <a:ahLst/>
            <a:cxnLst/>
            <a:rect l="l" t="t" r="r" b="b"/>
            <a:pathLst>
              <a:path w="2988310" h="913129">
                <a:moveTo>
                  <a:pt x="108000" y="0"/>
                </a:moveTo>
                <a:lnTo>
                  <a:pt x="66044" y="8450"/>
                </a:lnTo>
                <a:lnTo>
                  <a:pt x="31759" y="31501"/>
                </a:lnTo>
                <a:lnTo>
                  <a:pt x="8594" y="65704"/>
                </a:lnTo>
                <a:lnTo>
                  <a:pt x="0" y="107607"/>
                </a:lnTo>
                <a:lnTo>
                  <a:pt x="25" y="805395"/>
                </a:lnTo>
                <a:lnTo>
                  <a:pt x="8449" y="846957"/>
                </a:lnTo>
                <a:lnTo>
                  <a:pt x="31501" y="881242"/>
                </a:lnTo>
                <a:lnTo>
                  <a:pt x="65703" y="904407"/>
                </a:lnTo>
                <a:lnTo>
                  <a:pt x="107606" y="913002"/>
                </a:lnTo>
                <a:lnTo>
                  <a:pt x="2880014" y="913002"/>
                </a:lnTo>
                <a:lnTo>
                  <a:pt x="2921953" y="904552"/>
                </a:lnTo>
                <a:lnTo>
                  <a:pt x="2956239" y="881501"/>
                </a:lnTo>
                <a:lnTo>
                  <a:pt x="2979407" y="847298"/>
                </a:lnTo>
                <a:lnTo>
                  <a:pt x="2988003" y="805395"/>
                </a:lnTo>
                <a:lnTo>
                  <a:pt x="2987978" y="107607"/>
                </a:lnTo>
                <a:lnTo>
                  <a:pt x="2979552" y="66045"/>
                </a:lnTo>
                <a:lnTo>
                  <a:pt x="2956497" y="31760"/>
                </a:lnTo>
                <a:lnTo>
                  <a:pt x="2922294" y="8595"/>
                </a:lnTo>
                <a:lnTo>
                  <a:pt x="2880397" y="0"/>
                </a:lnTo>
                <a:lnTo>
                  <a:pt x="108000" y="0"/>
                </a:lnTo>
                <a:close/>
              </a:path>
            </a:pathLst>
          </a:custGeom>
          <a:solidFill>
            <a:srgbClr val="8C40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52844" y="6433846"/>
            <a:ext cx="510069" cy="514843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972799" y="6460220"/>
            <a:ext cx="2142490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400"/>
              </a:lnSpc>
            </a:pPr>
            <a:r>
              <a:rPr sz="12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f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10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d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95" dirty="0">
                <a:solidFill>
                  <a:srgbClr val="FFFFFF"/>
                </a:solidFill>
                <a:latin typeface="Century Gothic"/>
                <a:cs typeface="Century Gothic"/>
              </a:rPr>
              <a:t>m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y 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li</a:t>
            </a:r>
            <a:r>
              <a:rPr sz="1200" b="1" spc="-13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v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2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200" b="1" spc="-13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l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95" dirty="0">
                <a:solidFill>
                  <a:srgbClr val="FFFFFF"/>
                </a:solidFill>
                <a:latin typeface="Century Gothic"/>
                <a:cs typeface="Century Gothic"/>
              </a:rPr>
              <a:t>(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u</a:t>
            </a:r>
            <a:r>
              <a:rPr sz="1200" b="1" spc="70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u</a:t>
            </a:r>
            <a:r>
              <a:rPr sz="1200" b="1" spc="-13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ll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y </a:t>
            </a:r>
            <a:r>
              <a:rPr sz="12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b</a:t>
            </a:r>
            <a:r>
              <a:rPr sz="12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lu</a:t>
            </a:r>
            <a:r>
              <a:rPr sz="1200" b="1" spc="-16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)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w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40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75" dirty="0">
                <a:solidFill>
                  <a:srgbClr val="FFFFFF"/>
                </a:solidFill>
                <a:latin typeface="Century Gothic"/>
                <a:cs typeface="Century Gothic"/>
              </a:rPr>
              <a:t>d</a:t>
            </a:r>
            <a:r>
              <a:rPr sz="12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70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p</a:t>
            </a:r>
            <a:r>
              <a:rPr sz="12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11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75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65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4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14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c</a:t>
            </a:r>
            <a:r>
              <a:rPr sz="1200" b="1" spc="6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-45" dirty="0">
                <a:solidFill>
                  <a:srgbClr val="FFFFFF"/>
                </a:solidFill>
                <a:latin typeface="Century Gothic"/>
                <a:cs typeface="Century Gothic"/>
              </a:rPr>
              <a:t>v</a:t>
            </a:r>
            <a:r>
              <a:rPr sz="12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75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114" dirty="0">
                <a:solidFill>
                  <a:srgbClr val="FFFFFF"/>
                </a:solidFill>
                <a:latin typeface="Century Gothic"/>
                <a:cs typeface="Century Gothic"/>
              </a:rPr>
              <a:t>y</a:t>
            </a:r>
            <a:r>
              <a:rPr sz="12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,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10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d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75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12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95" dirty="0">
                <a:solidFill>
                  <a:srgbClr val="FFFFFF"/>
                </a:solidFill>
                <a:latin typeface="Century Gothic"/>
                <a:cs typeface="Century Gothic"/>
              </a:rPr>
              <a:t>m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y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75" dirty="0">
                <a:solidFill>
                  <a:srgbClr val="FFFFFF"/>
                </a:solidFill>
                <a:latin typeface="Century Gothic"/>
                <a:cs typeface="Century Gothic"/>
              </a:rPr>
              <a:t>d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-90" dirty="0">
                <a:solidFill>
                  <a:srgbClr val="FFFFFF"/>
                </a:solidFill>
                <a:latin typeface="Century Gothic"/>
                <a:cs typeface="Century Gothic"/>
              </a:rPr>
              <a:t>c</a:t>
            </a:r>
            <a:r>
              <a:rPr sz="12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95" dirty="0">
                <a:solidFill>
                  <a:srgbClr val="FFFFFF"/>
                </a:solidFill>
                <a:latin typeface="Century Gothic"/>
                <a:cs typeface="Century Gothic"/>
              </a:rPr>
              <a:t>m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y </a:t>
            </a:r>
            <a:r>
              <a:rPr sz="1200" b="1" spc="-120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6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200" b="1" spc="-130" dirty="0">
                <a:solidFill>
                  <a:srgbClr val="FFFFFF"/>
                </a:solidFill>
                <a:latin typeface="Century Gothic"/>
                <a:cs typeface="Century Gothic"/>
              </a:rPr>
              <a:t>m</a:t>
            </a:r>
            <a:r>
              <a:rPr sz="1200" b="1" spc="-9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nu</a:t>
            </a:r>
            <a:r>
              <a:rPr sz="1200" b="1" spc="85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75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-10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.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7417799" y="6358999"/>
            <a:ext cx="2988310" cy="913130"/>
          </a:xfrm>
          <a:custGeom>
            <a:avLst/>
            <a:gdLst/>
            <a:ahLst/>
            <a:cxnLst/>
            <a:rect l="l" t="t" r="r" b="b"/>
            <a:pathLst>
              <a:path w="2988309" h="913129">
                <a:moveTo>
                  <a:pt x="108000" y="0"/>
                </a:moveTo>
                <a:lnTo>
                  <a:pt x="66044" y="8450"/>
                </a:lnTo>
                <a:lnTo>
                  <a:pt x="31759" y="31501"/>
                </a:lnTo>
                <a:lnTo>
                  <a:pt x="8594" y="65704"/>
                </a:lnTo>
                <a:lnTo>
                  <a:pt x="0" y="107607"/>
                </a:lnTo>
                <a:lnTo>
                  <a:pt x="25" y="805395"/>
                </a:lnTo>
                <a:lnTo>
                  <a:pt x="8449" y="846957"/>
                </a:lnTo>
                <a:lnTo>
                  <a:pt x="31501" y="881242"/>
                </a:lnTo>
                <a:lnTo>
                  <a:pt x="65703" y="904407"/>
                </a:lnTo>
                <a:lnTo>
                  <a:pt x="107606" y="913002"/>
                </a:lnTo>
                <a:lnTo>
                  <a:pt x="2880014" y="913002"/>
                </a:lnTo>
                <a:lnTo>
                  <a:pt x="2921953" y="904552"/>
                </a:lnTo>
                <a:lnTo>
                  <a:pt x="2956239" y="881501"/>
                </a:lnTo>
                <a:lnTo>
                  <a:pt x="2979407" y="847298"/>
                </a:lnTo>
                <a:lnTo>
                  <a:pt x="2988003" y="805395"/>
                </a:lnTo>
                <a:lnTo>
                  <a:pt x="2987978" y="107607"/>
                </a:lnTo>
                <a:lnTo>
                  <a:pt x="2979552" y="66045"/>
                </a:lnTo>
                <a:lnTo>
                  <a:pt x="2956497" y="31760"/>
                </a:lnTo>
                <a:lnTo>
                  <a:pt x="2922294" y="8595"/>
                </a:lnTo>
                <a:lnTo>
                  <a:pt x="2880397" y="0"/>
                </a:lnTo>
                <a:lnTo>
                  <a:pt x="108000" y="0"/>
                </a:lnTo>
                <a:close/>
              </a:path>
            </a:pathLst>
          </a:custGeom>
          <a:solidFill>
            <a:srgbClr val="8C40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482649" y="6433846"/>
            <a:ext cx="510057" cy="514843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8102600" y="6460220"/>
            <a:ext cx="2125345" cy="711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36854" algn="just">
              <a:lnSpc>
                <a:spcPts val="1400"/>
              </a:lnSpc>
            </a:pPr>
            <a:r>
              <a:rPr sz="1200" b="1" spc="5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v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40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4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35" dirty="0">
                <a:solidFill>
                  <a:srgbClr val="FFFFFF"/>
                </a:solidFill>
                <a:latin typeface="Century Gothic"/>
                <a:cs typeface="Century Gothic"/>
              </a:rPr>
              <a:t>f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65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13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11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55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55" dirty="0">
                <a:solidFill>
                  <a:srgbClr val="FFFFFF"/>
                </a:solidFill>
                <a:latin typeface="Century Gothic"/>
                <a:cs typeface="Century Gothic"/>
              </a:rPr>
              <a:t>f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ee</a:t>
            </a:r>
            <a:r>
              <a:rPr sz="1200" b="1" spc="15" dirty="0">
                <a:solidFill>
                  <a:srgbClr val="FFFFFF"/>
                </a:solidFill>
                <a:latin typeface="Century Gothic"/>
                <a:cs typeface="Century Gothic"/>
              </a:rPr>
              <a:t>l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b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75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, </a:t>
            </a:r>
            <a:r>
              <a:rPr sz="12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75" dirty="0">
                <a:solidFill>
                  <a:srgbClr val="FFFFFF"/>
                </a:solidFill>
                <a:latin typeface="Century Gothic"/>
                <a:cs typeface="Century Gothic"/>
              </a:rPr>
              <a:t>d</a:t>
            </a:r>
            <a:r>
              <a:rPr sz="12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2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’</a:t>
            </a:r>
            <a:r>
              <a:rPr sz="1200" b="1" spc="55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w</a:t>
            </a:r>
            <a:r>
              <a:rPr sz="1200" b="1" spc="-13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200" b="1" spc="55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6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2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65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200" b="1" spc="-13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pp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40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2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14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g</a:t>
            </a:r>
            <a:r>
              <a:rPr sz="1200" b="1" spc="-13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2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2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,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75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I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n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105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d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75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12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95" dirty="0">
                <a:solidFill>
                  <a:srgbClr val="FFFFFF"/>
                </a:solidFill>
                <a:latin typeface="Century Gothic"/>
                <a:cs typeface="Century Gothic"/>
              </a:rPr>
              <a:t>m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y</a:t>
            </a:r>
            <a:endParaRPr sz="1200">
              <a:latin typeface="Century Gothic"/>
              <a:cs typeface="Century Gothic"/>
            </a:endParaRPr>
          </a:p>
          <a:p>
            <a:pPr marL="12700" algn="just">
              <a:lnSpc>
                <a:spcPts val="1360"/>
              </a:lnSpc>
            </a:pPr>
            <a:r>
              <a:rPr sz="1200" b="1" spc="-75" dirty="0">
                <a:solidFill>
                  <a:srgbClr val="FFFFFF"/>
                </a:solidFill>
                <a:latin typeface="Century Gothic"/>
                <a:cs typeface="Century Gothic"/>
              </a:rPr>
              <a:t>d</a:t>
            </a:r>
            <a:r>
              <a:rPr sz="12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-90" dirty="0">
                <a:solidFill>
                  <a:srgbClr val="FFFFFF"/>
                </a:solidFill>
                <a:latin typeface="Century Gothic"/>
                <a:cs typeface="Century Gothic"/>
              </a:rPr>
              <a:t>c</a:t>
            </a:r>
            <a:r>
              <a:rPr sz="12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o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120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80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6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h</a:t>
            </a:r>
            <a:r>
              <a:rPr sz="1200" b="1" spc="-130" dirty="0">
                <a:solidFill>
                  <a:srgbClr val="FFFFFF"/>
                </a:solidFill>
                <a:latin typeface="Century Gothic"/>
                <a:cs typeface="Century Gothic"/>
              </a:rPr>
              <a:t>m</a:t>
            </a:r>
            <a:r>
              <a:rPr sz="1200" b="1" spc="-95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nu</a:t>
            </a:r>
            <a:r>
              <a:rPr sz="1200" b="1" spc="85" dirty="0">
                <a:solidFill>
                  <a:srgbClr val="FFFFFF"/>
                </a:solidFill>
                <a:latin typeface="Century Gothic"/>
                <a:cs typeface="Century Gothic"/>
              </a:rPr>
              <a:t>r</a:t>
            </a:r>
            <a:r>
              <a:rPr sz="1200" b="1" spc="75" dirty="0">
                <a:solidFill>
                  <a:srgbClr val="FFFFFF"/>
                </a:solidFill>
                <a:latin typeface="Century Gothic"/>
                <a:cs typeface="Century Gothic"/>
              </a:rPr>
              <a:t>s</a:t>
            </a:r>
            <a:r>
              <a:rPr sz="1200" b="1" spc="-120" dirty="0">
                <a:solidFill>
                  <a:srgbClr val="FFFFFF"/>
                </a:solidFill>
                <a:latin typeface="Century Gothic"/>
                <a:cs typeface="Century Gothic"/>
              </a:rPr>
              <a:t>e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2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t</a:t>
            </a:r>
            <a:r>
              <a:rPr sz="12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od</a:t>
            </a:r>
            <a:r>
              <a:rPr sz="1200" b="1" spc="-160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1200" b="1" spc="-114" dirty="0">
                <a:solidFill>
                  <a:srgbClr val="FFFFFF"/>
                </a:solidFill>
                <a:latin typeface="Century Gothic"/>
                <a:cs typeface="Century Gothic"/>
              </a:rPr>
              <a:t>y</a:t>
            </a:r>
            <a:r>
              <a:rPr sz="12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.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4816374" y="29848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193005" y="29848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5D72A9C920734FB840525BC4E1F2B8" ma:contentTypeVersion="17" ma:contentTypeDescription="Create a new document." ma:contentTypeScope="" ma:versionID="1d865ff4d9850b6b4487a80a978eb2a4">
  <xsd:schema xmlns:xsd="http://www.w3.org/2001/XMLSchema" xmlns:xs="http://www.w3.org/2001/XMLSchema" xmlns:p="http://schemas.microsoft.com/office/2006/metadata/properties" xmlns:ns1="http://schemas.microsoft.com/sharepoint/v3" xmlns:ns2="f145a7ca-ef21-46b5-aece-bc68bb95c9e8" xmlns:ns3="27ee7735-70d6-4e6c-991f-1fe60876120f" targetNamespace="http://schemas.microsoft.com/office/2006/metadata/properties" ma:root="true" ma:fieldsID="ea7e7aae4e00851c56f898f92d06251d" ns1:_="" ns2:_="" ns3:_="">
    <xsd:import namespace="http://schemas.microsoft.com/sharepoint/v3"/>
    <xsd:import namespace="f145a7ca-ef21-46b5-aece-bc68bb95c9e8"/>
    <xsd:import namespace="27ee7735-70d6-4e6c-991f-1fe6087612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45a7ca-ef21-46b5-aece-bc68bb95c9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e7735-70d6-4e6c-991f-1fe60876120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e6dbe28-2edf-44de-bc98-55253b1e53a2}" ma:internalName="TaxCatchAll" ma:showField="CatchAllData" ma:web="27ee7735-70d6-4e6c-991f-1fe6087612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f145a7ca-ef21-46b5-aece-bc68bb95c9e8">
      <Terms xmlns="http://schemas.microsoft.com/office/infopath/2007/PartnerControls"/>
    </lcf76f155ced4ddcb4097134ff3c332f>
    <TaxCatchAll xmlns="27ee7735-70d6-4e6c-991f-1fe60876120f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B84226F-8553-4D32-A5D1-CE02F5AC7AF2}"/>
</file>

<file path=customXml/itemProps2.xml><?xml version="1.0" encoding="utf-8"?>
<ds:datastoreItem xmlns:ds="http://schemas.openxmlformats.org/officeDocument/2006/customXml" ds:itemID="{014942FD-811D-42E2-BB2D-8BA2B76F23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4C83C8-DA7A-477D-9463-04CBD972C65B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27ee7735-70d6-4e6c-991f-1fe60876120f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f145a7ca-ef21-46b5-aece-bc68bb95c9e8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774</Words>
  <Application>Microsoft Office PowerPoint</Application>
  <PresentationFormat>Custom</PresentationFormat>
  <Paragraphs>67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Lucida Sans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FOULDS, Georgina (NHS LANCASHIRE AND SOUTH CUMBRIA INTEGRATED CARE BOARD)</cp:lastModifiedBy>
  <cp:revision>1</cp:revision>
  <dcterms:created xsi:type="dcterms:W3CDTF">2023-07-25T14:14:37Z</dcterms:created>
  <dcterms:modified xsi:type="dcterms:W3CDTF">2023-07-25T13:20:23Z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2022-05-18T00:00:00Z</vt:filetime>
  </property>
  <property fmtid="{D5CDD505-2E9C-101B-9397-08002B2CF9AE}" pid="3" name="LastSaved">
    <vt:filetime>2023-07-25T00:00:00Z</vt:filetime>
  </property>
  <property fmtid="{D5CDD505-2E9C-101B-9397-08002B2CF9AE}" pid="4" name="ContentTypeId">
    <vt:lpwstr>0x010100915D72A9C920734FB840525BC4E1F2B8</vt:lpwstr>
  </property>
  <property fmtid="{D5CDD505-2E9C-101B-9397-08002B2CF9AE}" pid="5" name="MediaServiceImageTags">
    <vt:lpwstr/>
  </property>
</Properties>
</file>