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1" r:id="rId4"/>
  </p:sldMasterIdLst>
  <p:notesMasterIdLst>
    <p:notesMasterId r:id="rId14"/>
  </p:notesMasterIdLst>
  <p:sldIdLst>
    <p:sldId id="333" r:id="rId5"/>
    <p:sldId id="326" r:id="rId6"/>
    <p:sldId id="339" r:id="rId7"/>
    <p:sldId id="338" r:id="rId8"/>
    <p:sldId id="342" r:id="rId9"/>
    <p:sldId id="343" r:id="rId10"/>
    <p:sldId id="344" r:id="rId11"/>
    <p:sldId id="334" r:id="rId12"/>
    <p:sldId id="291" r:id="rId13"/>
  </p:sldIdLst>
  <p:sldSz cx="9144000" cy="6858000" type="screen4x3"/>
  <p:notesSz cx="6792913" cy="99250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68"/>
    <a:srgbClr val="E73E97"/>
    <a:srgbClr val="000000"/>
    <a:srgbClr val="004C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91DD87-9E2C-4906-840F-3045933CD937}" v="9" dt="2022-10-14T09:58:49.8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53" autoAdjust="0"/>
    <p:restoredTop sz="94648"/>
  </p:normalViewPr>
  <p:slideViewPr>
    <p:cSldViewPr snapToGrid="0">
      <p:cViewPr varScale="1">
        <p:scale>
          <a:sx n="114" d="100"/>
          <a:sy n="114" d="100"/>
        </p:scale>
        <p:origin x="144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Hodges" userId="d0883dab-2953-4aec-ae85-dcd6316095db" providerId="ADAL" clId="{8391DD87-9E2C-4906-840F-3045933CD937}"/>
    <pc:docChg chg="undo custSel addSld delSld modSld sldOrd">
      <pc:chgData name="Kate Hodges" userId="d0883dab-2953-4aec-ae85-dcd6316095db" providerId="ADAL" clId="{8391DD87-9E2C-4906-840F-3045933CD937}" dt="2022-10-19T12:43:34.045" v="4160" actId="2696"/>
      <pc:docMkLst>
        <pc:docMk/>
      </pc:docMkLst>
      <pc:sldChg chg="modSp mod">
        <pc:chgData name="Kate Hodges" userId="d0883dab-2953-4aec-ae85-dcd6316095db" providerId="ADAL" clId="{8391DD87-9E2C-4906-840F-3045933CD937}" dt="2022-10-14T08:30:38.344" v="2254" actId="1076"/>
        <pc:sldMkLst>
          <pc:docMk/>
          <pc:sldMk cId="3593517172" sldId="291"/>
        </pc:sldMkLst>
        <pc:spChg chg="mod">
          <ac:chgData name="Kate Hodges" userId="d0883dab-2953-4aec-ae85-dcd6316095db" providerId="ADAL" clId="{8391DD87-9E2C-4906-840F-3045933CD937}" dt="2022-10-14T08:30:38.344" v="2254" actId="1076"/>
          <ac:spMkLst>
            <pc:docMk/>
            <pc:sldMk cId="3593517172" sldId="291"/>
            <ac:spMk id="8" creationId="{B680041D-6FB7-6065-A87B-2764A512E9DF}"/>
          </ac:spMkLst>
        </pc:spChg>
        <pc:picChg chg="mod">
          <ac:chgData name="Kate Hodges" userId="d0883dab-2953-4aec-ae85-dcd6316095db" providerId="ADAL" clId="{8391DD87-9E2C-4906-840F-3045933CD937}" dt="2022-10-14T08:30:33.919" v="2253" actId="1076"/>
          <ac:picMkLst>
            <pc:docMk/>
            <pc:sldMk cId="3593517172" sldId="291"/>
            <ac:picMk id="2" creationId="{BE008320-90A5-39A9-4763-800FC545639A}"/>
          </ac:picMkLst>
        </pc:picChg>
      </pc:sldChg>
      <pc:sldChg chg="addSp delSp modSp mod">
        <pc:chgData name="Kate Hodges" userId="d0883dab-2953-4aec-ae85-dcd6316095db" providerId="ADAL" clId="{8391DD87-9E2C-4906-840F-3045933CD937}" dt="2022-10-14T08:46:20.058" v="3048" actId="1076"/>
        <pc:sldMkLst>
          <pc:docMk/>
          <pc:sldMk cId="2733270177" sldId="326"/>
        </pc:sldMkLst>
        <pc:spChg chg="mod">
          <ac:chgData name="Kate Hodges" userId="d0883dab-2953-4aec-ae85-dcd6316095db" providerId="ADAL" clId="{8391DD87-9E2C-4906-840F-3045933CD937}" dt="2022-10-14T08:38:56.055" v="2492" actId="1076"/>
          <ac:spMkLst>
            <pc:docMk/>
            <pc:sldMk cId="2733270177" sldId="326"/>
            <ac:spMk id="2" creationId="{8632EA66-FD78-9983-491A-7E648667DA08}"/>
          </ac:spMkLst>
        </pc:spChg>
        <pc:spChg chg="mod">
          <ac:chgData name="Kate Hodges" userId="d0883dab-2953-4aec-ae85-dcd6316095db" providerId="ADAL" clId="{8391DD87-9E2C-4906-840F-3045933CD937}" dt="2022-10-14T08:46:20.058" v="3048" actId="1076"/>
          <ac:spMkLst>
            <pc:docMk/>
            <pc:sldMk cId="2733270177" sldId="326"/>
            <ac:spMk id="7" creationId="{00000000-0000-0000-0000-000000000000}"/>
          </ac:spMkLst>
        </pc:spChg>
        <pc:spChg chg="mod">
          <ac:chgData name="Kate Hodges" userId="d0883dab-2953-4aec-ae85-dcd6316095db" providerId="ADAL" clId="{8391DD87-9E2C-4906-840F-3045933CD937}" dt="2022-10-14T08:39:36.202" v="2496" actId="948"/>
          <ac:spMkLst>
            <pc:docMk/>
            <pc:sldMk cId="2733270177" sldId="326"/>
            <ac:spMk id="11" creationId="{AECBE6D5-5DB9-B1DC-B084-A2FDEECCA905}"/>
          </ac:spMkLst>
        </pc:spChg>
        <pc:spChg chg="del">
          <ac:chgData name="Kate Hodges" userId="d0883dab-2953-4aec-ae85-dcd6316095db" providerId="ADAL" clId="{8391DD87-9E2C-4906-840F-3045933CD937}" dt="2022-10-13T10:59:29.808" v="141" actId="478"/>
          <ac:spMkLst>
            <pc:docMk/>
            <pc:sldMk cId="2733270177" sldId="326"/>
            <ac:spMk id="14" creationId="{6E664841-3239-8999-F758-2674BA815B2B}"/>
          </ac:spMkLst>
        </pc:spChg>
        <pc:picChg chg="add del mod">
          <ac:chgData name="Kate Hodges" userId="d0883dab-2953-4aec-ae85-dcd6316095db" providerId="ADAL" clId="{8391DD87-9E2C-4906-840F-3045933CD937}" dt="2022-10-13T11:15:06.585" v="643" actId="478"/>
          <ac:picMkLst>
            <pc:docMk/>
            <pc:sldMk cId="2733270177" sldId="326"/>
            <ac:picMk id="5" creationId="{8CA59450-BA3F-F404-009B-47619FC8553E}"/>
          </ac:picMkLst>
        </pc:picChg>
        <pc:picChg chg="add del mod">
          <ac:chgData name="Kate Hodges" userId="d0883dab-2953-4aec-ae85-dcd6316095db" providerId="ADAL" clId="{8391DD87-9E2C-4906-840F-3045933CD937}" dt="2022-10-13T11:15:31.711" v="647" actId="478"/>
          <ac:picMkLst>
            <pc:docMk/>
            <pc:sldMk cId="2733270177" sldId="326"/>
            <ac:picMk id="6" creationId="{CB6E7DED-B105-D002-134D-C10AE1213F78}"/>
          </ac:picMkLst>
        </pc:picChg>
      </pc:sldChg>
      <pc:sldChg chg="modSp mod">
        <pc:chgData name="Kate Hodges" userId="d0883dab-2953-4aec-ae85-dcd6316095db" providerId="ADAL" clId="{8391DD87-9E2C-4906-840F-3045933CD937}" dt="2022-10-14T08:29:19.738" v="2244" actId="20577"/>
        <pc:sldMkLst>
          <pc:docMk/>
          <pc:sldMk cId="0" sldId="333"/>
        </pc:sldMkLst>
        <pc:spChg chg="mod">
          <ac:chgData name="Kate Hodges" userId="d0883dab-2953-4aec-ae85-dcd6316095db" providerId="ADAL" clId="{8391DD87-9E2C-4906-840F-3045933CD937}" dt="2022-10-14T08:29:19.738" v="2244" actId="20577"/>
          <ac:spMkLst>
            <pc:docMk/>
            <pc:sldMk cId="0" sldId="333"/>
            <ac:spMk id="8" creationId="{0DC16ADC-DADC-9422-144A-CA39F3CC3999}"/>
          </ac:spMkLst>
        </pc:spChg>
      </pc:sldChg>
      <pc:sldChg chg="modSp mod">
        <pc:chgData name="Kate Hodges" userId="d0883dab-2953-4aec-ae85-dcd6316095db" providerId="ADAL" clId="{8391DD87-9E2C-4906-840F-3045933CD937}" dt="2022-10-14T08:30:26.919" v="2251" actId="255"/>
        <pc:sldMkLst>
          <pc:docMk/>
          <pc:sldMk cId="1081508705" sldId="334"/>
        </pc:sldMkLst>
        <pc:spChg chg="mod">
          <ac:chgData name="Kate Hodges" userId="d0883dab-2953-4aec-ae85-dcd6316095db" providerId="ADAL" clId="{8391DD87-9E2C-4906-840F-3045933CD937}" dt="2022-10-14T08:30:26.919" v="2251" actId="255"/>
          <ac:spMkLst>
            <pc:docMk/>
            <pc:sldMk cId="1081508705" sldId="334"/>
            <ac:spMk id="7" creationId="{00000000-0000-0000-0000-000000000000}"/>
          </ac:spMkLst>
        </pc:spChg>
      </pc:sldChg>
      <pc:sldChg chg="addSp delSp modSp mod">
        <pc:chgData name="Kate Hodges" userId="d0883dab-2953-4aec-ae85-dcd6316095db" providerId="ADAL" clId="{8391DD87-9E2C-4906-840F-3045933CD937}" dt="2022-10-14T08:46:15.722" v="3047" actId="1076"/>
        <pc:sldMkLst>
          <pc:docMk/>
          <pc:sldMk cId="3412454554" sldId="338"/>
        </pc:sldMkLst>
        <pc:spChg chg="mod">
          <ac:chgData name="Kate Hodges" userId="d0883dab-2953-4aec-ae85-dcd6316095db" providerId="ADAL" clId="{8391DD87-9E2C-4906-840F-3045933CD937}" dt="2022-10-14T08:46:15.722" v="3047" actId="1076"/>
          <ac:spMkLst>
            <pc:docMk/>
            <pc:sldMk cId="3412454554" sldId="338"/>
            <ac:spMk id="2" creationId="{0D79BE32-B9BA-EFBE-156C-453EAE276DFC}"/>
          </ac:spMkLst>
        </pc:spChg>
        <pc:spChg chg="del mod">
          <ac:chgData name="Kate Hodges" userId="d0883dab-2953-4aec-ae85-dcd6316095db" providerId="ADAL" clId="{8391DD87-9E2C-4906-840F-3045933CD937}" dt="2022-10-14T08:42:14.421" v="2646" actId="478"/>
          <ac:spMkLst>
            <pc:docMk/>
            <pc:sldMk cId="3412454554" sldId="338"/>
            <ac:spMk id="3" creationId="{EBCB9F30-0A1D-E565-B25D-0F54427029AC}"/>
          </ac:spMkLst>
        </pc:spChg>
        <pc:spChg chg="del mod">
          <ac:chgData name="Kate Hodges" userId="d0883dab-2953-4aec-ae85-dcd6316095db" providerId="ADAL" clId="{8391DD87-9E2C-4906-840F-3045933CD937}" dt="2022-10-13T11:33:48.404" v="792" actId="478"/>
          <ac:spMkLst>
            <pc:docMk/>
            <pc:sldMk cId="3412454554" sldId="338"/>
            <ac:spMk id="6" creationId="{4B67DE57-67F1-A74A-3680-9089960C43E8}"/>
          </ac:spMkLst>
        </pc:spChg>
        <pc:spChg chg="add del mod">
          <ac:chgData name="Kate Hodges" userId="d0883dab-2953-4aec-ae85-dcd6316095db" providerId="ADAL" clId="{8391DD87-9E2C-4906-840F-3045933CD937}" dt="2022-10-14T08:45:03.022" v="2889" actId="21"/>
          <ac:spMkLst>
            <pc:docMk/>
            <pc:sldMk cId="3412454554" sldId="338"/>
            <ac:spMk id="7" creationId="{6AA96360-2502-7B4A-A95F-F9FD21FA8D53}"/>
          </ac:spMkLst>
        </pc:spChg>
        <pc:spChg chg="add mod">
          <ac:chgData name="Kate Hodges" userId="d0883dab-2953-4aec-ae85-dcd6316095db" providerId="ADAL" clId="{8391DD87-9E2C-4906-840F-3045933CD937}" dt="2022-10-14T08:46:11.400" v="3046" actId="1076"/>
          <ac:spMkLst>
            <pc:docMk/>
            <pc:sldMk cId="3412454554" sldId="338"/>
            <ac:spMk id="8" creationId="{A77F7293-B74B-1E04-343F-3135228CB11E}"/>
          </ac:spMkLst>
        </pc:spChg>
      </pc:sldChg>
      <pc:sldChg chg="addSp delSp modSp new mod modClrScheme chgLayout">
        <pc:chgData name="Kate Hodges" userId="d0883dab-2953-4aec-ae85-dcd6316095db" providerId="ADAL" clId="{8391DD87-9E2C-4906-840F-3045933CD937}" dt="2022-10-14T08:41:37.784" v="2626" actId="1076"/>
        <pc:sldMkLst>
          <pc:docMk/>
          <pc:sldMk cId="2913035987" sldId="339"/>
        </pc:sldMkLst>
        <pc:spChg chg="add mod">
          <ac:chgData name="Kate Hodges" userId="d0883dab-2953-4aec-ae85-dcd6316095db" providerId="ADAL" clId="{8391DD87-9E2C-4906-840F-3045933CD937}" dt="2022-10-14T08:41:37.784" v="2626" actId="1076"/>
          <ac:spMkLst>
            <pc:docMk/>
            <pc:sldMk cId="2913035987" sldId="339"/>
            <ac:spMk id="2" creationId="{38005F37-8C06-B77B-701A-33A57CCEA316}"/>
          </ac:spMkLst>
        </pc:spChg>
        <pc:spChg chg="del">
          <ac:chgData name="Kate Hodges" userId="d0883dab-2953-4aec-ae85-dcd6316095db" providerId="ADAL" clId="{8391DD87-9E2C-4906-840F-3045933CD937}" dt="2022-10-13T11:15:57.207" v="652" actId="478"/>
          <ac:spMkLst>
            <pc:docMk/>
            <pc:sldMk cId="2913035987" sldId="339"/>
            <ac:spMk id="2" creationId="{D95CABEA-10A3-0B80-E69F-7B5702F57671}"/>
          </ac:spMkLst>
        </pc:spChg>
        <pc:spChg chg="del">
          <ac:chgData name="Kate Hodges" userId="d0883dab-2953-4aec-ae85-dcd6316095db" providerId="ADAL" clId="{8391DD87-9E2C-4906-840F-3045933CD937}" dt="2022-10-13T11:16:02.949" v="654" actId="478"/>
          <ac:spMkLst>
            <pc:docMk/>
            <pc:sldMk cId="2913035987" sldId="339"/>
            <ac:spMk id="3" creationId="{84589DAE-5C6C-833A-604D-A69EA09E778D}"/>
          </ac:spMkLst>
        </pc:spChg>
        <pc:spChg chg="mod">
          <ac:chgData name="Kate Hodges" userId="d0883dab-2953-4aec-ae85-dcd6316095db" providerId="ADAL" clId="{8391DD87-9E2C-4906-840F-3045933CD937}" dt="2022-10-13T11:16:23.534" v="660" actId="26606"/>
          <ac:spMkLst>
            <pc:docMk/>
            <pc:sldMk cId="2913035987" sldId="339"/>
            <ac:spMk id="4" creationId="{E0B0ABA2-3669-ABB5-9A62-9B1C38FEE70E}"/>
          </ac:spMkLst>
        </pc:spChg>
        <pc:spChg chg="mod modVis">
          <ac:chgData name="Kate Hodges" userId="d0883dab-2953-4aec-ae85-dcd6316095db" providerId="ADAL" clId="{8391DD87-9E2C-4906-840F-3045933CD937}" dt="2022-10-13T11:16:23.534" v="660" actId="26606"/>
          <ac:spMkLst>
            <pc:docMk/>
            <pc:sldMk cId="2913035987" sldId="339"/>
            <ac:spMk id="5" creationId="{DC2B6465-9BC8-C206-9F04-4F4BA2D1B47B}"/>
          </ac:spMkLst>
        </pc:spChg>
        <pc:spChg chg="del">
          <ac:chgData name="Kate Hodges" userId="d0883dab-2953-4aec-ae85-dcd6316095db" providerId="ADAL" clId="{8391DD87-9E2C-4906-840F-3045933CD937}" dt="2022-10-13T11:16:00.699" v="653" actId="478"/>
          <ac:spMkLst>
            <pc:docMk/>
            <pc:sldMk cId="2913035987" sldId="339"/>
            <ac:spMk id="6" creationId="{F2F5A964-8798-913E-19E8-CE5EDB6FB9E9}"/>
          </ac:spMkLst>
        </pc:spChg>
        <pc:picChg chg="add mod ord">
          <ac:chgData name="Kate Hodges" userId="d0883dab-2953-4aec-ae85-dcd6316095db" providerId="ADAL" clId="{8391DD87-9E2C-4906-840F-3045933CD937}" dt="2022-10-13T11:16:23.534" v="660" actId="26606"/>
          <ac:picMkLst>
            <pc:docMk/>
            <pc:sldMk cId="2913035987" sldId="339"/>
            <ac:picMk id="8" creationId="{52992ED0-2BF3-FE95-AED9-E94BC7EDE83C}"/>
          </ac:picMkLst>
        </pc:picChg>
      </pc:sldChg>
      <pc:sldChg chg="addSp delSp modSp new del mod modClrScheme chgLayout">
        <pc:chgData name="Kate Hodges" userId="d0883dab-2953-4aec-ae85-dcd6316095db" providerId="ADAL" clId="{8391DD87-9E2C-4906-840F-3045933CD937}" dt="2022-10-19T12:43:34.045" v="4160" actId="2696"/>
        <pc:sldMkLst>
          <pc:docMk/>
          <pc:sldMk cId="173443162" sldId="340"/>
        </pc:sldMkLst>
        <pc:spChg chg="del">
          <ac:chgData name="Kate Hodges" userId="d0883dab-2953-4aec-ae85-dcd6316095db" providerId="ADAL" clId="{8391DD87-9E2C-4906-840F-3045933CD937}" dt="2022-10-13T11:16:53.325" v="662" actId="478"/>
          <ac:spMkLst>
            <pc:docMk/>
            <pc:sldMk cId="173443162" sldId="340"/>
            <ac:spMk id="2" creationId="{F595E463-89B0-9851-729F-9C85426CC9A7}"/>
          </ac:spMkLst>
        </pc:spChg>
        <pc:spChg chg="del">
          <ac:chgData name="Kate Hodges" userId="d0883dab-2953-4aec-ae85-dcd6316095db" providerId="ADAL" clId="{8391DD87-9E2C-4906-840F-3045933CD937}" dt="2022-10-13T11:16:57.274" v="664" actId="478"/>
          <ac:spMkLst>
            <pc:docMk/>
            <pc:sldMk cId="173443162" sldId="340"/>
            <ac:spMk id="3" creationId="{B095F84E-A0E1-0E9B-8B99-827D3F35EA95}"/>
          </ac:spMkLst>
        </pc:spChg>
        <pc:spChg chg="mod ord">
          <ac:chgData name="Kate Hodges" userId="d0883dab-2953-4aec-ae85-dcd6316095db" providerId="ADAL" clId="{8391DD87-9E2C-4906-840F-3045933CD937}" dt="2022-10-13T11:29:37.601" v="670" actId="26606"/>
          <ac:spMkLst>
            <pc:docMk/>
            <pc:sldMk cId="173443162" sldId="340"/>
            <ac:spMk id="4" creationId="{38561E81-35BA-6C05-CA7A-1A9BDFB6AF7C}"/>
          </ac:spMkLst>
        </pc:spChg>
        <pc:spChg chg="mod modVis">
          <ac:chgData name="Kate Hodges" userId="d0883dab-2953-4aec-ae85-dcd6316095db" providerId="ADAL" clId="{8391DD87-9E2C-4906-840F-3045933CD937}" dt="2022-10-13T11:17:12.955" v="669" actId="26606"/>
          <ac:spMkLst>
            <pc:docMk/>
            <pc:sldMk cId="173443162" sldId="340"/>
            <ac:spMk id="5" creationId="{C2D0AFFF-B3F0-5070-E489-860C37377AB7}"/>
          </ac:spMkLst>
        </pc:spChg>
        <pc:spChg chg="del">
          <ac:chgData name="Kate Hodges" userId="d0883dab-2953-4aec-ae85-dcd6316095db" providerId="ADAL" clId="{8391DD87-9E2C-4906-840F-3045933CD937}" dt="2022-10-13T11:16:54.968" v="663" actId="478"/>
          <ac:spMkLst>
            <pc:docMk/>
            <pc:sldMk cId="173443162" sldId="340"/>
            <ac:spMk id="6" creationId="{DA137724-4A00-9FF6-8F8A-653072700C56}"/>
          </ac:spMkLst>
        </pc:spChg>
        <pc:picChg chg="add mod ord">
          <ac:chgData name="Kate Hodges" userId="d0883dab-2953-4aec-ae85-dcd6316095db" providerId="ADAL" clId="{8391DD87-9E2C-4906-840F-3045933CD937}" dt="2022-10-13T11:29:37.601" v="670" actId="26606"/>
          <ac:picMkLst>
            <pc:docMk/>
            <pc:sldMk cId="173443162" sldId="340"/>
            <ac:picMk id="8" creationId="{4021847C-3EDB-B214-37BC-7C7D8B5B5516}"/>
          </ac:picMkLst>
        </pc:picChg>
      </pc:sldChg>
      <pc:sldChg chg="new del">
        <pc:chgData name="Kate Hodges" userId="d0883dab-2953-4aec-ae85-dcd6316095db" providerId="ADAL" clId="{8391DD87-9E2C-4906-840F-3045933CD937}" dt="2022-10-13T11:30:05.911" v="672" actId="2696"/>
        <pc:sldMkLst>
          <pc:docMk/>
          <pc:sldMk cId="1094904139" sldId="341"/>
        </pc:sldMkLst>
      </pc:sldChg>
      <pc:sldChg chg="add del ord">
        <pc:chgData name="Kate Hodges" userId="d0883dab-2953-4aec-ae85-dcd6316095db" providerId="ADAL" clId="{8391DD87-9E2C-4906-840F-3045933CD937}" dt="2022-10-13T11:42:12.967" v="1470" actId="2696"/>
        <pc:sldMkLst>
          <pc:docMk/>
          <pc:sldMk cId="3562714694" sldId="341"/>
        </pc:sldMkLst>
      </pc:sldChg>
      <pc:sldChg chg="addSp delSp modSp add mod">
        <pc:chgData name="Kate Hodges" userId="d0883dab-2953-4aec-ae85-dcd6316095db" providerId="ADAL" clId="{8391DD87-9E2C-4906-840F-3045933CD937}" dt="2022-10-14T09:51:48.483" v="3408" actId="313"/>
        <pc:sldMkLst>
          <pc:docMk/>
          <pc:sldMk cId="3214807166" sldId="342"/>
        </pc:sldMkLst>
        <pc:spChg chg="mod">
          <ac:chgData name="Kate Hodges" userId="d0883dab-2953-4aec-ae85-dcd6316095db" providerId="ADAL" clId="{8391DD87-9E2C-4906-840F-3045933CD937}" dt="2022-10-14T08:30:00.297" v="2248" actId="255"/>
          <ac:spMkLst>
            <pc:docMk/>
            <pc:sldMk cId="3214807166" sldId="342"/>
            <ac:spMk id="2" creationId="{0D79BE32-B9BA-EFBE-156C-453EAE276DFC}"/>
          </ac:spMkLst>
        </pc:spChg>
        <pc:spChg chg="del mod">
          <ac:chgData name="Kate Hodges" userId="d0883dab-2953-4aec-ae85-dcd6316095db" providerId="ADAL" clId="{8391DD87-9E2C-4906-840F-3045933CD937}" dt="2022-10-14T08:46:55.059" v="3049" actId="478"/>
          <ac:spMkLst>
            <pc:docMk/>
            <pc:sldMk cId="3214807166" sldId="342"/>
            <ac:spMk id="3" creationId="{EBCB9F30-0A1D-E565-B25D-0F54427029AC}"/>
          </ac:spMkLst>
        </pc:spChg>
        <pc:spChg chg="add del mod">
          <ac:chgData name="Kate Hodges" userId="d0883dab-2953-4aec-ae85-dcd6316095db" providerId="ADAL" clId="{8391DD87-9E2C-4906-840F-3045933CD937}" dt="2022-10-14T08:46:57.250" v="3050" actId="478"/>
          <ac:spMkLst>
            <pc:docMk/>
            <pc:sldMk cId="3214807166" sldId="342"/>
            <ac:spMk id="7" creationId="{6736E596-DB61-C544-8D9E-2317889FD8D8}"/>
          </ac:spMkLst>
        </pc:spChg>
        <pc:spChg chg="add mod">
          <ac:chgData name="Kate Hodges" userId="d0883dab-2953-4aec-ae85-dcd6316095db" providerId="ADAL" clId="{8391DD87-9E2C-4906-840F-3045933CD937}" dt="2022-10-14T09:51:48.483" v="3408" actId="313"/>
          <ac:spMkLst>
            <pc:docMk/>
            <pc:sldMk cId="3214807166" sldId="342"/>
            <ac:spMk id="8" creationId="{DFAF56D3-4907-BFE6-F5E2-2BA961582E94}"/>
          </ac:spMkLst>
        </pc:spChg>
      </pc:sldChg>
      <pc:sldChg chg="addSp delSp modSp add mod ord">
        <pc:chgData name="Kate Hodges" userId="d0883dab-2953-4aec-ae85-dcd6316095db" providerId="ADAL" clId="{8391DD87-9E2C-4906-840F-3045933CD937}" dt="2022-10-14T09:58:34.821" v="3835" actId="1076"/>
        <pc:sldMkLst>
          <pc:docMk/>
          <pc:sldMk cId="2857571512" sldId="343"/>
        </pc:sldMkLst>
        <pc:spChg chg="mod">
          <ac:chgData name="Kate Hodges" userId="d0883dab-2953-4aec-ae85-dcd6316095db" providerId="ADAL" clId="{8391DD87-9E2C-4906-840F-3045933CD937}" dt="2022-10-14T09:58:34.821" v="3835" actId="1076"/>
          <ac:spMkLst>
            <pc:docMk/>
            <pc:sldMk cId="2857571512" sldId="343"/>
            <ac:spMk id="2" creationId="{0D79BE32-B9BA-EFBE-156C-453EAE276DFC}"/>
          </ac:spMkLst>
        </pc:spChg>
        <pc:spChg chg="del mod">
          <ac:chgData name="Kate Hodges" userId="d0883dab-2953-4aec-ae85-dcd6316095db" providerId="ADAL" clId="{8391DD87-9E2C-4906-840F-3045933CD937}" dt="2022-10-14T09:55:11.596" v="3409" actId="478"/>
          <ac:spMkLst>
            <pc:docMk/>
            <pc:sldMk cId="2857571512" sldId="343"/>
            <ac:spMk id="3" creationId="{EBCB9F30-0A1D-E565-B25D-0F54427029AC}"/>
          </ac:spMkLst>
        </pc:spChg>
        <pc:spChg chg="add del mod">
          <ac:chgData name="Kate Hodges" userId="d0883dab-2953-4aec-ae85-dcd6316095db" providerId="ADAL" clId="{8391DD87-9E2C-4906-840F-3045933CD937}" dt="2022-10-14T09:55:14.907" v="3410" actId="478"/>
          <ac:spMkLst>
            <pc:docMk/>
            <pc:sldMk cId="2857571512" sldId="343"/>
            <ac:spMk id="7" creationId="{2B7273DC-04E4-B7B9-16E1-916D12F3B0C2}"/>
          </ac:spMkLst>
        </pc:spChg>
        <pc:spChg chg="add mod">
          <ac:chgData name="Kate Hodges" userId="d0883dab-2953-4aec-ae85-dcd6316095db" providerId="ADAL" clId="{8391DD87-9E2C-4906-840F-3045933CD937}" dt="2022-10-14T09:58:21.550" v="3834" actId="20577"/>
          <ac:spMkLst>
            <pc:docMk/>
            <pc:sldMk cId="2857571512" sldId="343"/>
            <ac:spMk id="8" creationId="{AE1EC499-CEC5-E3E3-26EE-47C53083A273}"/>
          </ac:spMkLst>
        </pc:spChg>
      </pc:sldChg>
      <pc:sldChg chg="addSp delSp modSp add mod">
        <pc:chgData name="Kate Hodges" userId="d0883dab-2953-4aec-ae85-dcd6316095db" providerId="ADAL" clId="{8391DD87-9E2C-4906-840F-3045933CD937}" dt="2022-10-14T10:01:37.271" v="4159" actId="1076"/>
        <pc:sldMkLst>
          <pc:docMk/>
          <pc:sldMk cId="524793959" sldId="344"/>
        </pc:sldMkLst>
        <pc:spChg chg="mod">
          <ac:chgData name="Kate Hodges" userId="d0883dab-2953-4aec-ae85-dcd6316095db" providerId="ADAL" clId="{8391DD87-9E2C-4906-840F-3045933CD937}" dt="2022-10-14T10:01:37.271" v="4159" actId="1076"/>
          <ac:spMkLst>
            <pc:docMk/>
            <pc:sldMk cId="524793959" sldId="344"/>
            <ac:spMk id="2" creationId="{0D79BE32-B9BA-EFBE-156C-453EAE276DFC}"/>
          </ac:spMkLst>
        </pc:spChg>
        <pc:spChg chg="del mod">
          <ac:chgData name="Kate Hodges" userId="d0883dab-2953-4aec-ae85-dcd6316095db" providerId="ADAL" clId="{8391DD87-9E2C-4906-840F-3045933CD937}" dt="2022-10-14T09:58:45.633" v="3836" actId="478"/>
          <ac:spMkLst>
            <pc:docMk/>
            <pc:sldMk cId="524793959" sldId="344"/>
            <ac:spMk id="3" creationId="{EBCB9F30-0A1D-E565-B25D-0F54427029AC}"/>
          </ac:spMkLst>
        </pc:spChg>
        <pc:spChg chg="add del mod">
          <ac:chgData name="Kate Hodges" userId="d0883dab-2953-4aec-ae85-dcd6316095db" providerId="ADAL" clId="{8391DD87-9E2C-4906-840F-3045933CD937}" dt="2022-10-14T09:58:47.555" v="3837" actId="478"/>
          <ac:spMkLst>
            <pc:docMk/>
            <pc:sldMk cId="524793959" sldId="344"/>
            <ac:spMk id="7" creationId="{2CECAB6A-A405-CAA4-A914-AB2C2059F302}"/>
          </ac:spMkLst>
        </pc:spChg>
        <pc:spChg chg="add mod">
          <ac:chgData name="Kate Hodges" userId="d0883dab-2953-4aec-ae85-dcd6316095db" providerId="ADAL" clId="{8391DD87-9E2C-4906-840F-3045933CD937}" dt="2022-10-14T10:01:33.167" v="4158" actId="14100"/>
          <ac:spMkLst>
            <pc:docMk/>
            <pc:sldMk cId="524793959" sldId="344"/>
            <ac:spMk id="8" creationId="{A472C469-42A7-64E4-B496-D033D2D10B3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7745" y="0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76D5C9-46CE-4012-8C2E-8B435A37FB4A}" type="datetimeFigureOut">
              <a:rPr lang="en-US" smtClean="0"/>
              <a:pPr/>
              <a:t>10/19/2022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0937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292" y="4714399"/>
            <a:ext cx="5434330" cy="44662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7745" y="9427075"/>
            <a:ext cx="2943596" cy="49625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E68B5F-D307-4135-93FD-44AEFFEFA4CE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00" y="5367363"/>
            <a:ext cx="7740000" cy="612000"/>
          </a:xfrm>
        </p:spPr>
        <p:txBody>
          <a:bodyPr/>
          <a:lstStyle>
            <a:lvl1pPr algn="l">
              <a:defRPr sz="38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559" y="5996272"/>
            <a:ext cx="7740000" cy="612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000" b="1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-32" y="0"/>
            <a:ext cx="9144000" cy="6858000"/>
          </a:xfrm>
        </p:spPr>
        <p:txBody>
          <a:bodyPr anchor="ctr" anchorCtr="0"/>
          <a:lstStyle>
            <a:lvl1pPr algn="ctr">
              <a:defRPr baseline="0">
                <a:latin typeface="Century Gothic" panose="020B0502020202020204" pitchFamily="34" charset="0"/>
              </a:defRPr>
            </a:lvl1pPr>
          </a:lstStyle>
          <a:p>
            <a:r>
              <a:rPr lang="en-GB"/>
              <a:t>Insert photo, then select ‘Format/Send to back’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Content (Yellow)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1031 HWE Brand project - PPT template - Foo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95239"/>
            <a:ext cx="9144000" cy="7627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663553"/>
            <a:ext cx="8208000" cy="5364000"/>
          </a:xfrm>
        </p:spPr>
        <p:txBody>
          <a:bodyPr/>
          <a:lstStyle>
            <a:lvl1pPr marL="900000" indent="0">
              <a:lnSpc>
                <a:spcPts val="3800"/>
              </a:lnSpc>
              <a:spcAft>
                <a:spcPts val="600"/>
              </a:spcAft>
              <a:defRPr sz="3200" b="1">
                <a:latin typeface="Century Gothic" panose="020B0502020202020204" pitchFamily="34" charset="0"/>
              </a:defRPr>
            </a:lvl1pPr>
            <a:lvl2pPr marL="900000" indent="0">
              <a:lnSpc>
                <a:spcPct val="100000"/>
              </a:lnSpc>
              <a:buNone/>
              <a:defRPr b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noProof="0"/>
              <a:t>Insert large text quotation here.”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Presentation Title Name      XX-XX Month Year Location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DF58-4118-4551-8C61-1A7ED177FA2D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B8AF67-736E-4A0D-BECF-456F52D14052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902194" y="4598533"/>
            <a:ext cx="1190625" cy="1438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DA39CB0-52AD-47C0-8DC6-895F95CF3B08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65061" y="111309"/>
            <a:ext cx="1190625" cy="14382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-32" y="0"/>
            <a:ext cx="9144000" cy="6858000"/>
          </a:xfrm>
        </p:spPr>
        <p:txBody>
          <a:bodyPr anchor="ctr" anchorCtr="0"/>
          <a:lstStyle>
            <a:lvl1pPr algn="ctr">
              <a:defRPr baseline="0">
                <a:latin typeface="Century Gothic" panose="020B0502020202020204" pitchFamily="34" charset="0"/>
              </a:defRPr>
            </a:lvl1pPr>
          </a:lstStyle>
          <a:p>
            <a:r>
              <a:rPr lang="en-GB"/>
              <a:t>Insert photo, then select</a:t>
            </a:r>
            <a:br>
              <a:rPr lang="en-GB"/>
            </a:br>
            <a:r>
              <a:rPr lang="en-GB"/>
              <a:t>‘Format/Send to back’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202" y="4629600"/>
            <a:ext cx="5904000" cy="1728000"/>
          </a:xfrm>
        </p:spPr>
        <p:txBody>
          <a:bodyPr anchor="b" anchorCtr="0"/>
          <a:lstStyle>
            <a:lvl1pPr algn="l">
              <a:defRPr sz="32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noProof="0"/>
              <a:t>Click to enter headline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-32" y="0"/>
            <a:ext cx="9144000" cy="6858000"/>
          </a:xfrm>
        </p:spPr>
        <p:txBody>
          <a:bodyPr anchor="ctr" anchorCtr="0"/>
          <a:lstStyle>
            <a:lvl1pPr algn="ctr">
              <a:defRPr baseline="0">
                <a:latin typeface="Century Gothic" panose="020B0502020202020204" pitchFamily="34" charset="0"/>
              </a:defRPr>
            </a:lvl1pPr>
          </a:lstStyle>
          <a:p>
            <a:r>
              <a:rPr lang="en-GB"/>
              <a:t>Insert photo, then select</a:t>
            </a:r>
            <a:br>
              <a:rPr lang="en-GB"/>
            </a:br>
            <a:r>
              <a:rPr lang="en-GB"/>
              <a:t>‘Format/Send to back’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25202" y="4626000"/>
            <a:ext cx="5904000" cy="1728000"/>
          </a:xfrm>
        </p:spPr>
        <p:txBody>
          <a:bodyPr anchor="b" anchorCtr="0"/>
          <a:lstStyle>
            <a:lvl1pPr algn="l">
              <a:defRPr sz="32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 noProof="0"/>
              <a:t>Click to enter headline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1031 HWE Brand project - PPT template - Slide 1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55630" y="492660"/>
            <a:ext cx="4143375" cy="4357687"/>
          </a:xfrm>
        </p:spPr>
        <p:txBody>
          <a:bodyPr/>
          <a:lstStyle>
            <a:lvl1pPr>
              <a:spcAft>
                <a:spcPts val="600"/>
              </a:spcAft>
              <a:defRPr sz="28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0" indent="0">
              <a:lnSpc>
                <a:spcPts val="1700"/>
              </a:lnSpc>
              <a:spcAft>
                <a:spcPts val="1000"/>
              </a:spcAft>
              <a:buNone/>
              <a:defRPr sz="1400"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 marL="0" indent="0" defTabSz="900000">
              <a:lnSpc>
                <a:spcPts val="1800"/>
              </a:lnSpc>
              <a:spcAft>
                <a:spcPts val="600"/>
              </a:spcAft>
              <a:buNone/>
              <a:tabLst>
                <a:tab pos="216000" algn="l"/>
              </a:tabLst>
              <a:defRPr sz="1400"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1031 HWE Brand project - PPT template - Slide 13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555630" y="492660"/>
            <a:ext cx="4143375" cy="4357687"/>
          </a:xfrm>
        </p:spPr>
        <p:txBody>
          <a:bodyPr/>
          <a:lstStyle>
            <a:lvl1pPr>
              <a:spcAft>
                <a:spcPts val="600"/>
              </a:spcAft>
              <a:defRPr sz="2800" b="1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0" indent="0">
              <a:lnSpc>
                <a:spcPts val="1700"/>
              </a:lnSpc>
              <a:spcAft>
                <a:spcPts val="1000"/>
              </a:spcAft>
              <a:buNone/>
              <a:defRPr sz="1400">
                <a:solidFill>
                  <a:srgbClr val="000000"/>
                </a:solidFill>
                <a:latin typeface="Century Gothic" panose="020B0502020202020204" pitchFamily="34" charset="0"/>
              </a:defRPr>
            </a:lvl2pPr>
            <a:lvl3pPr marL="0" indent="0" defTabSz="900000">
              <a:lnSpc>
                <a:spcPts val="1800"/>
              </a:lnSpc>
              <a:spcAft>
                <a:spcPts val="600"/>
              </a:spcAft>
              <a:buNone/>
              <a:tabLst>
                <a:tab pos="216000" algn="l"/>
              </a:tabLst>
              <a:defRPr sz="1400">
                <a:solidFill>
                  <a:srgbClr val="000000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rgbClr val="000000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pic>
        <p:nvPicPr>
          <p:cNvPr id="5" name="Picture 4" descr="Healthwatch-logo_RGB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880317" y="5920472"/>
            <a:ext cx="3024000" cy="828283"/>
          </a:xfrm>
          <a:prstGeom prst="rect">
            <a:avLst/>
          </a:prstGeom>
        </p:spPr>
      </p:pic>
      <p:pic>
        <p:nvPicPr>
          <p:cNvPr id="9" name="Picture 8" descr="P1031 HWE Brand projecy - PPT template_AW_14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560332" y="3349096"/>
            <a:ext cx="172253" cy="504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-32" y="0"/>
            <a:ext cx="9144000" cy="6858000"/>
          </a:xfrm>
        </p:spPr>
        <p:txBody>
          <a:bodyPr anchor="ctr" anchorCtr="0"/>
          <a:lstStyle>
            <a:lvl1pPr algn="ctr">
              <a:defRPr baseline="0">
                <a:latin typeface="Century Gothic" panose="020B0502020202020204" pitchFamily="34" charset="0"/>
              </a:defRPr>
            </a:lvl1pPr>
          </a:lstStyle>
          <a:p>
            <a:r>
              <a:rPr lang="en-GB"/>
              <a:t>Insert photo, then select</a:t>
            </a:r>
            <a:br>
              <a:rPr lang="en-GB"/>
            </a:br>
            <a:r>
              <a:rPr lang="en-GB"/>
              <a:t>‘Format/Send to back’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00" y="4794789"/>
            <a:ext cx="7740000" cy="612000"/>
          </a:xfrm>
        </p:spPr>
        <p:txBody>
          <a:bodyPr/>
          <a:lstStyle>
            <a:lvl1pPr algn="l">
              <a:defRPr sz="3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559" y="5369995"/>
            <a:ext cx="7740000" cy="612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 hasCustomPrompt="1"/>
          </p:nvPr>
        </p:nvSpPr>
        <p:spPr>
          <a:xfrm>
            <a:off x="-32" y="0"/>
            <a:ext cx="9144000" cy="6858000"/>
          </a:xfrm>
        </p:spPr>
        <p:txBody>
          <a:bodyPr anchor="ctr" anchorCtr="0"/>
          <a:lstStyle>
            <a:lvl1pPr algn="ctr">
              <a:defRPr baseline="0">
                <a:latin typeface="Century Gothic" panose="020B0502020202020204" pitchFamily="34" charset="0"/>
              </a:defRPr>
            </a:lvl1pPr>
          </a:lstStyle>
          <a:p>
            <a:r>
              <a:rPr lang="en-GB"/>
              <a:t>Insert photo, then select</a:t>
            </a:r>
            <a:br>
              <a:rPr lang="en-GB"/>
            </a:br>
            <a:r>
              <a:rPr lang="en-GB"/>
              <a:t>‘Format/Send to back’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400" y="4794789"/>
            <a:ext cx="7740000" cy="612000"/>
          </a:xfrm>
        </p:spPr>
        <p:txBody>
          <a:bodyPr/>
          <a:lstStyle>
            <a:lvl1pPr algn="l">
              <a:defRPr sz="380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2559" y="5369995"/>
            <a:ext cx="7740000" cy="612000"/>
          </a:xfr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000" b="1">
                <a:solidFill>
                  <a:srgbClr val="000000"/>
                </a:solidFill>
                <a:latin typeface="Century Gothic" panose="020B0502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1031 HWE Brand project - PPT template - Foo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95239"/>
            <a:ext cx="9144000" cy="762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GB"/>
              <a:t>Healthwatch Together</a:t>
            </a:r>
          </a:p>
          <a:p>
            <a:r>
              <a:rPr lang="en-GB"/>
              <a:t>Community Forums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DF58-4118-4551-8C61-1A7ED177FA2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075264"/>
            <a:ext cx="8143875" cy="285750"/>
          </a:xfrm>
        </p:spPr>
        <p:txBody>
          <a:bodyPr/>
          <a:lstStyle>
            <a:lvl1pPr>
              <a:defRPr sz="1800" b="1" spc="50" baseline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GB" noProof="0"/>
              <a:t>Click to add subheading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mall Photo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1031 HWE Brand project - PPT template - Foo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95239"/>
            <a:ext cx="9144000" cy="762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058" y="617525"/>
            <a:ext cx="4736142" cy="468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29058" y="1642535"/>
            <a:ext cx="4736142" cy="4392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Presentation Title Name      XX-XX Month Year Location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DF58-4118-4551-8C61-1A7ED177FA2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3929058" y="1075264"/>
            <a:ext cx="4672017" cy="285750"/>
          </a:xfrm>
        </p:spPr>
        <p:txBody>
          <a:bodyPr/>
          <a:lstStyle>
            <a:lvl1pPr>
              <a:defRPr sz="1800" b="1" spc="50" baseline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GB" noProof="0"/>
              <a:t>Click to add subheading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449261" y="705907"/>
            <a:ext cx="3096000" cy="3636000"/>
          </a:xfrm>
        </p:spPr>
        <p:txBody>
          <a:bodyPr anchor="ctr" anchorCtr="0"/>
          <a:lstStyle>
            <a:lvl1pPr algn="ctr">
              <a:defRPr>
                <a:latin typeface="Century Gothic" panose="020B0502020202020204" pitchFamily="34" charset="0"/>
              </a:defRPr>
            </a:lvl1pPr>
          </a:lstStyle>
          <a:p>
            <a:r>
              <a:rPr lang="en-GB"/>
              <a:t>Insert photo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ab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1031 HWE Brand project - PPT template - Foo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95239"/>
            <a:ext cx="9144000" cy="762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525"/>
            <a:ext cx="8208000" cy="468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6314" y="1642535"/>
            <a:ext cx="3878886" cy="4392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Presentation Title Name      XX-XX Month Year Location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DF58-4118-4551-8C61-1A7ED177FA2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075264"/>
            <a:ext cx="8208000" cy="285750"/>
          </a:xfrm>
        </p:spPr>
        <p:txBody>
          <a:bodyPr/>
          <a:lstStyle>
            <a:lvl1pPr>
              <a:defRPr sz="1800" b="1" spc="50" baseline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GB" noProof="0"/>
              <a:t>Click to add subheading</a:t>
            </a:r>
          </a:p>
        </p:txBody>
      </p:sp>
      <p:sp>
        <p:nvSpPr>
          <p:cNvPr id="13" name="Table Placeholder 12"/>
          <p:cNvSpPr>
            <a:spLocks noGrp="1"/>
          </p:cNvSpPr>
          <p:nvPr>
            <p:ph type="tbl" sz="quarter" idx="14"/>
          </p:nvPr>
        </p:nvSpPr>
        <p:spPr>
          <a:xfrm>
            <a:off x="428625" y="1714500"/>
            <a:ext cx="3996000" cy="4212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table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hart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1031 HWE Brand project - PPT template - Foo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95239"/>
            <a:ext cx="9144000" cy="762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525"/>
            <a:ext cx="8208000" cy="468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6314" y="1642535"/>
            <a:ext cx="3878886" cy="4392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  <a:lvl2pPr>
              <a:defRPr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Presentation Title Name      XX-XX Month Year Location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DF58-4118-4551-8C61-1A7ED177FA2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199" y="1075264"/>
            <a:ext cx="8208000" cy="285750"/>
          </a:xfrm>
        </p:spPr>
        <p:txBody>
          <a:bodyPr/>
          <a:lstStyle>
            <a:lvl1pPr>
              <a:defRPr sz="1800" b="1" spc="50" baseline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GB" noProof="0"/>
              <a:t>Click to add subheading</a:t>
            </a:r>
          </a:p>
        </p:txBody>
      </p:sp>
      <p:sp>
        <p:nvSpPr>
          <p:cNvPr id="11" name="Chart Placeholder 10"/>
          <p:cNvSpPr>
            <a:spLocks noGrp="1"/>
          </p:cNvSpPr>
          <p:nvPr>
            <p:ph type="chart" sz="quarter" idx="14"/>
          </p:nvPr>
        </p:nvSpPr>
        <p:spPr>
          <a:xfrm>
            <a:off x="428625" y="1714500"/>
            <a:ext cx="3996000" cy="4212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/>
              <a:t>Click icon to add chart</a:t>
            </a:r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Large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1031 HWE Brand project - PPT template - Foo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95239"/>
            <a:ext cx="9144000" cy="7627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17525"/>
            <a:ext cx="8208000" cy="468000"/>
          </a:xfrm>
        </p:spPr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Presentation Title Name      XX-XX Month Year Location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DF58-4118-4551-8C61-1A7ED177FA2D}" type="slidenum">
              <a:rPr lang="en-GB" noProof="0" smtClean="0"/>
              <a:pPr/>
              <a:t>‹#›</a:t>
            </a:fld>
            <a:endParaRPr lang="en-GB" noProof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457200" y="1219203"/>
            <a:ext cx="8208000" cy="324000"/>
          </a:xfrm>
        </p:spPr>
        <p:txBody>
          <a:bodyPr/>
          <a:lstStyle>
            <a:lvl1pPr>
              <a:defRPr sz="1800" b="1" spc="50" baseline="0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>
              <a:defRPr sz="1800" b="1"/>
            </a:lvl2pPr>
            <a:lvl3pPr>
              <a:defRPr sz="1800" b="1"/>
            </a:lvl3pPr>
            <a:lvl4pPr>
              <a:defRPr sz="1800" b="1"/>
            </a:lvl4pPr>
            <a:lvl5pPr>
              <a:defRPr sz="1800" b="1"/>
            </a:lvl5pPr>
          </a:lstStyle>
          <a:p>
            <a:pPr lvl="0"/>
            <a:r>
              <a:rPr lang="en-GB" noProof="0"/>
              <a:t>Click to add subheading</a:t>
            </a:r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449259" y="1650388"/>
            <a:ext cx="8316000" cy="4320000"/>
          </a:xfrm>
        </p:spPr>
        <p:txBody>
          <a:bodyPr anchor="ctr" anchorCtr="0"/>
          <a:lstStyle>
            <a:lvl1pPr algn="ctr">
              <a:defRPr>
                <a:latin typeface="Century Gothic" panose="020B0502020202020204" pitchFamily="34" charset="0"/>
              </a:defRPr>
            </a:lvl1pPr>
          </a:lstStyle>
          <a:p>
            <a:r>
              <a:rPr lang="en-GB"/>
              <a:t>Insert photo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ig Content (Blue)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1031 HWE Brand project - PPT template - Foo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6095239"/>
            <a:ext cx="9144000" cy="76278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57200" y="663553"/>
            <a:ext cx="8208000" cy="5364000"/>
          </a:xfrm>
        </p:spPr>
        <p:txBody>
          <a:bodyPr/>
          <a:lstStyle>
            <a:lvl1pPr marL="898525" indent="-1588">
              <a:lnSpc>
                <a:spcPts val="3800"/>
              </a:lnSpc>
              <a:spcAft>
                <a:spcPts val="600"/>
              </a:spcAft>
              <a:defRPr sz="3200" b="1">
                <a:latin typeface="Century Gothic" panose="020B0502020202020204" pitchFamily="34" charset="0"/>
              </a:defRPr>
            </a:lvl1pPr>
            <a:lvl2pPr marL="900000" indent="0">
              <a:lnSpc>
                <a:spcPct val="100000"/>
              </a:lnSpc>
              <a:buNone/>
              <a:defRPr b="1">
                <a:solidFill>
                  <a:schemeClr val="tx2">
                    <a:lumMod val="50000"/>
                  </a:schemeClr>
                </a:solidFill>
                <a:latin typeface="Century Gothic" panose="020B0502020202020204" pitchFamily="34" charset="0"/>
              </a:defRPr>
            </a:lvl2pPr>
            <a:lvl3pPr>
              <a:defRPr>
                <a:latin typeface="Century Gothic" panose="020B0502020202020204" pitchFamily="34" charset="0"/>
              </a:defRPr>
            </a:lvl3pPr>
            <a:lvl4pPr>
              <a:defRPr>
                <a:latin typeface="Century Gothic" panose="020B0502020202020204" pitchFamily="34" charset="0"/>
              </a:defRPr>
            </a:lvl4pPr>
            <a:lvl5pPr>
              <a:defRPr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GB" noProof="0"/>
              <a:t>Insert large text quotation here.”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noProof="0"/>
              <a:t>Presentation Title Name      XX-XX Month Year Location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DF58-4118-4551-8C61-1A7ED177FA2D}" type="slidenum">
              <a:rPr lang="en-GB" noProof="0" smtClean="0"/>
              <a:pPr/>
              <a:t>‹#›</a:t>
            </a:fld>
            <a:endParaRPr lang="en-GB" noProof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837F6F-9517-4DF4-AD6D-8921C4078EFE}"/>
              </a:ext>
            </a:extLst>
          </p:cNvPr>
          <p:cNvPicPr/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5061" y="111309"/>
            <a:ext cx="1190625" cy="14382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33FE119-15B9-4571-8DDF-86D7CA61B532}"/>
              </a:ext>
            </a:extLst>
          </p:cNvPr>
          <p:cNvPicPr/>
          <p:nvPr userDrawn="1"/>
        </p:nvPicPr>
        <p:blipFill>
          <a:blip r:embed="rId4" cstate="print"/>
          <a:stretch>
            <a:fillRect/>
          </a:stretch>
        </p:blipFill>
        <p:spPr>
          <a:xfrm>
            <a:off x="7902194" y="4581265"/>
            <a:ext cx="1190625" cy="143827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17525"/>
            <a:ext cx="8208000" cy="468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add heading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42535"/>
            <a:ext cx="8208000" cy="4392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264" y="6328855"/>
            <a:ext cx="1774844" cy="36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ts val="1300"/>
              </a:lnSpc>
              <a:defRPr sz="10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GB"/>
              <a:t>Presentation Title Name      XX-XX Month Year Location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7507" y="6339416"/>
            <a:ext cx="540000" cy="21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1000" b="1">
                <a:solidFill>
                  <a:schemeClr val="bg1"/>
                </a:solidFill>
              </a:defRPr>
            </a:lvl1pPr>
          </a:lstStyle>
          <a:p>
            <a:fld id="{9295DF58-4118-4551-8C61-1A7ED177FA2D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3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56" r:id="rId11"/>
    <p:sldLayoutId id="2147483657" r:id="rId12"/>
    <p:sldLayoutId id="2147483658" r:id="rId13"/>
    <p:sldLayoutId id="2147483659" r:id="rId14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32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144000" indent="-144000" algn="l" defTabSz="914400" rtl="0" eaLnBrk="1" latinLnBrk="0" hangingPunct="1">
        <a:lnSpc>
          <a:spcPts val="2000"/>
        </a:lnSpc>
        <a:spcBef>
          <a:spcPts val="0"/>
        </a:spcBef>
        <a:spcAft>
          <a:spcPts val="1200"/>
        </a:spcAft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44000" algn="l" defTabSz="914400" rtl="0" eaLnBrk="1" latinLnBrk="0" hangingPunct="1">
        <a:lnSpc>
          <a:spcPts val="2000"/>
        </a:lnSpc>
        <a:spcBef>
          <a:spcPts val="0"/>
        </a:spcBef>
        <a:spcAft>
          <a:spcPts val="1200"/>
        </a:spcAft>
        <a:buClr>
          <a:schemeClr val="accent1"/>
        </a:buClr>
        <a:buSzPct val="10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arahjohns@healthwatchbwd.co.uk" TargetMode="External"/><Relationship Id="rId2" Type="http://schemas.openxmlformats.org/officeDocument/2006/relationships/hyperlink" Target="mailto:Beth@healthwatchblackpool.co.uk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mailto:oliver.pearson@healthwatchcumbria.co.uk" TargetMode="External"/><Relationship Id="rId4" Type="http://schemas.openxmlformats.org/officeDocument/2006/relationships/hyperlink" Target="mailto:jodie.ellams@healthwatchlancashire.co.uk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text, ground, outdoor, sidewalk&#10;&#10;Description automatically generated">
            <a:extLst>
              <a:ext uri="{FF2B5EF4-FFF2-40B4-BE49-F238E27FC236}">
                <a16:creationId xmlns:a16="http://schemas.microsoft.com/office/drawing/2014/main" id="{845A7166-844E-F579-95FF-1FCB55BF2BA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4" b="42239"/>
          <a:stretch/>
        </p:blipFill>
        <p:spPr>
          <a:xfrm>
            <a:off x="-16208" y="0"/>
            <a:ext cx="9180000" cy="6422758"/>
          </a:xfrm>
          <a:prstGeom prst="rect">
            <a:avLst/>
          </a:prstGeom>
        </p:spPr>
      </p:pic>
      <p:pic>
        <p:nvPicPr>
          <p:cNvPr id="6" name="Picture 5" descr="P1031 HWE Brand project - PPT template - Slide 1.png"/>
          <p:cNvPicPr>
            <a:picLocks noChangeAspect="1"/>
          </p:cNvPicPr>
          <p:nvPr/>
        </p:nvPicPr>
        <p:blipFill rotWithShape="1">
          <a:blip r:embed="rId3" cstate="print"/>
          <a:srcRect l="-189" r="-189"/>
          <a:stretch/>
        </p:blipFill>
        <p:spPr>
          <a:xfrm>
            <a:off x="-60000" y="-90000"/>
            <a:ext cx="9264000" cy="694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813" y="6235196"/>
            <a:ext cx="4984821" cy="352438"/>
          </a:xfrm>
        </p:spPr>
        <p:txBody>
          <a:bodyPr anchor="b"/>
          <a:lstStyle/>
          <a:p>
            <a:r>
              <a:rPr lang="en-GB" sz="1200" dirty="0"/>
              <a:t>David Blacklock, Lead CEO, Healthwatch Together 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3C140DA6-6B54-CBC8-FB1E-14BDD698B7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598" y="5727611"/>
            <a:ext cx="2461248" cy="870920"/>
          </a:xfrm>
          <a:prstGeom prst="rect">
            <a:avLst/>
          </a:prstGeom>
        </p:spPr>
      </p:pic>
      <p:sp>
        <p:nvSpPr>
          <p:cNvPr id="12" name="Title 13">
            <a:extLst>
              <a:ext uri="{FF2B5EF4-FFF2-40B4-BE49-F238E27FC236}">
                <a16:creationId xmlns:a16="http://schemas.microsoft.com/office/drawing/2014/main" id="{A56334F1-EB71-F05A-E021-891AB83735A6}"/>
              </a:ext>
            </a:extLst>
          </p:cNvPr>
          <p:cNvSpPr txBox="1">
            <a:spLocks/>
          </p:cNvSpPr>
          <p:nvPr/>
        </p:nvSpPr>
        <p:spPr>
          <a:xfrm>
            <a:off x="392542" y="5857876"/>
            <a:ext cx="3320541" cy="81183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GB" sz="1400" dirty="0">
              <a:latin typeface="Poppins"/>
            </a:endParaRPr>
          </a:p>
        </p:txBody>
      </p:sp>
      <p:sp>
        <p:nvSpPr>
          <p:cNvPr id="8" name="Title 13">
            <a:extLst>
              <a:ext uri="{FF2B5EF4-FFF2-40B4-BE49-F238E27FC236}">
                <a16:creationId xmlns:a16="http://schemas.microsoft.com/office/drawing/2014/main" id="{0DC16ADC-DADC-9422-144A-CA39F3CC39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13" y="5349500"/>
            <a:ext cx="7740650" cy="612775"/>
          </a:xfrm>
        </p:spPr>
        <p:txBody>
          <a:bodyPr/>
          <a:lstStyle/>
          <a:p>
            <a:r>
              <a:rPr lang="en-GB" sz="2000" dirty="0"/>
              <a:t>Developing Our Engagement Offer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Healthwatch Together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DF58-4118-4551-8C61-1A7ED177FA2D}" type="slidenum">
              <a:rPr lang="en-GB" noProof="0" smtClean="0"/>
              <a:pPr/>
              <a:t>2</a:t>
            </a:fld>
            <a:endParaRPr lang="en-GB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9507" y="614657"/>
            <a:ext cx="8208000" cy="468000"/>
          </a:xfrm>
        </p:spPr>
        <p:txBody>
          <a:bodyPr/>
          <a:lstStyle/>
          <a:p>
            <a:r>
              <a:rPr lang="en-GB" sz="2400" dirty="0">
                <a:latin typeface="+mj-lt"/>
              </a:rPr>
              <a:t>Healthwatch Together Supporting Engagement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919A2-7AB3-701E-DCA1-39100A229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210" y="1155807"/>
            <a:ext cx="8208000" cy="4565264"/>
          </a:xfrm>
        </p:spPr>
        <p:txBody>
          <a:bodyPr/>
          <a:lstStyle/>
          <a:p>
            <a:pPr marL="645750" lvl="2" indent="-285750">
              <a:buFont typeface="Courier New" panose="02070309020205020404" pitchFamily="49" charset="0"/>
              <a:buChar char="o"/>
            </a:pPr>
            <a:endParaRPr lang="en-GB" sz="1400" dirty="0">
              <a:latin typeface="+mn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400" dirty="0">
              <a:latin typeface="+mn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32EA66-FD78-9983-491A-7E648667DA08}"/>
              </a:ext>
            </a:extLst>
          </p:cNvPr>
          <p:cNvSpPr txBox="1"/>
          <p:nvPr/>
        </p:nvSpPr>
        <p:spPr>
          <a:xfrm>
            <a:off x="154473" y="1477507"/>
            <a:ext cx="36132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44000" lvl="1"/>
            <a:r>
              <a:rPr lang="en-GB" sz="1400" b="1" dirty="0"/>
              <a:t>Key Principles :</a:t>
            </a:r>
          </a:p>
          <a:p>
            <a:pPr marL="4297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latin typeface="+mn-lt"/>
              </a:rPr>
              <a:t>There's some </a:t>
            </a:r>
            <a:r>
              <a:rPr lang="en-GB" sz="1400" dirty="0"/>
              <a:t>great work going on </a:t>
            </a:r>
          </a:p>
          <a:p>
            <a:pPr marL="4297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There's lots of learning</a:t>
            </a:r>
          </a:p>
          <a:p>
            <a:pPr marL="4297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It has to be done at Place</a:t>
            </a:r>
          </a:p>
          <a:p>
            <a:pPr marL="4297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Frontline staff are great at it  </a:t>
            </a:r>
            <a:endParaRPr lang="en-GB" sz="1400" dirty="0">
              <a:latin typeface="+mn-lt"/>
            </a:endParaRPr>
          </a:p>
          <a:p>
            <a:pPr marL="429750" lvl="1" indent="-285750"/>
            <a:endParaRPr lang="en-GB" sz="1400" dirty="0">
              <a:latin typeface="+mn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ECBE6D5-5DB9-B1DC-B084-A2FDEECCA905}"/>
              </a:ext>
            </a:extLst>
          </p:cNvPr>
          <p:cNvSpPr txBox="1"/>
          <p:nvPr/>
        </p:nvSpPr>
        <p:spPr>
          <a:xfrm>
            <a:off x="154473" y="3060680"/>
            <a:ext cx="6003379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29750" lvl="1" indent="-285750"/>
            <a:r>
              <a:rPr lang="en-GB" sz="1400" b="1" i="0" dirty="0">
                <a:solidFill>
                  <a:srgbClr val="004F68"/>
                </a:solidFill>
                <a:effectLst/>
                <a:latin typeface="+mn-lt"/>
              </a:rPr>
              <a:t>Key Challenges :</a:t>
            </a:r>
          </a:p>
          <a:p>
            <a:pPr marL="4297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4F68"/>
                </a:solidFill>
              </a:rPr>
              <a:t>Its very patchy – 	</a:t>
            </a:r>
          </a:p>
          <a:p>
            <a:pPr marL="972000" lvl="1" indent="-285750">
              <a:buFont typeface="Arial" panose="020B0604020202020204" pitchFamily="34" charset="0"/>
              <a:buChar char="•"/>
            </a:pPr>
            <a:r>
              <a:rPr lang="en-GB" sz="1400" i="0" dirty="0">
                <a:solidFill>
                  <a:srgbClr val="004F68"/>
                </a:solidFill>
                <a:effectLst/>
                <a:latin typeface="+mn-lt"/>
              </a:rPr>
              <a:t>Quality must be improved</a:t>
            </a:r>
          </a:p>
          <a:p>
            <a:pPr marL="972000" lvl="1" indent="-285750">
              <a:buFont typeface="Arial" panose="020B0604020202020204" pitchFamily="34" charset="0"/>
              <a:buChar char="•"/>
            </a:pPr>
            <a:r>
              <a:rPr lang="en-GB" sz="1400" i="0" dirty="0">
                <a:solidFill>
                  <a:srgbClr val="004F68"/>
                </a:solidFill>
                <a:effectLst/>
                <a:latin typeface="+mn-lt"/>
              </a:rPr>
              <a:t>Access to Engagement isn’t fair or equal </a:t>
            </a:r>
          </a:p>
          <a:p>
            <a:pPr marL="144000" lvl="1"/>
            <a:endParaRPr lang="en-GB" sz="1400" i="0" dirty="0">
              <a:solidFill>
                <a:srgbClr val="004F68"/>
              </a:solidFill>
              <a:effectLst/>
              <a:latin typeface="+mn-lt"/>
            </a:endParaRPr>
          </a:p>
          <a:p>
            <a:pPr marL="42975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4F68"/>
                </a:solidFill>
              </a:rPr>
              <a:t>Nowhere near enough opportunities -</a:t>
            </a:r>
          </a:p>
          <a:p>
            <a:pPr marL="972000" lvl="1" indent="-28575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rgbClr val="004F68"/>
                </a:solidFill>
              </a:rPr>
              <a:t>Not baked in to how we work</a:t>
            </a:r>
          </a:p>
          <a:p>
            <a:pPr marL="972000" lvl="1" indent="-285750">
              <a:buFont typeface="Arial" panose="020B0604020202020204" pitchFamily="34" charset="0"/>
              <a:buChar char="•"/>
            </a:pPr>
            <a:r>
              <a:rPr lang="en-GB" sz="1400" i="0" dirty="0">
                <a:solidFill>
                  <a:srgbClr val="004F68"/>
                </a:solidFill>
                <a:effectLst/>
                <a:latin typeface="+mn-lt"/>
              </a:rPr>
              <a:t>Absence of citizen voice in decision making, reports and planning</a:t>
            </a:r>
          </a:p>
          <a:p>
            <a:pPr marL="429750" lvl="1" indent="-285750">
              <a:buFont typeface="Arial" panose="020B0604020202020204" pitchFamily="34" charset="0"/>
              <a:buChar char="•"/>
            </a:pPr>
            <a:endParaRPr lang="en-GB" sz="1400" i="0" dirty="0">
              <a:solidFill>
                <a:srgbClr val="004F68"/>
              </a:solidFill>
              <a:effectLst/>
              <a:latin typeface="+mn-lt"/>
            </a:endParaRPr>
          </a:p>
          <a:p>
            <a:pPr marL="429750" lvl="1" indent="-285750"/>
            <a:endParaRPr lang="en-GB" sz="1400" b="1" i="0" dirty="0">
              <a:solidFill>
                <a:srgbClr val="004F68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32701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standing in front of a building with a sign&#10;&#10;Description automatically generated with low confidence">
            <a:extLst>
              <a:ext uri="{FF2B5EF4-FFF2-40B4-BE49-F238E27FC236}">
                <a16:creationId xmlns:a16="http://schemas.microsoft.com/office/drawing/2014/main" id="{52992ED0-2BF3-FE95-AED9-E94BC7EDE83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2" r="22988"/>
          <a:stretch/>
        </p:blipFill>
        <p:spPr>
          <a:xfrm>
            <a:off x="20" y="10"/>
            <a:ext cx="9143980" cy="6857990"/>
          </a:xfrm>
          <a:prstGeom prst="rect">
            <a:avLst/>
          </a:prstGeom>
          <a:noFill/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B0ABA2-3669-ABB5-9A62-9B1C38FEE70E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368264" y="6328855"/>
            <a:ext cx="1774844" cy="360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GB"/>
              <a:t>Healthwatch Together</a:t>
            </a:r>
          </a:p>
          <a:p>
            <a:pPr>
              <a:spcAft>
                <a:spcPts val="600"/>
              </a:spcAft>
            </a:pPr>
            <a:r>
              <a:rPr lang="en-GB"/>
              <a:t>Community Forums</a:t>
            </a:r>
          </a:p>
        </p:txBody>
      </p:sp>
      <p:sp>
        <p:nvSpPr>
          <p:cNvPr id="5" name="Slide Number Placeholder 4" hidden="1">
            <a:extLst>
              <a:ext uri="{FF2B5EF4-FFF2-40B4-BE49-F238E27FC236}">
                <a16:creationId xmlns:a16="http://schemas.microsoft.com/office/drawing/2014/main" id="{DC2B6465-9BC8-C206-9F04-4F4BA2D1B47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227507" y="6339416"/>
            <a:ext cx="540000" cy="216000"/>
          </a:xfrm>
        </p:spPr>
        <p:txBody>
          <a:bodyPr/>
          <a:lstStyle/>
          <a:p>
            <a:pPr>
              <a:spcAft>
                <a:spcPts val="600"/>
              </a:spcAft>
            </a:pPr>
            <a:fld id="{9295DF58-4118-4551-8C61-1A7ED177FA2D}" type="slidenum">
              <a:rPr lang="en-GB" noProof="0" smtClean="0"/>
              <a:pPr>
                <a:spcAft>
                  <a:spcPts val="600"/>
                </a:spcAft>
              </a:pPr>
              <a:t>3</a:t>
            </a:fld>
            <a:endParaRPr lang="en-GB" noProof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8005F37-8C06-B77B-701A-33A57CCEA316}"/>
              </a:ext>
            </a:extLst>
          </p:cNvPr>
          <p:cNvSpPr txBox="1"/>
          <p:nvPr/>
        </p:nvSpPr>
        <p:spPr>
          <a:xfrm>
            <a:off x="3422688" y="931178"/>
            <a:ext cx="57212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chemeClr val="bg1"/>
                </a:solidFill>
              </a:rPr>
              <a:t>Key Messages: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Everyone has a view – can help and hinder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We need to get going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It wont be perfect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chemeClr val="bg1"/>
                </a:solidFill>
              </a:rPr>
              <a:t>Building and sailing</a:t>
            </a:r>
          </a:p>
        </p:txBody>
      </p:sp>
    </p:spTree>
    <p:extLst>
      <p:ext uri="{BB962C8B-B14F-4D97-AF65-F5344CB8AC3E}">
        <p14:creationId xmlns:p14="http://schemas.microsoft.com/office/powerpoint/2010/main" val="29130359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9BE32-B9BA-EFBE-156C-453EAE276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799389"/>
            <a:ext cx="8208000" cy="468000"/>
          </a:xfrm>
        </p:spPr>
        <p:txBody>
          <a:bodyPr/>
          <a:lstStyle/>
          <a:p>
            <a:r>
              <a:rPr lang="en-GB" sz="2400" dirty="0"/>
              <a:t>Citizen Ambassadors                                 </a:t>
            </a:r>
            <a:r>
              <a:rPr lang="en-GB" sz="1600" dirty="0"/>
              <a:t>Target December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D67F0-0B8B-8BEF-A291-F3194724B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Healthwatch Together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154C5-7CB3-D202-D6A3-BB18BA210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DF58-4118-4551-8C61-1A7ED177FA2D}" type="slidenum">
              <a:rPr lang="en-GB" noProof="0" smtClean="0"/>
              <a:pPr/>
              <a:t>4</a:t>
            </a:fld>
            <a:endParaRPr lang="en-GB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7F7293-B74B-1E04-343F-3135228CB11E}"/>
              </a:ext>
            </a:extLst>
          </p:cNvPr>
          <p:cNvSpPr txBox="1"/>
          <p:nvPr/>
        </p:nvSpPr>
        <p:spPr>
          <a:xfrm>
            <a:off x="237335" y="1762363"/>
            <a:ext cx="638157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97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Building on successful Surrey Model</a:t>
            </a:r>
          </a:p>
          <a:p>
            <a:pPr marL="4297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Integrate Ambassadors (Experts By Experience) throughout the system</a:t>
            </a:r>
          </a:p>
          <a:p>
            <a:pPr marL="4297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Recruited-Hosted-Trained-Supervised by Healthwatch Together</a:t>
            </a:r>
          </a:p>
          <a:p>
            <a:pPr marL="429750" lvl="1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429750" lvl="1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144000" lvl="1"/>
            <a:endParaRPr lang="en-GB" sz="1400" dirty="0"/>
          </a:p>
          <a:p>
            <a:pPr marL="429750" lvl="1" indent="-285750">
              <a:buFont typeface="Arial" panose="020B0604020202020204" pitchFamily="34" charset="0"/>
              <a:buChar char="•"/>
            </a:pPr>
            <a:r>
              <a:rPr lang="en-GB" sz="1400" b="1" dirty="0"/>
              <a:t>Role to include: 	</a:t>
            </a:r>
          </a:p>
          <a:p>
            <a:pPr marL="886950" lvl="2" indent="-285750">
              <a:buFont typeface="Arial" panose="020B0604020202020204" pitchFamily="34" charset="0"/>
              <a:buChar char="•"/>
            </a:pPr>
            <a:r>
              <a:rPr lang="en-GB" sz="1400" dirty="0"/>
              <a:t>Supporting local engagement</a:t>
            </a:r>
          </a:p>
          <a:p>
            <a:pPr marL="886950" lvl="2" indent="-285750">
              <a:buFont typeface="Arial" panose="020B0604020202020204" pitchFamily="34" charset="0"/>
              <a:buChar char="•"/>
            </a:pPr>
            <a:r>
              <a:rPr lang="en-GB" sz="1400" dirty="0"/>
              <a:t>Supporting specific engagement-Diabetes/Mental Health</a:t>
            </a:r>
          </a:p>
          <a:p>
            <a:pPr marL="886950" lvl="2" indent="-285750">
              <a:buFont typeface="Arial" panose="020B0604020202020204" pitchFamily="34" charset="0"/>
              <a:buChar char="•"/>
            </a:pPr>
            <a:r>
              <a:rPr lang="en-GB" sz="1400" dirty="0"/>
              <a:t>Service design work</a:t>
            </a:r>
          </a:p>
          <a:p>
            <a:pPr marL="886950" lvl="2" indent="-285750">
              <a:buFont typeface="Arial" panose="020B0604020202020204" pitchFamily="34" charset="0"/>
              <a:buChar char="•"/>
            </a:pPr>
            <a:r>
              <a:rPr lang="en-GB" sz="1400" dirty="0"/>
              <a:t>Boards-Committees-Working Groups</a:t>
            </a:r>
          </a:p>
          <a:p>
            <a:pPr marL="886950" lvl="2" indent="-285750">
              <a:buFont typeface="Arial" panose="020B0604020202020204" pitchFamily="34" charset="0"/>
              <a:buChar char="•"/>
            </a:pPr>
            <a:r>
              <a:rPr lang="en-GB" sz="1400" dirty="0"/>
              <a:t>Interview panels </a:t>
            </a:r>
          </a:p>
          <a:p>
            <a:pPr marL="429750" lvl="1" indent="-285750"/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2454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9BE32-B9BA-EFBE-156C-453EAE276D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2400" dirty="0"/>
              <a:t>Citizen Ambassadors                </a:t>
            </a:r>
            <a:r>
              <a:rPr lang="en-GB" sz="1600" dirty="0"/>
              <a:t>Target December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D67F0-0B8B-8BEF-A291-F3194724B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Healthwatch Together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154C5-7CB3-D202-D6A3-BB18BA210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DF58-4118-4551-8C61-1A7ED177FA2D}" type="slidenum">
              <a:rPr lang="en-GB" noProof="0" smtClean="0"/>
              <a:pPr/>
              <a:t>5</a:t>
            </a:fld>
            <a:endParaRPr lang="en-GB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FAF56D3-4907-BFE6-F5E2-2BA961582E94}"/>
              </a:ext>
            </a:extLst>
          </p:cNvPr>
          <p:cNvSpPr txBox="1"/>
          <p:nvPr/>
        </p:nvSpPr>
        <p:spPr>
          <a:xfrm>
            <a:off x="263489" y="1596855"/>
            <a:ext cx="638157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97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Initially 6 Ambassadors will be recruited</a:t>
            </a:r>
          </a:p>
          <a:p>
            <a:pPr marL="886950" lvl="2" indent="-285750">
              <a:buFont typeface="Arial" panose="020B0604020202020204" pitchFamily="34" charset="0"/>
              <a:buChar char="•"/>
            </a:pPr>
            <a:r>
              <a:rPr lang="en-GB" sz="1400" dirty="0"/>
              <a:t>Remuneration and costs</a:t>
            </a:r>
          </a:p>
          <a:p>
            <a:pPr marL="886950" lvl="2" indent="-285750">
              <a:buFont typeface="Arial" panose="020B0604020202020204" pitchFamily="34" charset="0"/>
              <a:buChar char="•"/>
            </a:pPr>
            <a:r>
              <a:rPr lang="en-GB" sz="1400" dirty="0"/>
              <a:t>Already an appetite for more-Lancashire County Council, social care</a:t>
            </a:r>
          </a:p>
          <a:p>
            <a:pPr marL="886950" lvl="2" indent="-285750">
              <a:buFont typeface="Arial" panose="020B0604020202020204" pitchFamily="34" charset="0"/>
              <a:buChar char="•"/>
            </a:pPr>
            <a:r>
              <a:rPr lang="en-GB" sz="1400" dirty="0"/>
              <a:t>Teams considering opportunities to involve</a:t>
            </a:r>
          </a:p>
          <a:p>
            <a:pPr marL="886950" lvl="2" indent="-285750">
              <a:buFont typeface="Arial" panose="020B0604020202020204" pitchFamily="34" charset="0"/>
              <a:buChar char="•"/>
            </a:pPr>
            <a:r>
              <a:rPr lang="en-GB" sz="1400" dirty="0"/>
              <a:t>Role Description drafted</a:t>
            </a:r>
          </a:p>
          <a:p>
            <a:pPr marL="886950" lvl="2" indent="-285750">
              <a:buFont typeface="Arial" panose="020B0604020202020204" pitchFamily="34" charset="0"/>
              <a:buChar char="•"/>
            </a:pPr>
            <a:r>
              <a:rPr lang="en-GB" sz="1400" dirty="0"/>
              <a:t>Co-produce with Ambassadors ways of working</a:t>
            </a:r>
          </a:p>
          <a:p>
            <a:pPr marL="886950" lvl="2" indent="-285750">
              <a:buFont typeface="Arial" panose="020B0604020202020204" pitchFamily="34" charset="0"/>
              <a:buChar char="•"/>
            </a:pPr>
            <a:r>
              <a:rPr lang="en-GB" sz="1400" dirty="0"/>
              <a:t>Work with a range of Stakeholders on working group to establish</a:t>
            </a:r>
          </a:p>
          <a:p>
            <a:pPr marL="886950" lvl="2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429750" lvl="1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144000" lvl="1"/>
            <a:endParaRPr lang="en-GB" sz="1400" dirty="0"/>
          </a:p>
          <a:p>
            <a:pPr marL="429750" lvl="1" indent="-285750"/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14807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9BE32-B9BA-EFBE-156C-453EAE276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264" y="582616"/>
            <a:ext cx="8208000" cy="468000"/>
          </a:xfrm>
        </p:spPr>
        <p:txBody>
          <a:bodyPr/>
          <a:lstStyle/>
          <a:p>
            <a:r>
              <a:rPr lang="en-GB" sz="2400" dirty="0"/>
              <a:t>Community Panel Events         </a:t>
            </a:r>
            <a:r>
              <a:rPr lang="en-GB" sz="1600" dirty="0"/>
              <a:t>Target December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D67F0-0B8B-8BEF-A291-F3194724B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Healthwatch Together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154C5-7CB3-D202-D6A3-BB18BA210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DF58-4118-4551-8C61-1A7ED177FA2D}" type="slidenum">
              <a:rPr lang="en-GB" noProof="0" smtClean="0"/>
              <a:pPr/>
              <a:t>6</a:t>
            </a:fld>
            <a:endParaRPr lang="en-GB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E1EC499-CEC5-E3E3-26EE-47C53083A273}"/>
              </a:ext>
            </a:extLst>
          </p:cNvPr>
          <p:cNvSpPr txBox="1"/>
          <p:nvPr/>
        </p:nvSpPr>
        <p:spPr>
          <a:xfrm>
            <a:off x="263489" y="1596855"/>
            <a:ext cx="6381578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97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Recognised need to start a conversation with local people</a:t>
            </a:r>
          </a:p>
          <a:p>
            <a:pPr marL="4297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Build on what’s already there</a:t>
            </a:r>
          </a:p>
          <a:p>
            <a:pPr marL="4297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Must happen at Place and Neighbourhood level</a:t>
            </a:r>
          </a:p>
          <a:p>
            <a:pPr marL="429750" lvl="1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429750" lvl="1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429750" lvl="1" indent="-285750">
              <a:buFont typeface="Arial" panose="020B0604020202020204" pitchFamily="34" charset="0"/>
              <a:buChar char="•"/>
            </a:pPr>
            <a:r>
              <a:rPr lang="en-GB" sz="1400" b="1" dirty="0"/>
              <a:t>Bring citizens together to :</a:t>
            </a:r>
          </a:p>
          <a:p>
            <a:pPr marL="429750" lvl="1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pPr marL="886950" lvl="2" indent="-285750">
              <a:buFont typeface="Arial" panose="020B0604020202020204" pitchFamily="34" charset="0"/>
              <a:buChar char="•"/>
            </a:pPr>
            <a:r>
              <a:rPr lang="en-GB" sz="1400" dirty="0"/>
              <a:t>Help us solve our problems</a:t>
            </a:r>
          </a:p>
          <a:p>
            <a:pPr marL="886950" lvl="2" indent="-285750">
              <a:buFont typeface="Arial" panose="020B0604020202020204" pitchFamily="34" charset="0"/>
              <a:buChar char="•"/>
            </a:pPr>
            <a:r>
              <a:rPr lang="en-GB" sz="1400" dirty="0"/>
              <a:t>Listen to concerns</a:t>
            </a:r>
          </a:p>
          <a:p>
            <a:pPr marL="886950" lvl="2" indent="-285750">
              <a:buFont typeface="Arial" panose="020B0604020202020204" pitchFamily="34" charset="0"/>
              <a:buChar char="•"/>
            </a:pPr>
            <a:r>
              <a:rPr lang="en-GB" sz="1400" dirty="0"/>
              <a:t>Share power and responsibility</a:t>
            </a:r>
          </a:p>
          <a:p>
            <a:pPr marL="886950" lvl="2" indent="-285750">
              <a:buFont typeface="Arial" panose="020B0604020202020204" pitchFamily="34" charset="0"/>
              <a:buChar char="•"/>
            </a:pPr>
            <a:r>
              <a:rPr lang="en-GB" sz="1400" dirty="0"/>
              <a:t>Inform-take people with us</a:t>
            </a:r>
          </a:p>
          <a:p>
            <a:pPr marL="601200" lvl="2"/>
            <a:endParaRPr lang="en-GB" sz="1400" dirty="0"/>
          </a:p>
          <a:p>
            <a:pPr marL="601200" lvl="2"/>
            <a:r>
              <a:rPr lang="en-GB" sz="1400" dirty="0"/>
              <a:t>		</a:t>
            </a:r>
          </a:p>
          <a:p>
            <a:pPr marL="429750" lvl="1" indent="-285750">
              <a:buFont typeface="Arial" panose="020B0604020202020204" pitchFamily="34" charset="0"/>
              <a:buChar char="•"/>
            </a:pPr>
            <a:r>
              <a:rPr lang="en-GB" sz="1400" b="1" dirty="0"/>
              <a:t>Events would be : </a:t>
            </a:r>
          </a:p>
          <a:p>
            <a:pPr marL="886950" lvl="2" indent="-285750">
              <a:buFont typeface="Arial" panose="020B0604020202020204" pitchFamily="34" charset="0"/>
              <a:buChar char="•"/>
            </a:pPr>
            <a:r>
              <a:rPr lang="en-GB" sz="1400" dirty="0"/>
              <a:t>Hosted by Healthwatch on behalf of ICP/ICB</a:t>
            </a:r>
          </a:p>
          <a:p>
            <a:pPr marL="886950" lvl="2" indent="-285750">
              <a:buFont typeface="Arial" panose="020B0604020202020204" pitchFamily="34" charset="0"/>
              <a:buChar char="•"/>
            </a:pPr>
            <a:r>
              <a:rPr lang="en-GB" sz="1400" dirty="0"/>
              <a:t>Locally focused</a:t>
            </a:r>
          </a:p>
          <a:p>
            <a:pPr marL="886950" lvl="2" indent="-285750">
              <a:buFont typeface="Arial" panose="020B0604020202020204" pitchFamily="34" charset="0"/>
              <a:buChar char="•"/>
            </a:pPr>
            <a:r>
              <a:rPr lang="en-GB" sz="1400" dirty="0"/>
              <a:t>Specific agenda-Goals-Outcomes</a:t>
            </a:r>
          </a:p>
          <a:p>
            <a:pPr marL="144000" lvl="1"/>
            <a:endParaRPr lang="en-GB" sz="1400" dirty="0"/>
          </a:p>
          <a:p>
            <a:pPr marL="429750" lvl="1" indent="-285750"/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57571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79BE32-B9BA-EFBE-156C-453EAE276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000" y="647374"/>
            <a:ext cx="8208000" cy="468000"/>
          </a:xfrm>
        </p:spPr>
        <p:txBody>
          <a:bodyPr/>
          <a:lstStyle/>
          <a:p>
            <a:r>
              <a:rPr lang="en-GB" sz="2400" dirty="0"/>
              <a:t>Community Panel Events         </a:t>
            </a:r>
            <a:r>
              <a:rPr lang="en-GB" sz="1600" dirty="0"/>
              <a:t>Target December 2022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B1D67F0-0B8B-8BEF-A291-F3194724B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Healthwatch Together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8154C5-7CB3-D202-D6A3-BB18BA210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DF58-4118-4551-8C61-1A7ED177FA2D}" type="slidenum">
              <a:rPr lang="en-GB" noProof="0" smtClean="0"/>
              <a:pPr/>
              <a:t>7</a:t>
            </a:fld>
            <a:endParaRPr lang="en-GB" noProof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72C469-42A7-64E4-B496-D033D2D10B30}"/>
              </a:ext>
            </a:extLst>
          </p:cNvPr>
          <p:cNvSpPr txBox="1"/>
          <p:nvPr/>
        </p:nvSpPr>
        <p:spPr>
          <a:xfrm>
            <a:off x="263489" y="1596855"/>
            <a:ext cx="850401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97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Agreed to trial in South Cumbria – Jane Scattergood</a:t>
            </a:r>
          </a:p>
          <a:p>
            <a:pPr marL="144000" lvl="1"/>
            <a:endParaRPr lang="en-GB" sz="1400" dirty="0"/>
          </a:p>
          <a:p>
            <a:pPr marL="429750" lvl="1" indent="-285750">
              <a:buFont typeface="Arial" panose="020B0604020202020204" pitchFamily="34" charset="0"/>
              <a:buChar char="•"/>
            </a:pPr>
            <a:r>
              <a:rPr lang="en-GB" sz="1400" b="1" dirty="0"/>
              <a:t>Must consider integration in how we run events:</a:t>
            </a:r>
          </a:p>
          <a:p>
            <a:pPr marL="886950" lvl="2" indent="-285750">
              <a:buFont typeface="Arial" panose="020B0604020202020204" pitchFamily="34" charset="0"/>
              <a:buChar char="•"/>
            </a:pPr>
            <a:r>
              <a:rPr lang="en-GB" sz="1400" dirty="0"/>
              <a:t>Public Health</a:t>
            </a:r>
          </a:p>
          <a:p>
            <a:pPr marL="886950" lvl="2" indent="-285750">
              <a:buFont typeface="Arial" panose="020B0604020202020204" pitchFamily="34" charset="0"/>
              <a:buChar char="•"/>
            </a:pPr>
            <a:r>
              <a:rPr lang="en-GB" sz="1400" dirty="0"/>
              <a:t>LA’s</a:t>
            </a:r>
          </a:p>
          <a:p>
            <a:pPr marL="886950" lvl="2" indent="-285750">
              <a:buFont typeface="Arial" panose="020B0604020202020204" pitchFamily="34" charset="0"/>
              <a:buChar char="•"/>
            </a:pPr>
            <a:r>
              <a:rPr lang="en-GB" sz="1400" dirty="0"/>
              <a:t>Population Health</a:t>
            </a:r>
          </a:p>
          <a:p>
            <a:pPr marL="886950" lvl="2" indent="-285750">
              <a:buFont typeface="Arial" panose="020B0604020202020204" pitchFamily="34" charset="0"/>
              <a:buChar char="•"/>
            </a:pPr>
            <a:r>
              <a:rPr lang="en-GB" sz="1400" dirty="0"/>
              <a:t>ICP/ICB</a:t>
            </a:r>
          </a:p>
          <a:p>
            <a:pPr marL="886950" lvl="2" indent="-285750">
              <a:buFont typeface="Arial" panose="020B0604020202020204" pitchFamily="34" charset="0"/>
              <a:buChar char="•"/>
            </a:pPr>
            <a:r>
              <a:rPr lang="en-GB" sz="1400" dirty="0"/>
              <a:t>Trusts</a:t>
            </a:r>
          </a:p>
          <a:p>
            <a:pPr marL="601200" lvl="2"/>
            <a:endParaRPr lang="en-GB" sz="1400" dirty="0"/>
          </a:p>
          <a:p>
            <a:pPr marL="601200" lvl="2"/>
            <a:endParaRPr lang="en-GB" sz="1400" dirty="0"/>
          </a:p>
          <a:p>
            <a:pPr marL="4297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Each event would have a Task Group to plan and deliver-Including a range of Stakeholders</a:t>
            </a:r>
          </a:p>
          <a:p>
            <a:pPr marL="429750" lvl="1" indent="-285750">
              <a:buFont typeface="Arial" panose="020B0604020202020204" pitchFamily="34" charset="0"/>
              <a:buChar char="•"/>
            </a:pPr>
            <a:r>
              <a:rPr lang="en-GB" sz="1400" dirty="0"/>
              <a:t>Broad citizen participation desired </a:t>
            </a:r>
          </a:p>
          <a:p>
            <a:pPr marL="429750" lvl="1" indent="-285750"/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24793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Healthwatch Together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95DF58-4118-4551-8C61-1A7ED177FA2D}" type="slidenum">
              <a:rPr lang="en-GB" noProof="0" smtClean="0"/>
              <a:pPr/>
              <a:t>8</a:t>
            </a:fld>
            <a:endParaRPr lang="en-GB" noProof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14068" y="660657"/>
            <a:ext cx="8208000" cy="468000"/>
          </a:xfrm>
        </p:spPr>
        <p:txBody>
          <a:bodyPr/>
          <a:lstStyle/>
          <a:p>
            <a:r>
              <a:rPr lang="en-GB" sz="2400" dirty="0">
                <a:latin typeface="+mj-lt"/>
              </a:rPr>
              <a:t>Local Contact details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F919A2-7AB3-701E-DCA1-39100A229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000" y="1527475"/>
            <a:ext cx="8208000" cy="4411685"/>
          </a:xfrm>
        </p:spPr>
        <p:txBody>
          <a:bodyPr/>
          <a:lstStyle/>
          <a:p>
            <a:r>
              <a:rPr lang="en-GB" dirty="0"/>
              <a:t>Healthwatch Blackpool, Beth Martin Project Manager 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2"/>
              </a:rPr>
              <a:t>Beth@healthwatchblackpool.co.uk</a:t>
            </a:r>
            <a:endParaRPr lang="en-US" sz="1800" u="sng" dirty="0">
              <a:solidFill>
                <a:srgbClr val="0563C1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 dirty="0"/>
          </a:p>
          <a:p>
            <a:r>
              <a:rPr lang="en-GB" dirty="0"/>
              <a:t>Healthwatch Blackburn with Darwen, Sarah Johns, Chief Officer</a:t>
            </a:r>
          </a:p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sarahjohns@healthwatchbwd.co.uk</a:t>
            </a:r>
            <a:endParaRPr lang="en-GB" dirty="0"/>
          </a:p>
          <a:p>
            <a:endParaRPr lang="en-GB" dirty="0"/>
          </a:p>
          <a:p>
            <a:r>
              <a:rPr lang="en-GB" dirty="0"/>
              <a:t>Healthwatch Lancashire, Jodie Ellams, Team Leader </a:t>
            </a:r>
          </a:p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4"/>
              </a:rPr>
              <a:t>jodie.ellams@healthwatchlancashire.co.uk</a:t>
            </a:r>
            <a:r>
              <a:rPr lang="en-GB" dirty="0"/>
              <a:t>  </a:t>
            </a:r>
          </a:p>
          <a:p>
            <a:endParaRPr lang="en-GB" dirty="0"/>
          </a:p>
          <a:p>
            <a:r>
              <a:rPr lang="en-GB" dirty="0"/>
              <a:t>Healthwatch Westmorland and Furness, Oliver Pearson, Manager</a:t>
            </a:r>
          </a:p>
          <a:p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oliver.pearson@healthwatchcumbria.co.uk</a:t>
            </a:r>
            <a:r>
              <a:rPr lang="en-GB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815087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F0C83F0-2E1C-A85D-B5C1-FA4014BDECEB}"/>
              </a:ext>
            </a:extLst>
          </p:cNvPr>
          <p:cNvSpPr/>
          <p:nvPr/>
        </p:nvSpPr>
        <p:spPr>
          <a:xfrm>
            <a:off x="0" y="0"/>
            <a:ext cx="9144000" cy="5301208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P1031 HWE Brand project - PPT template - Slide 1.png">
            <a:extLst>
              <a:ext uri="{FF2B5EF4-FFF2-40B4-BE49-F238E27FC236}">
                <a16:creationId xmlns:a16="http://schemas.microsoft.com/office/drawing/2014/main" id="{BE008320-90A5-39A9-4763-800FC545639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-189" r="-189"/>
          <a:stretch/>
        </p:blipFill>
        <p:spPr>
          <a:xfrm>
            <a:off x="-60000" y="0"/>
            <a:ext cx="9264000" cy="694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B680041D-6FB7-6065-A87B-2764A512E9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3045" y="877254"/>
            <a:ext cx="7460495" cy="4898988"/>
          </a:xfrm>
        </p:spPr>
        <p:txBody>
          <a:bodyPr anchor="t"/>
          <a:lstStyle/>
          <a:p>
            <a:r>
              <a:rPr lang="en-US" sz="4800" dirty="0">
                <a:latin typeface="+mj-lt"/>
              </a:rPr>
              <a:t>Thank you</a:t>
            </a:r>
            <a:br>
              <a:rPr lang="en-US" sz="4800" dirty="0">
                <a:latin typeface="+mj-lt"/>
              </a:rPr>
            </a:br>
            <a:br>
              <a:rPr lang="en-US" sz="4800" dirty="0">
                <a:latin typeface="+mj-lt"/>
              </a:rPr>
            </a:br>
            <a:r>
              <a:rPr lang="en-US" sz="4800" dirty="0">
                <a:latin typeface="+mj-lt"/>
              </a:rPr>
              <a:t>Open to Questions </a:t>
            </a:r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ADE0EBF5-5260-2141-6726-D7A4139FE59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9201" y="5897072"/>
            <a:ext cx="2032000" cy="71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517172"/>
      </p:ext>
    </p:extLst>
  </p:cSld>
  <p:clrMapOvr>
    <a:masterClrMapping/>
  </p:clrMapOvr>
</p:sld>
</file>

<file path=ppt/theme/theme1.xml><?xml version="1.0" encoding="utf-8"?>
<a:theme xmlns:a="http://schemas.openxmlformats.org/drawingml/2006/main" name="Healthwatch Theme 2021">
  <a:themeElements>
    <a:clrScheme name="Healthwatch">
      <a:dk1>
        <a:srgbClr val="004C6B"/>
      </a:dk1>
      <a:lt1>
        <a:sysClr val="window" lastClr="FFFFFF"/>
      </a:lt1>
      <a:dk2>
        <a:srgbClr val="BFBFBF"/>
      </a:dk2>
      <a:lt2>
        <a:srgbClr val="FFFFFF"/>
      </a:lt2>
      <a:accent1>
        <a:srgbClr val="E73E97"/>
      </a:accent1>
      <a:accent2>
        <a:srgbClr val="84BD00"/>
      </a:accent2>
      <a:accent3>
        <a:srgbClr val="F9B93E"/>
      </a:accent3>
      <a:accent4>
        <a:srgbClr val="00B38C"/>
      </a:accent4>
      <a:accent5>
        <a:srgbClr val="7FCBEB"/>
      </a:accent5>
      <a:accent6>
        <a:srgbClr val="FFFFFF"/>
      </a:accent6>
      <a:hlink>
        <a:srgbClr val="A81563"/>
      </a:hlink>
      <a:folHlink>
        <a:srgbClr val="A81563"/>
      </a:folHlink>
    </a:clrScheme>
    <a:fontScheme name="Healthwatch">
      <a:majorFont>
        <a:latin typeface="Poppins"/>
        <a:ea typeface=""/>
        <a:cs typeface=""/>
      </a:majorFont>
      <a:minorFont>
        <a:latin typeface="Poppi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CD6B83B4635A49A316482072E0D62F" ma:contentTypeVersion="11" ma:contentTypeDescription="Create a new document." ma:contentTypeScope="" ma:versionID="2d36a6785c3ab3b9e6ccc1bc04342ce3">
  <xsd:schema xmlns:xsd="http://www.w3.org/2001/XMLSchema" xmlns:xs="http://www.w3.org/2001/XMLSchema" xmlns:p="http://schemas.microsoft.com/office/2006/metadata/properties" xmlns:ns2="c693007a-bb8d-4ce9-89de-60eabf3d9b07" xmlns:ns3="c8ad5906-4413-43d0-8fb7-34dbc7e5daa8" targetNamespace="http://schemas.microsoft.com/office/2006/metadata/properties" ma:root="true" ma:fieldsID="dbdb81228d8ba98670be96a735ab54aa" ns2:_="" ns3:_="">
    <xsd:import namespace="c693007a-bb8d-4ce9-89de-60eabf3d9b07"/>
    <xsd:import namespace="c8ad5906-4413-43d0-8fb7-34dbc7e5daa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693007a-bb8d-4ce9-89de-60eabf3d9b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2c8d5fda-b97d-42c6-97e2-f76465e161c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ad5906-4413-43d0-8fb7-34dbc7e5daa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eadf218d-6d80-4b36-8f76-5d3e98fe07e6}" ma:internalName="TaxCatchAll" ma:showField="CatchAllData" ma:web="c8ad5906-4413-43d0-8fb7-34dbc7e5daa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8ad5906-4413-43d0-8fb7-34dbc7e5daa8" xsi:nil="true"/>
    <lcf76f155ced4ddcb4097134ff3c332f xmlns="c693007a-bb8d-4ce9-89de-60eabf3d9b07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A4F140-FCA8-44FA-B674-A2CF3062AC10}"/>
</file>

<file path=customXml/itemProps2.xml><?xml version="1.0" encoding="utf-8"?>
<ds:datastoreItem xmlns:ds="http://schemas.openxmlformats.org/officeDocument/2006/customXml" ds:itemID="{02EAFE27-9A96-443C-8B92-7548B28108F4}">
  <ds:schemaRefs>
    <ds:schemaRef ds:uri="http://schemas.microsoft.com/office/2006/documentManagement/types"/>
    <ds:schemaRef ds:uri="http://www.w3.org/XML/1998/namespace"/>
    <ds:schemaRef ds:uri="http://purl.org/dc/dcmitype/"/>
    <ds:schemaRef ds:uri="http://schemas.openxmlformats.org/package/2006/metadata/core-properties"/>
    <ds:schemaRef ds:uri="http://purl.org/dc/elements/1.1/"/>
    <ds:schemaRef ds:uri="9a726f96-ff11-4d19-ac75-78ba2d7e57bd"/>
    <ds:schemaRef ds:uri="http://purl.org/dc/terms/"/>
    <ds:schemaRef ds:uri="http://schemas.microsoft.com/office/infopath/2007/PartnerControls"/>
    <ds:schemaRef ds:uri="119ebf77-ef8f-41d6-b092-982a728135d7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EC4A84D9-E590-4DB6-A58B-13643AA3E77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Healthwatch PowerPoint New Template 2021</Template>
  <TotalTime>1592</TotalTime>
  <Words>420</Words>
  <Application>Microsoft Office PowerPoint</Application>
  <PresentationFormat>On-screen Show (4:3)</PresentationFormat>
  <Paragraphs>104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Century Gothic</vt:lpstr>
      <vt:lpstr>Courier New</vt:lpstr>
      <vt:lpstr>Poppins</vt:lpstr>
      <vt:lpstr>Healthwatch Theme 2021</vt:lpstr>
      <vt:lpstr>Developing Our Engagement Offer </vt:lpstr>
      <vt:lpstr>Healthwatch Together Supporting Engagement </vt:lpstr>
      <vt:lpstr>PowerPoint Presentation</vt:lpstr>
      <vt:lpstr>Citizen Ambassadors                                 Target December 2022</vt:lpstr>
      <vt:lpstr>Citizen Ambassadors                Target December 2022</vt:lpstr>
      <vt:lpstr>Community Panel Events         Target December 2022</vt:lpstr>
      <vt:lpstr>Community Panel Events         Target December 2022</vt:lpstr>
      <vt:lpstr>Local Contact details</vt:lpstr>
      <vt:lpstr>Thank you  Open to Questions </vt:lpstr>
    </vt:vector>
  </TitlesOfParts>
  <Company>Healthwatch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Moledina, Tima</dc:creator>
  <cp:keywords>Template</cp:keywords>
  <dc:description>v2.2 by Kessler Associates</dc:description>
  <cp:lastModifiedBy>Kate Hodges</cp:lastModifiedBy>
  <cp:revision>93</cp:revision>
  <cp:lastPrinted>2022-08-09T14:10:32Z</cp:lastPrinted>
  <dcterms:created xsi:type="dcterms:W3CDTF">2021-12-15T13:29:26Z</dcterms:created>
  <dcterms:modified xsi:type="dcterms:W3CDTF">2022-10-19T12:43:44Z</dcterms:modified>
  <cp:category>PowerPoint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nguage">
    <vt:lpwstr>English (UK)</vt:lpwstr>
  </property>
  <property fmtid="{D5CDD505-2E9C-101B-9397-08002B2CF9AE}" pid="3" name="Owner">
    <vt:lpwstr>PL Kessler</vt:lpwstr>
  </property>
  <property fmtid="{D5CDD505-2E9C-101B-9397-08002B2CF9AE}" pid="4" name="Publisher">
    <vt:lpwstr>Kessler Associates</vt:lpwstr>
  </property>
  <property fmtid="{D5CDD505-2E9C-101B-9397-08002B2CF9AE}" pid="5" name="Client">
    <vt:lpwstr>Healthwatch</vt:lpwstr>
  </property>
  <property fmtid="{D5CDD505-2E9C-101B-9397-08002B2CF9AE}" pid="6" name="Project">
    <vt:lpwstr>Narrative Design</vt:lpwstr>
  </property>
  <property fmtid="{D5CDD505-2E9C-101B-9397-08002B2CF9AE}" pid="7" name="ContentTypeId">
    <vt:lpwstr>0x01010092D0C3288D02364B8EC2279B71D852EC</vt:lpwstr>
  </property>
  <property fmtid="{D5CDD505-2E9C-101B-9397-08002B2CF9AE}" pid="8" name="MediaServiceImageTags">
    <vt:lpwstr/>
  </property>
</Properties>
</file>