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7"/>
    <p:restoredTop sz="94674"/>
  </p:normalViewPr>
  <p:slideViewPr>
    <p:cSldViewPr snapToGrid="0" snapToObjects="1">
      <p:cViewPr varScale="1">
        <p:scale>
          <a:sx n="83" d="100"/>
          <a:sy n="83" d="100"/>
        </p:scale>
        <p:origin x="120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pp.powerbi.com/reports/10798fd0-730e-414c-b7f4-21a5b5ea69ea/ReportSection7?pbi_source=PowerPoint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pp.powerbi.com/reports/10798fd0-730e-414c-b7f4-21a5b5ea69ea/ReportSection?pbi_source=PowerPoint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p.powerbi.com/reports/10798fd0-730e-414c-b7f4-21a5b5ea69ea/ReportSection1?pbi_source=PowerPoint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pp.powerbi.com/reports/10798fd0-730e-414c-b7f4-21a5b5ea69ea/ReportSectionc6a905302e01191ada2e?pbi_source=PowerPoint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pp.powerbi.com/reports/10798fd0-730e-414c-b7f4-21a5b5ea69ea/ReportSection3?pbi_source=PowerPoint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pp.powerbi.com/reports/10798fd0-730e-414c-b7f4-21a5b5ea69ea/ReportSection5?pbi_source=PowerPoint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pp.powerbi.com/reports/10798fd0-730e-414c-b7f4-21a5b5ea69ea/ReportSection4?pbi_source=PowerPoint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Susan Booth</cp:lastModifiedBy>
  <cp:revision>3</cp:revision>
  <dcterms:created xsi:type="dcterms:W3CDTF">2016-09-04T11:54:55Z</dcterms:created>
  <dcterms:modified xsi:type="dcterms:W3CDTF">2019-05-02T15:44:19Z</dcterms:modified>
</cp:coreProperties>
</file>