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powerbi.com/reports/10798fd0-730e-414c-b7f4-21a5b5ea69ea/ReportSection7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powerbi.com/reports/10798fd0-730e-414c-b7f4-21a5b5ea69ea/ReportSection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powerbi.com/reports/10798fd0-730e-414c-b7f4-21a5b5ea69ea/ReportSection1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reports/10798fd0-730e-414c-b7f4-21a5b5ea69ea/ReportSectionc6a905302e01191ada2e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reports/10798fd0-730e-414c-b7f4-21a5b5ea69ea/ReportSection3?pbi_source=PowerPoin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reports/10798fd0-730e-414c-b7f4-21a5b5ea69ea/ReportSection5?pbi_source=PowerPoin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reports/10798fd0-730e-414c-b7f4-21a5b5ea69ea/ReportSection4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Susan Booth</cp:lastModifiedBy>
  <cp:revision>3</cp:revision>
  <dcterms:created xsi:type="dcterms:W3CDTF">2016-09-04T11:54:55Z</dcterms:created>
  <dcterms:modified xsi:type="dcterms:W3CDTF">2019-05-02T15:40:35Z</dcterms:modified>
</cp:coreProperties>
</file>