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3</cp:revision>
  <dcterms:created xsi:type="dcterms:W3CDTF">2016-09-04T11:54:55Z</dcterms:created>
  <dcterms:modified xsi:type="dcterms:W3CDTF">2019-05-02T15:39:58Z</dcterms:modified>
</cp:coreProperties>
</file>