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1923" r:id="rId5"/>
    <p:sldId id="2147474293" r:id="rId6"/>
    <p:sldId id="2147474294" r:id="rId7"/>
    <p:sldId id="2147474295" r:id="rId8"/>
    <p:sldId id="214747429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BE2D81-1C6A-88C2-948E-1FB40A15FFAC}" v="47" dt="2026-05-13T13:17:07.068"/>
    <p1510:client id="{666C4D54-257D-8FB0-1266-0D62C46F8019}" v="2" dt="2026-05-13T12:26:34.398"/>
    <p1510:client id="{77E10F23-1699-4994-6C8B-2F59E0228BC9}" v="250" dt="2026-05-13T10:32:45.655"/>
    <p1510:client id="{93C81B1D-F524-4653-A652-CB0B6999D0DF}" v="8" dt="2026-05-11T14:12:16.618"/>
    <p1510:client id="{B1ED7B62-DA43-E3B6-7191-2CCDE2878228}" v="572" dt="2026-05-13T09:12:58.744"/>
    <p1510:client id="{C40A093B-E6BA-901E-EBEA-3070356783CF}" v="531" dt="2026-05-12T12:33:47.8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UGH, Stephen (NHS ENGLAND)" userId="S::stephen.gough@nhs.net::9aa99fed-481a-4381-b0db-36d6061363f7" providerId="AD" clId="Web-{77E10F23-1699-4994-6C8B-2F59E0228BC9}"/>
    <pc:docChg chg="addSld delSld modSld">
      <pc:chgData name="GOUGH, Stephen (NHS ENGLAND)" userId="S::stephen.gough@nhs.net::9aa99fed-481a-4381-b0db-36d6061363f7" providerId="AD" clId="Web-{77E10F23-1699-4994-6C8B-2F59E0228BC9}" dt="2026-05-13T10:32:45.655" v="249"/>
      <pc:docMkLst>
        <pc:docMk/>
      </pc:docMkLst>
      <pc:sldChg chg="modSp del">
        <pc:chgData name="GOUGH, Stephen (NHS ENGLAND)" userId="S::stephen.gough@nhs.net::9aa99fed-481a-4381-b0db-36d6061363f7" providerId="AD" clId="Web-{77E10F23-1699-4994-6C8B-2F59E0228BC9}" dt="2026-05-13T10:13:14.155" v="236"/>
        <pc:sldMkLst>
          <pc:docMk/>
          <pc:sldMk cId="2787105565" sldId="2147474296"/>
        </pc:sldMkLst>
        <pc:spChg chg="mod">
          <ac:chgData name="GOUGH, Stephen (NHS ENGLAND)" userId="S::stephen.gough@nhs.net::9aa99fed-481a-4381-b0db-36d6061363f7" providerId="AD" clId="Web-{77E10F23-1699-4994-6C8B-2F59E0228BC9}" dt="2026-05-13T10:11:44.774" v="228" actId="20577"/>
          <ac:spMkLst>
            <pc:docMk/>
            <pc:sldMk cId="2787105565" sldId="2147474296"/>
            <ac:spMk id="2" creationId="{D8D823BD-C7A2-1B8F-5556-75169D8608E7}"/>
          </ac:spMkLst>
        </pc:spChg>
      </pc:sldChg>
      <pc:sldChg chg="addSp modSp del">
        <pc:chgData name="GOUGH, Stephen (NHS ENGLAND)" userId="S::stephen.gough@nhs.net::9aa99fed-481a-4381-b0db-36d6061363f7" providerId="AD" clId="Web-{77E10F23-1699-4994-6C8B-2F59E0228BC9}" dt="2026-05-13T10:32:45.655" v="249"/>
        <pc:sldMkLst>
          <pc:docMk/>
          <pc:sldMk cId="2471300919" sldId="2147474297"/>
        </pc:sldMkLst>
        <pc:spChg chg="mod">
          <ac:chgData name="GOUGH, Stephen (NHS ENGLAND)" userId="S::stephen.gough@nhs.net::9aa99fed-481a-4381-b0db-36d6061363f7" providerId="AD" clId="Web-{77E10F23-1699-4994-6C8B-2F59E0228BC9}" dt="2026-05-13T10:14:05.095" v="246" actId="1076"/>
          <ac:spMkLst>
            <pc:docMk/>
            <pc:sldMk cId="2471300919" sldId="2147474297"/>
            <ac:spMk id="2" creationId="{D8D71F6C-CC90-07F6-A668-455AE562B699}"/>
          </ac:spMkLst>
        </pc:spChg>
        <pc:spChg chg="add mod">
          <ac:chgData name="GOUGH, Stephen (NHS ENGLAND)" userId="S::stephen.gough@nhs.net::9aa99fed-481a-4381-b0db-36d6061363f7" providerId="AD" clId="Web-{77E10F23-1699-4994-6C8B-2F59E0228BC9}" dt="2026-05-13T10:14:07.923" v="247" actId="1076"/>
          <ac:spMkLst>
            <pc:docMk/>
            <pc:sldMk cId="2471300919" sldId="2147474297"/>
            <ac:spMk id="6" creationId="{9C4C0601-C731-E0D9-9843-EC514EBC63BE}"/>
          </ac:spMkLst>
        </pc:spChg>
        <pc:spChg chg="add mod">
          <ac:chgData name="GOUGH, Stephen (NHS ENGLAND)" userId="S::stephen.gough@nhs.net::9aa99fed-481a-4381-b0db-36d6061363f7" providerId="AD" clId="Web-{77E10F23-1699-4994-6C8B-2F59E0228BC9}" dt="2026-05-13T10:14:00.892" v="245" actId="1076"/>
          <ac:spMkLst>
            <pc:docMk/>
            <pc:sldMk cId="2471300919" sldId="2147474297"/>
            <ac:spMk id="7" creationId="{70BB4166-5A45-741D-DC00-00B4122215AA}"/>
          </ac:spMkLst>
        </pc:spChg>
      </pc:sldChg>
      <pc:sldChg chg="add">
        <pc:chgData name="GOUGH, Stephen (NHS ENGLAND)" userId="S::stephen.gough@nhs.net::9aa99fed-481a-4381-b0db-36d6061363f7" providerId="AD" clId="Web-{77E10F23-1699-4994-6C8B-2F59E0228BC9}" dt="2026-05-13T10:32:43.655" v="248"/>
        <pc:sldMkLst>
          <pc:docMk/>
          <pc:sldMk cId="2471300919" sldId="2147474299"/>
        </pc:sldMkLst>
      </pc:sldChg>
    </pc:docChg>
  </pc:docChgLst>
  <pc:docChgLst>
    <pc:chgData name="GOUGH, Stephen (NHS ENGLAND)" userId="S::stephen.gough@nhs.net::9aa99fed-481a-4381-b0db-36d6061363f7" providerId="AD" clId="Web-{B1ED7B62-DA43-E3B6-7191-2CCDE2878228}"/>
    <pc:docChg chg="addSld modSld">
      <pc:chgData name="GOUGH, Stephen (NHS ENGLAND)" userId="S::stephen.gough@nhs.net::9aa99fed-481a-4381-b0db-36d6061363f7" providerId="AD" clId="Web-{B1ED7B62-DA43-E3B6-7191-2CCDE2878228}" dt="2026-05-13T09:12:58.744" v="578" actId="20577"/>
      <pc:docMkLst>
        <pc:docMk/>
      </pc:docMkLst>
      <pc:sldChg chg="modSp">
        <pc:chgData name="GOUGH, Stephen (NHS ENGLAND)" userId="S::stephen.gough@nhs.net::9aa99fed-481a-4381-b0db-36d6061363f7" providerId="AD" clId="Web-{B1ED7B62-DA43-E3B6-7191-2CCDE2878228}" dt="2026-05-13T09:04:00.994" v="527" actId="20577"/>
        <pc:sldMkLst>
          <pc:docMk/>
          <pc:sldMk cId="852114596" sldId="2147474293"/>
        </pc:sldMkLst>
        <pc:spChg chg="mod">
          <ac:chgData name="GOUGH, Stephen (NHS ENGLAND)" userId="S::stephen.gough@nhs.net::9aa99fed-481a-4381-b0db-36d6061363f7" providerId="AD" clId="Web-{B1ED7B62-DA43-E3B6-7191-2CCDE2878228}" dt="2026-05-13T09:04:00.994" v="527" actId="20577"/>
          <ac:spMkLst>
            <pc:docMk/>
            <pc:sldMk cId="852114596" sldId="2147474293"/>
            <ac:spMk id="2" creationId="{BC669606-C627-1883-0D5F-6B47C3BA5EF9}"/>
          </ac:spMkLst>
        </pc:spChg>
        <pc:spChg chg="mod">
          <ac:chgData name="GOUGH, Stephen (NHS ENGLAND)" userId="S::stephen.gough@nhs.net::9aa99fed-481a-4381-b0db-36d6061363f7" providerId="AD" clId="Web-{B1ED7B62-DA43-E3B6-7191-2CCDE2878228}" dt="2026-05-13T09:02:35.476" v="511" actId="1076"/>
          <ac:spMkLst>
            <pc:docMk/>
            <pc:sldMk cId="852114596" sldId="2147474293"/>
            <ac:spMk id="3" creationId="{2EA21A1B-8A6C-8067-3E5E-6103AC437DB8}"/>
          </ac:spMkLst>
        </pc:spChg>
        <pc:spChg chg="mod">
          <ac:chgData name="GOUGH, Stephen (NHS ENGLAND)" userId="S::stephen.gough@nhs.net::9aa99fed-481a-4381-b0db-36d6061363f7" providerId="AD" clId="Web-{B1ED7B62-DA43-E3B6-7191-2CCDE2878228}" dt="2026-05-13T09:02:32.882" v="510" actId="1076"/>
          <ac:spMkLst>
            <pc:docMk/>
            <pc:sldMk cId="852114596" sldId="2147474293"/>
            <ac:spMk id="4" creationId="{9972DDF7-696D-6E2C-065C-8F6C43379638}"/>
          </ac:spMkLst>
        </pc:spChg>
      </pc:sldChg>
      <pc:sldChg chg="modSp">
        <pc:chgData name="GOUGH, Stephen (NHS ENGLAND)" userId="S::stephen.gough@nhs.net::9aa99fed-481a-4381-b0db-36d6061363f7" providerId="AD" clId="Web-{B1ED7B62-DA43-E3B6-7191-2CCDE2878228}" dt="2026-05-13T09:12:58.744" v="578" actId="20577"/>
        <pc:sldMkLst>
          <pc:docMk/>
          <pc:sldMk cId="3576014627" sldId="2147474294"/>
        </pc:sldMkLst>
        <pc:spChg chg="mod">
          <ac:chgData name="GOUGH, Stephen (NHS ENGLAND)" userId="S::stephen.gough@nhs.net::9aa99fed-481a-4381-b0db-36d6061363f7" providerId="AD" clId="Web-{B1ED7B62-DA43-E3B6-7191-2CCDE2878228}" dt="2026-05-13T09:12:58.744" v="578" actId="20577"/>
          <ac:spMkLst>
            <pc:docMk/>
            <pc:sldMk cId="3576014627" sldId="2147474294"/>
            <ac:spMk id="2" creationId="{93C33658-3B9E-9865-FC3C-28F833943868}"/>
          </ac:spMkLst>
        </pc:spChg>
        <pc:spChg chg="mod">
          <ac:chgData name="GOUGH, Stephen (NHS ENGLAND)" userId="S::stephen.gough@nhs.net::9aa99fed-481a-4381-b0db-36d6061363f7" providerId="AD" clId="Web-{B1ED7B62-DA43-E3B6-7191-2CCDE2878228}" dt="2026-05-13T09:02:22.819" v="508" actId="1076"/>
          <ac:spMkLst>
            <pc:docMk/>
            <pc:sldMk cId="3576014627" sldId="2147474294"/>
            <ac:spMk id="3" creationId="{8427F189-2CA4-D0B7-F19E-95E6DF8494FE}"/>
          </ac:spMkLst>
        </pc:spChg>
        <pc:spChg chg="mod">
          <ac:chgData name="GOUGH, Stephen (NHS ENGLAND)" userId="S::stephen.gough@nhs.net::9aa99fed-481a-4381-b0db-36d6061363f7" providerId="AD" clId="Web-{B1ED7B62-DA43-E3B6-7191-2CCDE2878228}" dt="2026-05-13T09:02:15.960" v="506" actId="1076"/>
          <ac:spMkLst>
            <pc:docMk/>
            <pc:sldMk cId="3576014627" sldId="2147474294"/>
            <ac:spMk id="4" creationId="{B5A61474-F747-993E-07C7-4D222536FE41}"/>
          </ac:spMkLst>
        </pc:spChg>
      </pc:sldChg>
      <pc:sldChg chg="modSp">
        <pc:chgData name="GOUGH, Stephen (NHS ENGLAND)" userId="S::stephen.gough@nhs.net::9aa99fed-481a-4381-b0db-36d6061363f7" providerId="AD" clId="Web-{B1ED7B62-DA43-E3B6-7191-2CCDE2878228}" dt="2026-05-13T09:06:34.859" v="571" actId="20577"/>
        <pc:sldMkLst>
          <pc:docMk/>
          <pc:sldMk cId="3760331140" sldId="2147474295"/>
        </pc:sldMkLst>
        <pc:spChg chg="mod">
          <ac:chgData name="GOUGH, Stephen (NHS ENGLAND)" userId="S::stephen.gough@nhs.net::9aa99fed-481a-4381-b0db-36d6061363f7" providerId="AD" clId="Web-{B1ED7B62-DA43-E3B6-7191-2CCDE2878228}" dt="2026-05-13T09:06:34.859" v="571" actId="20577"/>
          <ac:spMkLst>
            <pc:docMk/>
            <pc:sldMk cId="3760331140" sldId="2147474295"/>
            <ac:spMk id="2" creationId="{D8D823BD-C7A2-1B8F-5556-75169D8608E7}"/>
          </ac:spMkLst>
        </pc:spChg>
        <pc:spChg chg="mod">
          <ac:chgData name="GOUGH, Stephen (NHS ENGLAND)" userId="S::stephen.gough@nhs.net::9aa99fed-481a-4381-b0db-36d6061363f7" providerId="AD" clId="Web-{B1ED7B62-DA43-E3B6-7191-2CCDE2878228}" dt="2026-05-13T09:03:07.804" v="516" actId="1076"/>
          <ac:spMkLst>
            <pc:docMk/>
            <pc:sldMk cId="3760331140" sldId="2147474295"/>
            <ac:spMk id="3" creationId="{0993DEFB-1056-C032-4D4A-89C2BBECCF5C}"/>
          </ac:spMkLst>
        </pc:spChg>
        <pc:spChg chg="mod">
          <ac:chgData name="GOUGH, Stephen (NHS ENGLAND)" userId="S::stephen.gough@nhs.net::9aa99fed-481a-4381-b0db-36d6061363f7" providerId="AD" clId="Web-{B1ED7B62-DA43-E3B6-7191-2CCDE2878228}" dt="2026-05-13T09:03:12.132" v="517" actId="1076"/>
          <ac:spMkLst>
            <pc:docMk/>
            <pc:sldMk cId="3760331140" sldId="2147474295"/>
            <ac:spMk id="4" creationId="{379FA50A-2CD6-806D-8EFF-3C9A92953FE2}"/>
          </ac:spMkLst>
        </pc:spChg>
      </pc:sldChg>
      <pc:sldChg chg="add">
        <pc:chgData name="GOUGH, Stephen (NHS ENGLAND)" userId="S::stephen.gough@nhs.net::9aa99fed-481a-4381-b0db-36d6061363f7" providerId="AD" clId="Web-{B1ED7B62-DA43-E3B6-7191-2CCDE2878228}" dt="2026-05-13T09:01:35.271" v="494"/>
        <pc:sldMkLst>
          <pc:docMk/>
          <pc:sldMk cId="2787105565" sldId="2147474296"/>
        </pc:sldMkLst>
      </pc:sldChg>
      <pc:sldChg chg="modSp add replId">
        <pc:chgData name="GOUGH, Stephen (NHS ENGLAND)" userId="S::stephen.gough@nhs.net::9aa99fed-481a-4381-b0db-36d6061363f7" providerId="AD" clId="Web-{B1ED7B62-DA43-E3B6-7191-2CCDE2878228}" dt="2026-05-13T09:11:31.992" v="576" actId="20577"/>
        <pc:sldMkLst>
          <pc:docMk/>
          <pc:sldMk cId="2471300919" sldId="2147474297"/>
        </pc:sldMkLst>
        <pc:spChg chg="mod">
          <ac:chgData name="GOUGH, Stephen (NHS ENGLAND)" userId="S::stephen.gough@nhs.net::9aa99fed-481a-4381-b0db-36d6061363f7" providerId="AD" clId="Web-{B1ED7B62-DA43-E3B6-7191-2CCDE2878228}" dt="2026-05-13T09:11:31.992" v="576" actId="20577"/>
          <ac:spMkLst>
            <pc:docMk/>
            <pc:sldMk cId="2471300919" sldId="2147474297"/>
            <ac:spMk id="2" creationId="{D8D71F6C-CC90-07F6-A668-455AE562B699}"/>
          </ac:spMkLst>
        </pc:spChg>
      </pc:sldChg>
    </pc:docChg>
  </pc:docChgLst>
  <pc:docChgLst>
    <pc:chgData name="LEECH, Cathy (NHS ENGLAND)" userId="72ba7066-6f66-409b-bc69-69804b32e85b" providerId="ADAL" clId="{EC685F92-6858-4BE1-AC27-D3B494249CAD}"/>
    <pc:docChg chg="custSel addSld delSld modSld">
      <pc:chgData name="LEECH, Cathy (NHS ENGLAND)" userId="72ba7066-6f66-409b-bc69-69804b32e85b" providerId="ADAL" clId="{EC685F92-6858-4BE1-AC27-D3B494249CAD}" dt="2026-05-11T15:00:11.164" v="227" actId="313"/>
      <pc:docMkLst>
        <pc:docMk/>
      </pc:docMkLst>
      <pc:sldChg chg="modSp mod">
        <pc:chgData name="LEECH, Cathy (NHS ENGLAND)" userId="72ba7066-6f66-409b-bc69-69804b32e85b" providerId="ADAL" clId="{EC685F92-6858-4BE1-AC27-D3B494249CAD}" dt="2026-05-11T13:37:22.483" v="68" actId="313"/>
        <pc:sldMkLst>
          <pc:docMk/>
          <pc:sldMk cId="3830231407" sldId="1923"/>
        </pc:sldMkLst>
        <pc:spChg chg="mod">
          <ac:chgData name="LEECH, Cathy (NHS ENGLAND)" userId="72ba7066-6f66-409b-bc69-69804b32e85b" providerId="ADAL" clId="{EC685F92-6858-4BE1-AC27-D3B494249CAD}" dt="2026-05-11T13:37:22.483" v="68" actId="313"/>
          <ac:spMkLst>
            <pc:docMk/>
            <pc:sldMk cId="3830231407" sldId="1923"/>
            <ac:spMk id="9" creationId="{E4F63B5F-2944-6B41-9332-74DB2CCA6FCA}"/>
          </ac:spMkLst>
        </pc:spChg>
      </pc:sldChg>
      <pc:sldChg chg="modSp add mod">
        <pc:chgData name="LEECH, Cathy (NHS ENGLAND)" userId="72ba7066-6f66-409b-bc69-69804b32e85b" providerId="ADAL" clId="{EC685F92-6858-4BE1-AC27-D3B494249CAD}" dt="2026-05-11T13:52:05.937" v="78" actId="27636"/>
        <pc:sldMkLst>
          <pc:docMk/>
          <pc:sldMk cId="852114596" sldId="2147474293"/>
        </pc:sldMkLst>
        <pc:spChg chg="mod">
          <ac:chgData name="LEECH, Cathy (NHS ENGLAND)" userId="72ba7066-6f66-409b-bc69-69804b32e85b" providerId="ADAL" clId="{EC685F92-6858-4BE1-AC27-D3B494249CAD}" dt="2026-05-11T13:52:05.937" v="78" actId="27636"/>
          <ac:spMkLst>
            <pc:docMk/>
            <pc:sldMk cId="852114596" sldId="2147474293"/>
            <ac:spMk id="2" creationId="{BC669606-C627-1883-0D5F-6B47C3BA5EF9}"/>
          </ac:spMkLst>
        </pc:spChg>
        <pc:spChg chg="mod">
          <ac:chgData name="LEECH, Cathy (NHS ENGLAND)" userId="72ba7066-6f66-409b-bc69-69804b32e85b" providerId="ADAL" clId="{EC685F92-6858-4BE1-AC27-D3B494249CAD}" dt="2026-05-11T13:51:47.470" v="75" actId="1076"/>
          <ac:spMkLst>
            <pc:docMk/>
            <pc:sldMk cId="852114596" sldId="2147474293"/>
            <ac:spMk id="3" creationId="{2EA21A1B-8A6C-8067-3E5E-6103AC437DB8}"/>
          </ac:spMkLst>
        </pc:spChg>
        <pc:spChg chg="mod">
          <ac:chgData name="LEECH, Cathy (NHS ENGLAND)" userId="72ba7066-6f66-409b-bc69-69804b32e85b" providerId="ADAL" clId="{EC685F92-6858-4BE1-AC27-D3B494249CAD}" dt="2026-05-11T13:51:44.908" v="74" actId="1076"/>
          <ac:spMkLst>
            <pc:docMk/>
            <pc:sldMk cId="852114596" sldId="2147474293"/>
            <ac:spMk id="4" creationId="{9972DDF7-696D-6E2C-065C-8F6C43379638}"/>
          </ac:spMkLst>
        </pc:spChg>
      </pc:sldChg>
      <pc:sldChg chg="modSp add mod">
        <pc:chgData name="LEECH, Cathy (NHS ENGLAND)" userId="72ba7066-6f66-409b-bc69-69804b32e85b" providerId="ADAL" clId="{EC685F92-6858-4BE1-AC27-D3B494249CAD}" dt="2026-05-11T13:58:16.507" v="135" actId="27636"/>
        <pc:sldMkLst>
          <pc:docMk/>
          <pc:sldMk cId="3576014627" sldId="2147474294"/>
        </pc:sldMkLst>
        <pc:spChg chg="mod">
          <ac:chgData name="LEECH, Cathy (NHS ENGLAND)" userId="72ba7066-6f66-409b-bc69-69804b32e85b" providerId="ADAL" clId="{EC685F92-6858-4BE1-AC27-D3B494249CAD}" dt="2026-05-11T13:58:16.507" v="135" actId="27636"/>
          <ac:spMkLst>
            <pc:docMk/>
            <pc:sldMk cId="3576014627" sldId="2147474294"/>
            <ac:spMk id="2" creationId="{93C33658-3B9E-9865-FC3C-28F833943868}"/>
          </ac:spMkLst>
        </pc:spChg>
        <pc:spChg chg="mod">
          <ac:chgData name="LEECH, Cathy (NHS ENGLAND)" userId="72ba7066-6f66-409b-bc69-69804b32e85b" providerId="ADAL" clId="{EC685F92-6858-4BE1-AC27-D3B494249CAD}" dt="2026-05-11T13:55:35.066" v="133" actId="20577"/>
          <ac:spMkLst>
            <pc:docMk/>
            <pc:sldMk cId="3576014627" sldId="2147474294"/>
            <ac:spMk id="3" creationId="{8427F189-2CA4-D0B7-F19E-95E6DF8494FE}"/>
          </ac:spMkLst>
        </pc:spChg>
      </pc:sldChg>
      <pc:sldChg chg="modSp add mod">
        <pc:chgData name="LEECH, Cathy (NHS ENGLAND)" userId="72ba7066-6f66-409b-bc69-69804b32e85b" providerId="ADAL" clId="{EC685F92-6858-4BE1-AC27-D3B494249CAD}" dt="2026-05-11T15:00:11.164" v="227" actId="313"/>
        <pc:sldMkLst>
          <pc:docMk/>
          <pc:sldMk cId="3760331140" sldId="2147474295"/>
        </pc:sldMkLst>
        <pc:spChg chg="mod">
          <ac:chgData name="LEECH, Cathy (NHS ENGLAND)" userId="72ba7066-6f66-409b-bc69-69804b32e85b" providerId="ADAL" clId="{EC685F92-6858-4BE1-AC27-D3B494249CAD}" dt="2026-05-11T15:00:11.164" v="227" actId="313"/>
          <ac:spMkLst>
            <pc:docMk/>
            <pc:sldMk cId="3760331140" sldId="2147474295"/>
            <ac:spMk id="2" creationId="{D8D823BD-C7A2-1B8F-5556-75169D8608E7}"/>
          </ac:spMkLst>
        </pc:spChg>
        <pc:spChg chg="mod">
          <ac:chgData name="LEECH, Cathy (NHS ENGLAND)" userId="72ba7066-6f66-409b-bc69-69804b32e85b" providerId="ADAL" clId="{EC685F92-6858-4BE1-AC27-D3B494249CAD}" dt="2026-05-11T14:12:48.769" v="159" actId="255"/>
          <ac:spMkLst>
            <pc:docMk/>
            <pc:sldMk cId="3760331140" sldId="2147474295"/>
            <ac:spMk id="3" creationId="{0993DEFB-1056-C032-4D4A-89C2BBECCF5C}"/>
          </ac:spMkLst>
        </pc:spChg>
        <pc:spChg chg="mod">
          <ac:chgData name="LEECH, Cathy (NHS ENGLAND)" userId="72ba7066-6f66-409b-bc69-69804b32e85b" providerId="ADAL" clId="{EC685F92-6858-4BE1-AC27-D3B494249CAD}" dt="2026-05-11T14:12:41.809" v="158" actId="255"/>
          <ac:spMkLst>
            <pc:docMk/>
            <pc:sldMk cId="3760331140" sldId="2147474295"/>
            <ac:spMk id="4" creationId="{379FA50A-2CD6-806D-8EFF-3C9A92953FE2}"/>
          </ac:spMkLst>
        </pc:spChg>
      </pc:sldChg>
    </pc:docChg>
  </pc:docChgLst>
  <pc:docChgLst>
    <pc:chgData name="LEECH, Cathy (NHS ENGLAND)" userId="S::cathy.leech@nhs.net::72ba7066-6f66-409b-bc69-69804b32e85b" providerId="AD" clId="Web-{C40A093B-E6BA-901E-EBEA-3070356783CF}"/>
    <pc:docChg chg="modSld">
      <pc:chgData name="LEECH, Cathy (NHS ENGLAND)" userId="S::cathy.leech@nhs.net::72ba7066-6f66-409b-bc69-69804b32e85b" providerId="AD" clId="Web-{C40A093B-E6BA-901E-EBEA-3070356783CF}" dt="2026-05-12T12:33:47.845" v="529" actId="20577"/>
      <pc:docMkLst>
        <pc:docMk/>
      </pc:docMkLst>
      <pc:sldChg chg="modSp">
        <pc:chgData name="LEECH, Cathy (NHS ENGLAND)" userId="S::cathy.leech@nhs.net::72ba7066-6f66-409b-bc69-69804b32e85b" providerId="AD" clId="Web-{C40A093B-E6BA-901E-EBEA-3070356783CF}" dt="2026-05-12T08:50:59.140" v="150" actId="20577"/>
        <pc:sldMkLst>
          <pc:docMk/>
          <pc:sldMk cId="3576014627" sldId="2147474294"/>
        </pc:sldMkLst>
        <pc:spChg chg="mod">
          <ac:chgData name="LEECH, Cathy (NHS ENGLAND)" userId="S::cathy.leech@nhs.net::72ba7066-6f66-409b-bc69-69804b32e85b" providerId="AD" clId="Web-{C40A093B-E6BA-901E-EBEA-3070356783CF}" dt="2026-05-12T08:50:59.140" v="150" actId="20577"/>
          <ac:spMkLst>
            <pc:docMk/>
            <pc:sldMk cId="3576014627" sldId="2147474294"/>
            <ac:spMk id="2" creationId="{93C33658-3B9E-9865-FC3C-28F833943868}"/>
          </ac:spMkLst>
        </pc:spChg>
      </pc:sldChg>
      <pc:sldChg chg="modSp">
        <pc:chgData name="LEECH, Cathy (NHS ENGLAND)" userId="S::cathy.leech@nhs.net::72ba7066-6f66-409b-bc69-69804b32e85b" providerId="AD" clId="Web-{C40A093B-E6BA-901E-EBEA-3070356783CF}" dt="2026-05-12T12:33:47.845" v="529" actId="20577"/>
        <pc:sldMkLst>
          <pc:docMk/>
          <pc:sldMk cId="3760331140" sldId="2147474295"/>
        </pc:sldMkLst>
        <pc:spChg chg="mod">
          <ac:chgData name="LEECH, Cathy (NHS ENGLAND)" userId="S::cathy.leech@nhs.net::72ba7066-6f66-409b-bc69-69804b32e85b" providerId="AD" clId="Web-{C40A093B-E6BA-901E-EBEA-3070356783CF}" dt="2026-05-12T12:33:47.845" v="529" actId="20577"/>
          <ac:spMkLst>
            <pc:docMk/>
            <pc:sldMk cId="3760331140" sldId="2147474295"/>
            <ac:spMk id="2" creationId="{D8D823BD-C7A2-1B8F-5556-75169D8608E7}"/>
          </ac:spMkLst>
        </pc:spChg>
        <pc:spChg chg="mod">
          <ac:chgData name="LEECH, Cathy (NHS ENGLAND)" userId="S::cathy.leech@nhs.net::72ba7066-6f66-409b-bc69-69804b32e85b" providerId="AD" clId="Web-{C40A093B-E6BA-901E-EBEA-3070356783CF}" dt="2026-05-12T12:25:06.308" v="498" actId="20577"/>
          <ac:spMkLst>
            <pc:docMk/>
            <pc:sldMk cId="3760331140" sldId="2147474295"/>
            <ac:spMk id="3" creationId="{0993DEFB-1056-C032-4D4A-89C2BBECCF5C}"/>
          </ac:spMkLst>
        </pc:spChg>
        <pc:spChg chg="mod">
          <ac:chgData name="LEECH, Cathy (NHS ENGLAND)" userId="S::cathy.leech@nhs.net::72ba7066-6f66-409b-bc69-69804b32e85b" providerId="AD" clId="Web-{C40A093B-E6BA-901E-EBEA-3070356783CF}" dt="2026-05-12T12:24:59.620" v="497" actId="20577"/>
          <ac:spMkLst>
            <pc:docMk/>
            <pc:sldMk cId="3760331140" sldId="2147474295"/>
            <ac:spMk id="4" creationId="{379FA50A-2CD6-806D-8EFF-3C9A92953FE2}"/>
          </ac:spMkLst>
        </pc:spChg>
      </pc:sldChg>
    </pc:docChg>
  </pc:docChgLst>
  <pc:docChgLst>
    <pc:chgData name="LEECH, Cathy (NHS ENGLAND)" userId="S::cathy.leech@nhs.net::72ba7066-6f66-409b-bc69-69804b32e85b" providerId="AD" clId="Web-{53BE2D81-1C6A-88C2-948E-1FB40A15FFAC}"/>
    <pc:docChg chg="modSld">
      <pc:chgData name="LEECH, Cathy (NHS ENGLAND)" userId="S::cathy.leech@nhs.net::72ba7066-6f66-409b-bc69-69804b32e85b" providerId="AD" clId="Web-{53BE2D81-1C6A-88C2-948E-1FB40A15FFAC}" dt="2026-05-13T13:17:01.849" v="48" actId="1076"/>
      <pc:docMkLst>
        <pc:docMk/>
      </pc:docMkLst>
      <pc:sldChg chg="modSp">
        <pc:chgData name="LEECH, Cathy (NHS ENGLAND)" userId="S::cathy.leech@nhs.net::72ba7066-6f66-409b-bc69-69804b32e85b" providerId="AD" clId="Web-{53BE2D81-1C6A-88C2-948E-1FB40A15FFAC}" dt="2026-05-13T13:14:41.362" v="13"/>
        <pc:sldMkLst>
          <pc:docMk/>
          <pc:sldMk cId="3830231407" sldId="1923"/>
        </pc:sldMkLst>
        <pc:spChg chg="mod">
          <ac:chgData name="LEECH, Cathy (NHS ENGLAND)" userId="S::cathy.leech@nhs.net::72ba7066-6f66-409b-bc69-69804b32e85b" providerId="AD" clId="Web-{53BE2D81-1C6A-88C2-948E-1FB40A15FFAC}" dt="2026-05-13T13:14:34.471" v="12" actId="1076"/>
          <ac:spMkLst>
            <pc:docMk/>
            <pc:sldMk cId="3830231407" sldId="1923"/>
            <ac:spMk id="3" creationId="{2AB96998-8BA0-CF4D-B57F-DEBCAD1141C5}"/>
          </ac:spMkLst>
        </pc:spChg>
        <pc:spChg chg="mod">
          <ac:chgData name="LEECH, Cathy (NHS ENGLAND)" userId="S::cathy.leech@nhs.net::72ba7066-6f66-409b-bc69-69804b32e85b" providerId="AD" clId="Web-{53BE2D81-1C6A-88C2-948E-1FB40A15FFAC}" dt="2026-05-13T13:14:41.362" v="13"/>
          <ac:spMkLst>
            <pc:docMk/>
            <pc:sldMk cId="3830231407" sldId="1923"/>
            <ac:spMk id="9" creationId="{E4F63B5F-2944-6B41-9332-74DB2CCA6FCA}"/>
          </ac:spMkLst>
        </pc:spChg>
      </pc:sldChg>
      <pc:sldChg chg="modSp">
        <pc:chgData name="LEECH, Cathy (NHS ENGLAND)" userId="S::cathy.leech@nhs.net::72ba7066-6f66-409b-bc69-69804b32e85b" providerId="AD" clId="Web-{53BE2D81-1C6A-88C2-948E-1FB40A15FFAC}" dt="2026-05-13T13:15:07.503" v="22" actId="20577"/>
        <pc:sldMkLst>
          <pc:docMk/>
          <pc:sldMk cId="852114596" sldId="2147474293"/>
        </pc:sldMkLst>
        <pc:spChg chg="mod">
          <ac:chgData name="LEECH, Cathy (NHS ENGLAND)" userId="S::cathy.leech@nhs.net::72ba7066-6f66-409b-bc69-69804b32e85b" providerId="AD" clId="Web-{53BE2D81-1C6A-88C2-948E-1FB40A15FFAC}" dt="2026-05-13T13:15:07.503" v="22" actId="20577"/>
          <ac:spMkLst>
            <pc:docMk/>
            <pc:sldMk cId="852114596" sldId="2147474293"/>
            <ac:spMk id="2" creationId="{BC669606-C627-1883-0D5F-6B47C3BA5EF9}"/>
          </ac:spMkLst>
        </pc:spChg>
      </pc:sldChg>
      <pc:sldChg chg="modSp">
        <pc:chgData name="LEECH, Cathy (NHS ENGLAND)" userId="S::cathy.leech@nhs.net::72ba7066-6f66-409b-bc69-69804b32e85b" providerId="AD" clId="Web-{53BE2D81-1C6A-88C2-948E-1FB40A15FFAC}" dt="2026-05-13T13:15:22.097" v="24" actId="20577"/>
        <pc:sldMkLst>
          <pc:docMk/>
          <pc:sldMk cId="3576014627" sldId="2147474294"/>
        </pc:sldMkLst>
        <pc:spChg chg="mod">
          <ac:chgData name="LEECH, Cathy (NHS ENGLAND)" userId="S::cathy.leech@nhs.net::72ba7066-6f66-409b-bc69-69804b32e85b" providerId="AD" clId="Web-{53BE2D81-1C6A-88C2-948E-1FB40A15FFAC}" dt="2026-05-13T13:15:22.097" v="24" actId="20577"/>
          <ac:spMkLst>
            <pc:docMk/>
            <pc:sldMk cId="3576014627" sldId="2147474294"/>
            <ac:spMk id="2" creationId="{93C33658-3B9E-9865-FC3C-28F833943868}"/>
          </ac:spMkLst>
        </pc:spChg>
      </pc:sldChg>
      <pc:sldChg chg="modSp">
        <pc:chgData name="LEECH, Cathy (NHS ENGLAND)" userId="S::cathy.leech@nhs.net::72ba7066-6f66-409b-bc69-69804b32e85b" providerId="AD" clId="Web-{53BE2D81-1C6A-88C2-948E-1FB40A15FFAC}" dt="2026-05-13T13:15:31.003" v="25"/>
        <pc:sldMkLst>
          <pc:docMk/>
          <pc:sldMk cId="3760331140" sldId="2147474295"/>
        </pc:sldMkLst>
        <pc:spChg chg="mod">
          <ac:chgData name="LEECH, Cathy (NHS ENGLAND)" userId="S::cathy.leech@nhs.net::72ba7066-6f66-409b-bc69-69804b32e85b" providerId="AD" clId="Web-{53BE2D81-1C6A-88C2-948E-1FB40A15FFAC}" dt="2026-05-13T13:15:31.003" v="25"/>
          <ac:spMkLst>
            <pc:docMk/>
            <pc:sldMk cId="3760331140" sldId="2147474295"/>
            <ac:spMk id="2" creationId="{D8D823BD-C7A2-1B8F-5556-75169D8608E7}"/>
          </ac:spMkLst>
        </pc:spChg>
      </pc:sldChg>
      <pc:sldChg chg="modSp">
        <pc:chgData name="LEECH, Cathy (NHS ENGLAND)" userId="S::cathy.leech@nhs.net::72ba7066-6f66-409b-bc69-69804b32e85b" providerId="AD" clId="Web-{53BE2D81-1C6A-88C2-948E-1FB40A15FFAC}" dt="2026-05-13T13:17:01.849" v="48" actId="1076"/>
        <pc:sldMkLst>
          <pc:docMk/>
          <pc:sldMk cId="2471300919" sldId="2147474299"/>
        </pc:sldMkLst>
        <pc:spChg chg="mod">
          <ac:chgData name="LEECH, Cathy (NHS ENGLAND)" userId="S::cathy.leech@nhs.net::72ba7066-6f66-409b-bc69-69804b32e85b" providerId="AD" clId="Web-{53BE2D81-1C6A-88C2-948E-1FB40A15FFAC}" dt="2026-05-13T13:16:57.177" v="46" actId="1076"/>
          <ac:spMkLst>
            <pc:docMk/>
            <pc:sldMk cId="2471300919" sldId="2147474299"/>
            <ac:spMk id="2" creationId="{D8D71F6C-CC90-07F6-A668-455AE562B699}"/>
          </ac:spMkLst>
        </pc:spChg>
        <pc:spChg chg="mod">
          <ac:chgData name="LEECH, Cathy (NHS ENGLAND)" userId="S::cathy.leech@nhs.net::72ba7066-6f66-409b-bc69-69804b32e85b" providerId="AD" clId="Web-{53BE2D81-1C6A-88C2-948E-1FB40A15FFAC}" dt="2026-05-13T13:15:42.597" v="27" actId="1076"/>
          <ac:spMkLst>
            <pc:docMk/>
            <pc:sldMk cId="2471300919" sldId="2147474299"/>
            <ac:spMk id="3" creationId="{1A032FBF-285A-D21A-9085-A38366FFECF4}"/>
          </ac:spMkLst>
        </pc:spChg>
        <pc:spChg chg="mod">
          <ac:chgData name="LEECH, Cathy (NHS ENGLAND)" userId="S::cathy.leech@nhs.net::72ba7066-6f66-409b-bc69-69804b32e85b" providerId="AD" clId="Web-{53BE2D81-1C6A-88C2-948E-1FB40A15FFAC}" dt="2026-05-13T13:15:38.660" v="26" actId="1076"/>
          <ac:spMkLst>
            <pc:docMk/>
            <pc:sldMk cId="2471300919" sldId="2147474299"/>
            <ac:spMk id="4" creationId="{7535D22D-96E2-4875-7836-3CD07B74E49F}"/>
          </ac:spMkLst>
        </pc:spChg>
        <pc:spChg chg="mod">
          <ac:chgData name="LEECH, Cathy (NHS ENGLAND)" userId="S::cathy.leech@nhs.net::72ba7066-6f66-409b-bc69-69804b32e85b" providerId="AD" clId="Web-{53BE2D81-1C6A-88C2-948E-1FB40A15FFAC}" dt="2026-05-13T13:16:59.177" v="47" actId="1076"/>
          <ac:spMkLst>
            <pc:docMk/>
            <pc:sldMk cId="2471300919" sldId="2147474299"/>
            <ac:spMk id="6" creationId="{9C4C0601-C731-E0D9-9843-EC514EBC63BE}"/>
          </ac:spMkLst>
        </pc:spChg>
        <pc:spChg chg="mod">
          <ac:chgData name="LEECH, Cathy (NHS ENGLAND)" userId="S::cathy.leech@nhs.net::72ba7066-6f66-409b-bc69-69804b32e85b" providerId="AD" clId="Web-{53BE2D81-1C6A-88C2-948E-1FB40A15FFAC}" dt="2026-05-13T13:17:01.849" v="48" actId="1076"/>
          <ac:spMkLst>
            <pc:docMk/>
            <pc:sldMk cId="2471300919" sldId="2147474299"/>
            <ac:spMk id="7" creationId="{70BB4166-5A45-741D-DC00-00B4122215AA}"/>
          </ac:spMkLst>
        </pc:spChg>
      </pc:sldChg>
    </pc:docChg>
  </pc:docChgLst>
  <pc:docChgLst>
    <pc:chgData name="GOUGH, Stephen (NHS ENGLAND)" userId="S::stephen.gough@nhs.net::9aa99fed-481a-4381-b0db-36d6061363f7" providerId="AD" clId="Web-{666C4D54-257D-8FB0-1266-0D62C46F8019}"/>
    <pc:docChg chg="modSld">
      <pc:chgData name="GOUGH, Stephen (NHS ENGLAND)" userId="S::stephen.gough@nhs.net::9aa99fed-481a-4381-b0db-36d6061363f7" providerId="AD" clId="Web-{666C4D54-257D-8FB0-1266-0D62C46F8019}" dt="2026-05-13T12:26:34.398" v="1" actId="20577"/>
      <pc:docMkLst>
        <pc:docMk/>
      </pc:docMkLst>
      <pc:sldChg chg="modSp">
        <pc:chgData name="GOUGH, Stephen (NHS ENGLAND)" userId="S::stephen.gough@nhs.net::9aa99fed-481a-4381-b0db-36d6061363f7" providerId="AD" clId="Web-{666C4D54-257D-8FB0-1266-0D62C46F8019}" dt="2026-05-13T12:26:28.601" v="0" actId="20577"/>
        <pc:sldMkLst>
          <pc:docMk/>
          <pc:sldMk cId="852114596" sldId="2147474293"/>
        </pc:sldMkLst>
        <pc:spChg chg="mod">
          <ac:chgData name="GOUGH, Stephen (NHS ENGLAND)" userId="S::stephen.gough@nhs.net::9aa99fed-481a-4381-b0db-36d6061363f7" providerId="AD" clId="Web-{666C4D54-257D-8FB0-1266-0D62C46F8019}" dt="2026-05-13T12:26:28.601" v="0" actId="20577"/>
          <ac:spMkLst>
            <pc:docMk/>
            <pc:sldMk cId="852114596" sldId="2147474293"/>
            <ac:spMk id="2" creationId="{BC669606-C627-1883-0D5F-6B47C3BA5EF9}"/>
          </ac:spMkLst>
        </pc:spChg>
      </pc:sldChg>
      <pc:sldChg chg="modSp">
        <pc:chgData name="GOUGH, Stephen (NHS ENGLAND)" userId="S::stephen.gough@nhs.net::9aa99fed-481a-4381-b0db-36d6061363f7" providerId="AD" clId="Web-{666C4D54-257D-8FB0-1266-0D62C46F8019}" dt="2026-05-13T12:26:34.398" v="1" actId="20577"/>
        <pc:sldMkLst>
          <pc:docMk/>
          <pc:sldMk cId="3576014627" sldId="2147474294"/>
        </pc:sldMkLst>
        <pc:spChg chg="mod">
          <ac:chgData name="GOUGH, Stephen (NHS ENGLAND)" userId="S::stephen.gough@nhs.net::9aa99fed-481a-4381-b0db-36d6061363f7" providerId="AD" clId="Web-{666C4D54-257D-8FB0-1266-0D62C46F8019}" dt="2026-05-13T12:26:34.398" v="1" actId="20577"/>
          <ac:spMkLst>
            <pc:docMk/>
            <pc:sldMk cId="3576014627" sldId="2147474294"/>
            <ac:spMk id="2" creationId="{93C33658-3B9E-9865-FC3C-28F83394386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A6BE81-DAAE-45B0-B395-50F7E8F5BBD7}" type="datetimeFigureOut">
              <a:rPr lang="en-GB" smtClean="0"/>
              <a:t>13/05/2026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04D3E7-977B-4951-9459-AE66CC56216F}" type="slidenum">
              <a:rPr lang="en-GB" smtClean="0"/>
              <a:t>‹#›</a:t>
            </a:fld>
            <a:endParaRPr lang="en-GB"/>
          </a:p>
        </p:txBody>
      </p:sp>
    </p:spTree>
    <p:extLst>
      <p:ext uri="{BB962C8B-B14F-4D97-AF65-F5344CB8AC3E}">
        <p14:creationId xmlns:p14="http://schemas.microsoft.com/office/powerpoint/2010/main" val="3813736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Standard title slide</a:t>
            </a:r>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a:p>
        </p:txBody>
      </p:sp>
    </p:spTree>
    <p:extLst>
      <p:ext uri="{BB962C8B-B14F-4D97-AF65-F5344CB8AC3E}">
        <p14:creationId xmlns:p14="http://schemas.microsoft.com/office/powerpoint/2010/main" val="2475756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8F4E2-D5A6-B1CB-036E-3C449B654DF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0CC39C75-D448-F2EC-32C1-82C7521FE9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C99F30F-20A0-D035-1A74-D8F54B22C9D8}"/>
              </a:ext>
            </a:extLst>
          </p:cNvPr>
          <p:cNvSpPr>
            <a:spLocks noGrp="1"/>
          </p:cNvSpPr>
          <p:nvPr>
            <p:ph type="dt" sz="half" idx="10"/>
          </p:nvPr>
        </p:nvSpPr>
        <p:spPr/>
        <p:txBody>
          <a:bodyPr/>
          <a:lstStyle/>
          <a:p>
            <a:fld id="{258B044A-3164-4811-89AB-3DAE9F446C55}" type="datetimeFigureOut">
              <a:rPr lang="en-GB" smtClean="0"/>
              <a:t>13/05/2026</a:t>
            </a:fld>
            <a:endParaRPr lang="en-GB"/>
          </a:p>
        </p:txBody>
      </p:sp>
      <p:sp>
        <p:nvSpPr>
          <p:cNvPr id="5" name="Footer Placeholder 4">
            <a:extLst>
              <a:ext uri="{FF2B5EF4-FFF2-40B4-BE49-F238E27FC236}">
                <a16:creationId xmlns:a16="http://schemas.microsoft.com/office/drawing/2014/main" id="{1ACAFE10-879A-F50B-887A-928A4E2A2E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126A3E-21FC-76DE-2D4E-3D0DC731810B}"/>
              </a:ext>
            </a:extLst>
          </p:cNvPr>
          <p:cNvSpPr>
            <a:spLocks noGrp="1"/>
          </p:cNvSpPr>
          <p:nvPr>
            <p:ph type="sldNum" sz="quarter" idx="12"/>
          </p:nvPr>
        </p:nvSpPr>
        <p:spPr/>
        <p:txBody>
          <a:bodyPr/>
          <a:lstStyle/>
          <a:p>
            <a:fld id="{76A663F8-369B-47CE-AED0-7C5BC19A8C36}" type="slidenum">
              <a:rPr lang="en-GB" smtClean="0"/>
              <a:t>‹#›</a:t>
            </a:fld>
            <a:endParaRPr lang="en-GB"/>
          </a:p>
        </p:txBody>
      </p:sp>
    </p:spTree>
    <p:extLst>
      <p:ext uri="{BB962C8B-B14F-4D97-AF65-F5344CB8AC3E}">
        <p14:creationId xmlns:p14="http://schemas.microsoft.com/office/powerpoint/2010/main" val="3221375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A1BE5-B389-8CAB-0469-ED90E02D6D2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B34E3D7-7F94-ACD6-A3BF-0E11AFE14E2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669A92D-F163-3C65-2DC7-E3B1C58B796A}"/>
              </a:ext>
            </a:extLst>
          </p:cNvPr>
          <p:cNvSpPr>
            <a:spLocks noGrp="1"/>
          </p:cNvSpPr>
          <p:nvPr>
            <p:ph type="dt" sz="half" idx="10"/>
          </p:nvPr>
        </p:nvSpPr>
        <p:spPr/>
        <p:txBody>
          <a:bodyPr/>
          <a:lstStyle/>
          <a:p>
            <a:fld id="{258B044A-3164-4811-89AB-3DAE9F446C55}" type="datetimeFigureOut">
              <a:rPr lang="en-GB" smtClean="0"/>
              <a:t>13/05/2026</a:t>
            </a:fld>
            <a:endParaRPr lang="en-GB"/>
          </a:p>
        </p:txBody>
      </p:sp>
      <p:sp>
        <p:nvSpPr>
          <p:cNvPr id="5" name="Footer Placeholder 4">
            <a:extLst>
              <a:ext uri="{FF2B5EF4-FFF2-40B4-BE49-F238E27FC236}">
                <a16:creationId xmlns:a16="http://schemas.microsoft.com/office/drawing/2014/main" id="{943161E2-0521-139C-0093-50F5229A56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50338-4138-C6A5-B5EC-A1259A98C251}"/>
              </a:ext>
            </a:extLst>
          </p:cNvPr>
          <p:cNvSpPr>
            <a:spLocks noGrp="1"/>
          </p:cNvSpPr>
          <p:nvPr>
            <p:ph type="sldNum" sz="quarter" idx="12"/>
          </p:nvPr>
        </p:nvSpPr>
        <p:spPr/>
        <p:txBody>
          <a:bodyPr/>
          <a:lstStyle/>
          <a:p>
            <a:fld id="{76A663F8-369B-47CE-AED0-7C5BC19A8C36}" type="slidenum">
              <a:rPr lang="en-GB" smtClean="0"/>
              <a:t>‹#›</a:t>
            </a:fld>
            <a:endParaRPr lang="en-GB"/>
          </a:p>
        </p:txBody>
      </p:sp>
    </p:spTree>
    <p:extLst>
      <p:ext uri="{BB962C8B-B14F-4D97-AF65-F5344CB8AC3E}">
        <p14:creationId xmlns:p14="http://schemas.microsoft.com/office/powerpoint/2010/main" val="1993652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67694A-F3FB-6BC1-F8A2-0136229A454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11CB0F0F-7995-AF6A-14A8-5C6CDF96BDC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0C54890-A5B1-B252-4A8C-D160480B45B8}"/>
              </a:ext>
            </a:extLst>
          </p:cNvPr>
          <p:cNvSpPr>
            <a:spLocks noGrp="1"/>
          </p:cNvSpPr>
          <p:nvPr>
            <p:ph type="dt" sz="half" idx="10"/>
          </p:nvPr>
        </p:nvSpPr>
        <p:spPr/>
        <p:txBody>
          <a:bodyPr/>
          <a:lstStyle/>
          <a:p>
            <a:fld id="{258B044A-3164-4811-89AB-3DAE9F446C55}" type="datetimeFigureOut">
              <a:rPr lang="en-GB" smtClean="0"/>
              <a:t>13/05/2026</a:t>
            </a:fld>
            <a:endParaRPr lang="en-GB"/>
          </a:p>
        </p:txBody>
      </p:sp>
      <p:sp>
        <p:nvSpPr>
          <p:cNvPr id="5" name="Footer Placeholder 4">
            <a:extLst>
              <a:ext uri="{FF2B5EF4-FFF2-40B4-BE49-F238E27FC236}">
                <a16:creationId xmlns:a16="http://schemas.microsoft.com/office/drawing/2014/main" id="{463EC243-E8A4-3E8A-6B18-34AC1575AA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13D21-AD4A-C34C-94AF-F39DB16282BB}"/>
              </a:ext>
            </a:extLst>
          </p:cNvPr>
          <p:cNvSpPr>
            <a:spLocks noGrp="1"/>
          </p:cNvSpPr>
          <p:nvPr>
            <p:ph type="sldNum" sz="quarter" idx="12"/>
          </p:nvPr>
        </p:nvSpPr>
        <p:spPr/>
        <p:txBody>
          <a:bodyPr/>
          <a:lstStyle/>
          <a:p>
            <a:fld id="{76A663F8-369B-47CE-AED0-7C5BC19A8C36}" type="slidenum">
              <a:rPr lang="en-GB" smtClean="0"/>
              <a:t>‹#›</a:t>
            </a:fld>
            <a:endParaRPr lang="en-GB"/>
          </a:p>
        </p:txBody>
      </p:sp>
    </p:spTree>
    <p:extLst>
      <p:ext uri="{BB962C8B-B14F-4D97-AF65-F5344CB8AC3E}">
        <p14:creationId xmlns:p14="http://schemas.microsoft.com/office/powerpoint/2010/main" val="178814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tx1"/>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3341153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Heading, subhead, bullets one colum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F09CFFC-C421-A97A-14A3-FE2852D1199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199645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12E52-2A2A-228A-1EDD-8BD240C7C21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14C24A8-4F79-73E4-3EF2-DCA54FDF607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9A35127-C619-813D-BF17-9F2E3F126D55}"/>
              </a:ext>
            </a:extLst>
          </p:cNvPr>
          <p:cNvSpPr>
            <a:spLocks noGrp="1"/>
          </p:cNvSpPr>
          <p:nvPr>
            <p:ph type="dt" sz="half" idx="10"/>
          </p:nvPr>
        </p:nvSpPr>
        <p:spPr/>
        <p:txBody>
          <a:bodyPr/>
          <a:lstStyle/>
          <a:p>
            <a:fld id="{258B044A-3164-4811-89AB-3DAE9F446C55}" type="datetimeFigureOut">
              <a:rPr lang="en-GB" smtClean="0"/>
              <a:t>13/05/2026</a:t>
            </a:fld>
            <a:endParaRPr lang="en-GB"/>
          </a:p>
        </p:txBody>
      </p:sp>
      <p:sp>
        <p:nvSpPr>
          <p:cNvPr id="5" name="Footer Placeholder 4">
            <a:extLst>
              <a:ext uri="{FF2B5EF4-FFF2-40B4-BE49-F238E27FC236}">
                <a16:creationId xmlns:a16="http://schemas.microsoft.com/office/drawing/2014/main" id="{4F621683-7AB9-29AE-95B3-D220AF36F0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352F95-4947-1AD2-FD61-4C1E555F657B}"/>
              </a:ext>
            </a:extLst>
          </p:cNvPr>
          <p:cNvSpPr>
            <a:spLocks noGrp="1"/>
          </p:cNvSpPr>
          <p:nvPr>
            <p:ph type="sldNum" sz="quarter" idx="12"/>
          </p:nvPr>
        </p:nvSpPr>
        <p:spPr/>
        <p:txBody>
          <a:bodyPr/>
          <a:lstStyle/>
          <a:p>
            <a:fld id="{76A663F8-369B-47CE-AED0-7C5BC19A8C36}" type="slidenum">
              <a:rPr lang="en-GB" smtClean="0"/>
              <a:t>‹#›</a:t>
            </a:fld>
            <a:endParaRPr lang="en-GB"/>
          </a:p>
        </p:txBody>
      </p:sp>
    </p:spTree>
    <p:extLst>
      <p:ext uri="{BB962C8B-B14F-4D97-AF65-F5344CB8AC3E}">
        <p14:creationId xmlns:p14="http://schemas.microsoft.com/office/powerpoint/2010/main" val="705541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095AB-EA34-FD77-E467-5B34BCC215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50790E61-FA2B-89C1-134A-39CA2D33D21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3995067-7A8D-E80B-7F71-89D4F080589C}"/>
              </a:ext>
            </a:extLst>
          </p:cNvPr>
          <p:cNvSpPr>
            <a:spLocks noGrp="1"/>
          </p:cNvSpPr>
          <p:nvPr>
            <p:ph type="dt" sz="half" idx="10"/>
          </p:nvPr>
        </p:nvSpPr>
        <p:spPr/>
        <p:txBody>
          <a:bodyPr/>
          <a:lstStyle/>
          <a:p>
            <a:fld id="{258B044A-3164-4811-89AB-3DAE9F446C55}" type="datetimeFigureOut">
              <a:rPr lang="en-GB" smtClean="0"/>
              <a:t>13/05/2026</a:t>
            </a:fld>
            <a:endParaRPr lang="en-GB"/>
          </a:p>
        </p:txBody>
      </p:sp>
      <p:sp>
        <p:nvSpPr>
          <p:cNvPr id="5" name="Footer Placeholder 4">
            <a:extLst>
              <a:ext uri="{FF2B5EF4-FFF2-40B4-BE49-F238E27FC236}">
                <a16:creationId xmlns:a16="http://schemas.microsoft.com/office/drawing/2014/main" id="{7BD85D93-A15D-6E3E-5DEE-F9A2135ACE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CB6C22-F4AC-66DD-BB00-8D0991138088}"/>
              </a:ext>
            </a:extLst>
          </p:cNvPr>
          <p:cNvSpPr>
            <a:spLocks noGrp="1"/>
          </p:cNvSpPr>
          <p:nvPr>
            <p:ph type="sldNum" sz="quarter" idx="12"/>
          </p:nvPr>
        </p:nvSpPr>
        <p:spPr/>
        <p:txBody>
          <a:bodyPr/>
          <a:lstStyle/>
          <a:p>
            <a:fld id="{76A663F8-369B-47CE-AED0-7C5BC19A8C36}" type="slidenum">
              <a:rPr lang="en-GB" smtClean="0"/>
              <a:t>‹#›</a:t>
            </a:fld>
            <a:endParaRPr lang="en-GB"/>
          </a:p>
        </p:txBody>
      </p:sp>
    </p:spTree>
    <p:extLst>
      <p:ext uri="{BB962C8B-B14F-4D97-AF65-F5344CB8AC3E}">
        <p14:creationId xmlns:p14="http://schemas.microsoft.com/office/powerpoint/2010/main" val="995215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C2386-6537-3960-0B68-AC52E6A59C8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280DBBA-893D-B66B-0215-B7314D83B7B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39DD661-50F8-3318-D179-6335F4B3D01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86582C1B-2A9C-9846-75D7-7E0755A6A0DE}"/>
              </a:ext>
            </a:extLst>
          </p:cNvPr>
          <p:cNvSpPr>
            <a:spLocks noGrp="1"/>
          </p:cNvSpPr>
          <p:nvPr>
            <p:ph type="dt" sz="half" idx="10"/>
          </p:nvPr>
        </p:nvSpPr>
        <p:spPr/>
        <p:txBody>
          <a:bodyPr/>
          <a:lstStyle/>
          <a:p>
            <a:fld id="{258B044A-3164-4811-89AB-3DAE9F446C55}" type="datetimeFigureOut">
              <a:rPr lang="en-GB" smtClean="0"/>
              <a:t>13/05/2026</a:t>
            </a:fld>
            <a:endParaRPr lang="en-GB"/>
          </a:p>
        </p:txBody>
      </p:sp>
      <p:sp>
        <p:nvSpPr>
          <p:cNvPr id="6" name="Footer Placeholder 5">
            <a:extLst>
              <a:ext uri="{FF2B5EF4-FFF2-40B4-BE49-F238E27FC236}">
                <a16:creationId xmlns:a16="http://schemas.microsoft.com/office/drawing/2014/main" id="{21269471-3A19-FB10-526F-BB9D030001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686A29-8D63-174D-E337-84AA9FA9363F}"/>
              </a:ext>
            </a:extLst>
          </p:cNvPr>
          <p:cNvSpPr>
            <a:spLocks noGrp="1"/>
          </p:cNvSpPr>
          <p:nvPr>
            <p:ph type="sldNum" sz="quarter" idx="12"/>
          </p:nvPr>
        </p:nvSpPr>
        <p:spPr/>
        <p:txBody>
          <a:bodyPr/>
          <a:lstStyle/>
          <a:p>
            <a:fld id="{76A663F8-369B-47CE-AED0-7C5BC19A8C36}" type="slidenum">
              <a:rPr lang="en-GB" smtClean="0"/>
              <a:t>‹#›</a:t>
            </a:fld>
            <a:endParaRPr lang="en-GB"/>
          </a:p>
        </p:txBody>
      </p:sp>
    </p:spTree>
    <p:extLst>
      <p:ext uri="{BB962C8B-B14F-4D97-AF65-F5344CB8AC3E}">
        <p14:creationId xmlns:p14="http://schemas.microsoft.com/office/powerpoint/2010/main" val="366797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33519-FCCF-9FD0-6E17-98125F4905DF}"/>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01FD9A6-56D7-DE31-5E3A-9DDB2FA537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EEF701F-289E-1A63-C530-8C9855AF847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EC4B2921-D721-4BC6-89E5-5EC0D4FB4F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C568483-9B53-EB94-5A9E-6B4CC22CB26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8FE9617-EB43-3B83-65E7-9BECE447B614}"/>
              </a:ext>
            </a:extLst>
          </p:cNvPr>
          <p:cNvSpPr>
            <a:spLocks noGrp="1"/>
          </p:cNvSpPr>
          <p:nvPr>
            <p:ph type="dt" sz="half" idx="10"/>
          </p:nvPr>
        </p:nvSpPr>
        <p:spPr/>
        <p:txBody>
          <a:bodyPr/>
          <a:lstStyle/>
          <a:p>
            <a:fld id="{258B044A-3164-4811-89AB-3DAE9F446C55}" type="datetimeFigureOut">
              <a:rPr lang="en-GB" smtClean="0"/>
              <a:t>13/05/2026</a:t>
            </a:fld>
            <a:endParaRPr lang="en-GB"/>
          </a:p>
        </p:txBody>
      </p:sp>
      <p:sp>
        <p:nvSpPr>
          <p:cNvPr id="8" name="Footer Placeholder 7">
            <a:extLst>
              <a:ext uri="{FF2B5EF4-FFF2-40B4-BE49-F238E27FC236}">
                <a16:creationId xmlns:a16="http://schemas.microsoft.com/office/drawing/2014/main" id="{A22C6906-3A1E-0556-01DD-A2D5868432A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B656561-4E71-4444-EC06-639EB570FDAD}"/>
              </a:ext>
            </a:extLst>
          </p:cNvPr>
          <p:cNvSpPr>
            <a:spLocks noGrp="1"/>
          </p:cNvSpPr>
          <p:nvPr>
            <p:ph type="sldNum" sz="quarter" idx="12"/>
          </p:nvPr>
        </p:nvSpPr>
        <p:spPr/>
        <p:txBody>
          <a:bodyPr/>
          <a:lstStyle/>
          <a:p>
            <a:fld id="{76A663F8-369B-47CE-AED0-7C5BC19A8C36}" type="slidenum">
              <a:rPr lang="en-GB" smtClean="0"/>
              <a:t>‹#›</a:t>
            </a:fld>
            <a:endParaRPr lang="en-GB"/>
          </a:p>
        </p:txBody>
      </p:sp>
    </p:spTree>
    <p:extLst>
      <p:ext uri="{BB962C8B-B14F-4D97-AF65-F5344CB8AC3E}">
        <p14:creationId xmlns:p14="http://schemas.microsoft.com/office/powerpoint/2010/main" val="172272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4CDB6-C4D1-EF74-2915-1A89849F5DC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2A5563A-9245-AA4D-C901-E5F41FE94AB9}"/>
              </a:ext>
            </a:extLst>
          </p:cNvPr>
          <p:cNvSpPr>
            <a:spLocks noGrp="1"/>
          </p:cNvSpPr>
          <p:nvPr>
            <p:ph type="dt" sz="half" idx="10"/>
          </p:nvPr>
        </p:nvSpPr>
        <p:spPr/>
        <p:txBody>
          <a:bodyPr/>
          <a:lstStyle/>
          <a:p>
            <a:fld id="{258B044A-3164-4811-89AB-3DAE9F446C55}" type="datetimeFigureOut">
              <a:rPr lang="en-GB" smtClean="0"/>
              <a:t>13/05/2026</a:t>
            </a:fld>
            <a:endParaRPr lang="en-GB"/>
          </a:p>
        </p:txBody>
      </p:sp>
      <p:sp>
        <p:nvSpPr>
          <p:cNvPr id="4" name="Footer Placeholder 3">
            <a:extLst>
              <a:ext uri="{FF2B5EF4-FFF2-40B4-BE49-F238E27FC236}">
                <a16:creationId xmlns:a16="http://schemas.microsoft.com/office/drawing/2014/main" id="{FC6AE7D5-1E76-407D-8AC6-8AE70042736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9E830E-F381-F5E6-C8E8-EC6455A70CA8}"/>
              </a:ext>
            </a:extLst>
          </p:cNvPr>
          <p:cNvSpPr>
            <a:spLocks noGrp="1"/>
          </p:cNvSpPr>
          <p:nvPr>
            <p:ph type="sldNum" sz="quarter" idx="12"/>
          </p:nvPr>
        </p:nvSpPr>
        <p:spPr/>
        <p:txBody>
          <a:bodyPr/>
          <a:lstStyle/>
          <a:p>
            <a:fld id="{76A663F8-369B-47CE-AED0-7C5BC19A8C36}" type="slidenum">
              <a:rPr lang="en-GB" smtClean="0"/>
              <a:t>‹#›</a:t>
            </a:fld>
            <a:endParaRPr lang="en-GB"/>
          </a:p>
        </p:txBody>
      </p:sp>
    </p:spTree>
    <p:extLst>
      <p:ext uri="{BB962C8B-B14F-4D97-AF65-F5344CB8AC3E}">
        <p14:creationId xmlns:p14="http://schemas.microsoft.com/office/powerpoint/2010/main" val="682479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9A49F-8D96-3A71-0E77-64A15354D9A4}"/>
              </a:ext>
            </a:extLst>
          </p:cNvPr>
          <p:cNvSpPr>
            <a:spLocks noGrp="1"/>
          </p:cNvSpPr>
          <p:nvPr>
            <p:ph type="dt" sz="half" idx="10"/>
          </p:nvPr>
        </p:nvSpPr>
        <p:spPr/>
        <p:txBody>
          <a:bodyPr/>
          <a:lstStyle/>
          <a:p>
            <a:fld id="{258B044A-3164-4811-89AB-3DAE9F446C55}" type="datetimeFigureOut">
              <a:rPr lang="en-GB" smtClean="0"/>
              <a:t>13/05/2026</a:t>
            </a:fld>
            <a:endParaRPr lang="en-GB"/>
          </a:p>
        </p:txBody>
      </p:sp>
      <p:sp>
        <p:nvSpPr>
          <p:cNvPr id="3" name="Footer Placeholder 2">
            <a:extLst>
              <a:ext uri="{FF2B5EF4-FFF2-40B4-BE49-F238E27FC236}">
                <a16:creationId xmlns:a16="http://schemas.microsoft.com/office/drawing/2014/main" id="{175E3C6D-F4B4-74FA-CA77-CBEBA8E62EC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6D70B49-D576-A502-F1F9-336DC892AC92}"/>
              </a:ext>
            </a:extLst>
          </p:cNvPr>
          <p:cNvSpPr>
            <a:spLocks noGrp="1"/>
          </p:cNvSpPr>
          <p:nvPr>
            <p:ph type="sldNum" sz="quarter" idx="12"/>
          </p:nvPr>
        </p:nvSpPr>
        <p:spPr/>
        <p:txBody>
          <a:bodyPr/>
          <a:lstStyle/>
          <a:p>
            <a:fld id="{76A663F8-369B-47CE-AED0-7C5BC19A8C36}" type="slidenum">
              <a:rPr lang="en-GB" smtClean="0"/>
              <a:t>‹#›</a:t>
            </a:fld>
            <a:endParaRPr lang="en-GB"/>
          </a:p>
        </p:txBody>
      </p:sp>
    </p:spTree>
    <p:extLst>
      <p:ext uri="{BB962C8B-B14F-4D97-AF65-F5344CB8AC3E}">
        <p14:creationId xmlns:p14="http://schemas.microsoft.com/office/powerpoint/2010/main" val="3632468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A4260-307D-7E1E-2E59-4AA99F27837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5DFEF72-02F4-63ED-1C64-407F8F4535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2422AB9-E289-E7C9-60B0-50C4E7FAFC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D8AE3BD-0B88-F05F-25AF-3627914EE88A}"/>
              </a:ext>
            </a:extLst>
          </p:cNvPr>
          <p:cNvSpPr>
            <a:spLocks noGrp="1"/>
          </p:cNvSpPr>
          <p:nvPr>
            <p:ph type="dt" sz="half" idx="10"/>
          </p:nvPr>
        </p:nvSpPr>
        <p:spPr/>
        <p:txBody>
          <a:bodyPr/>
          <a:lstStyle/>
          <a:p>
            <a:fld id="{258B044A-3164-4811-89AB-3DAE9F446C55}" type="datetimeFigureOut">
              <a:rPr lang="en-GB" smtClean="0"/>
              <a:t>13/05/2026</a:t>
            </a:fld>
            <a:endParaRPr lang="en-GB"/>
          </a:p>
        </p:txBody>
      </p:sp>
      <p:sp>
        <p:nvSpPr>
          <p:cNvPr id="6" name="Footer Placeholder 5">
            <a:extLst>
              <a:ext uri="{FF2B5EF4-FFF2-40B4-BE49-F238E27FC236}">
                <a16:creationId xmlns:a16="http://schemas.microsoft.com/office/drawing/2014/main" id="{450CA2F1-1D28-EE5F-6D92-4F27B95FB3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6B292A-A302-B2DD-AE6F-6098EF9F3CAF}"/>
              </a:ext>
            </a:extLst>
          </p:cNvPr>
          <p:cNvSpPr>
            <a:spLocks noGrp="1"/>
          </p:cNvSpPr>
          <p:nvPr>
            <p:ph type="sldNum" sz="quarter" idx="12"/>
          </p:nvPr>
        </p:nvSpPr>
        <p:spPr/>
        <p:txBody>
          <a:bodyPr/>
          <a:lstStyle/>
          <a:p>
            <a:fld id="{76A663F8-369B-47CE-AED0-7C5BC19A8C36}" type="slidenum">
              <a:rPr lang="en-GB" smtClean="0"/>
              <a:t>‹#›</a:t>
            </a:fld>
            <a:endParaRPr lang="en-GB"/>
          </a:p>
        </p:txBody>
      </p:sp>
    </p:spTree>
    <p:extLst>
      <p:ext uri="{BB962C8B-B14F-4D97-AF65-F5344CB8AC3E}">
        <p14:creationId xmlns:p14="http://schemas.microsoft.com/office/powerpoint/2010/main" val="3578339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B41B5-4506-CCCF-0CD4-DAB7D3E33D5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0C88CB13-61F3-B846-99A3-27164DDD18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1FD03F-779A-72EE-ECA1-457E69163C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5473BA7-8A2D-CC12-E87F-9C33E80C89B1}"/>
              </a:ext>
            </a:extLst>
          </p:cNvPr>
          <p:cNvSpPr>
            <a:spLocks noGrp="1"/>
          </p:cNvSpPr>
          <p:nvPr>
            <p:ph type="dt" sz="half" idx="10"/>
          </p:nvPr>
        </p:nvSpPr>
        <p:spPr/>
        <p:txBody>
          <a:bodyPr/>
          <a:lstStyle/>
          <a:p>
            <a:fld id="{258B044A-3164-4811-89AB-3DAE9F446C55}" type="datetimeFigureOut">
              <a:rPr lang="en-GB" smtClean="0"/>
              <a:t>13/05/2026</a:t>
            </a:fld>
            <a:endParaRPr lang="en-GB"/>
          </a:p>
        </p:txBody>
      </p:sp>
      <p:sp>
        <p:nvSpPr>
          <p:cNvPr id="6" name="Footer Placeholder 5">
            <a:extLst>
              <a:ext uri="{FF2B5EF4-FFF2-40B4-BE49-F238E27FC236}">
                <a16:creationId xmlns:a16="http://schemas.microsoft.com/office/drawing/2014/main" id="{1C5E7B53-2C4A-F357-AA7D-2D6AAFF1FD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A17BDA-A95B-8ECC-F4E1-83F32F00427C}"/>
              </a:ext>
            </a:extLst>
          </p:cNvPr>
          <p:cNvSpPr>
            <a:spLocks noGrp="1"/>
          </p:cNvSpPr>
          <p:nvPr>
            <p:ph type="sldNum" sz="quarter" idx="12"/>
          </p:nvPr>
        </p:nvSpPr>
        <p:spPr/>
        <p:txBody>
          <a:bodyPr/>
          <a:lstStyle/>
          <a:p>
            <a:fld id="{76A663F8-369B-47CE-AED0-7C5BC19A8C36}" type="slidenum">
              <a:rPr lang="en-GB" smtClean="0"/>
              <a:t>‹#›</a:t>
            </a:fld>
            <a:endParaRPr lang="en-GB"/>
          </a:p>
        </p:txBody>
      </p:sp>
    </p:spTree>
    <p:extLst>
      <p:ext uri="{BB962C8B-B14F-4D97-AF65-F5344CB8AC3E}">
        <p14:creationId xmlns:p14="http://schemas.microsoft.com/office/powerpoint/2010/main" val="4070802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C60490-F1A9-0513-1C3F-8EC613F439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0883BE6D-B645-595C-172A-0B28820CD8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A903719-40DB-203D-5960-CD477F468D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8B044A-3164-4811-89AB-3DAE9F446C55}" type="datetimeFigureOut">
              <a:rPr lang="en-GB" smtClean="0"/>
              <a:t>13/05/2026</a:t>
            </a:fld>
            <a:endParaRPr lang="en-GB"/>
          </a:p>
        </p:txBody>
      </p:sp>
      <p:sp>
        <p:nvSpPr>
          <p:cNvPr id="5" name="Footer Placeholder 4">
            <a:extLst>
              <a:ext uri="{FF2B5EF4-FFF2-40B4-BE49-F238E27FC236}">
                <a16:creationId xmlns:a16="http://schemas.microsoft.com/office/drawing/2014/main" id="{0193DBAE-32C2-104A-9A75-44D78A08E0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89E8B0F-7786-E981-B76C-F1E3E22790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A663F8-369B-47CE-AED0-7C5BC19A8C36}" type="slidenum">
              <a:rPr lang="en-GB" smtClean="0"/>
              <a:t>‹#›</a:t>
            </a:fld>
            <a:endParaRPr lang="en-GB"/>
          </a:p>
        </p:txBody>
      </p:sp>
    </p:spTree>
    <p:extLst>
      <p:ext uri="{BB962C8B-B14F-4D97-AF65-F5344CB8AC3E}">
        <p14:creationId xmlns:p14="http://schemas.microsoft.com/office/powerpoint/2010/main" val="3240822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171075" y="2726016"/>
            <a:ext cx="5749595" cy="1024967"/>
          </a:xfrm>
        </p:spPr>
        <p:txBody>
          <a:bodyPr vert="horz" lIns="0" tIns="0" rIns="0" bIns="0" rtlCol="0" anchor="t">
            <a:normAutofit fontScale="92500"/>
          </a:bodyPr>
          <a:lstStyle/>
          <a:p>
            <a:r>
              <a:rPr kumimoji="0" lang="en-GB" sz="3200" b="1" i="0" u="none" strike="noStrike" kern="1200" cap="none" spc="0" normalizeH="0" baseline="0" noProof="0">
                <a:ln>
                  <a:noFill/>
                </a:ln>
                <a:solidFill>
                  <a:prstClr val="black"/>
                </a:solidFill>
                <a:effectLst/>
                <a:uLnTx/>
                <a:uFillTx/>
                <a:latin typeface="Arial"/>
                <a:ea typeface="+mj-ea"/>
                <a:cs typeface="Arial"/>
              </a:rPr>
              <a:t>Summary Review of</a:t>
            </a:r>
            <a:br>
              <a:rPr lang="en-GB" sz="3200" b="1" i="0" u="none" strike="noStrike" kern="1200" cap="none" spc="0" normalizeH="0" baseline="0" noProof="0" dirty="0">
                <a:ln>
                  <a:noFill/>
                </a:ln>
                <a:effectLst/>
                <a:uLnTx/>
                <a:uFillTx/>
                <a:latin typeface="Arial"/>
                <a:ea typeface="+mj-ea"/>
                <a:cs typeface="Arial"/>
              </a:rPr>
            </a:br>
            <a:r>
              <a:rPr kumimoji="0" lang="en-GB" sz="3200" b="1" i="0" u="none" strike="noStrike" kern="1200" cap="none" spc="0" normalizeH="0" baseline="0" noProof="0">
                <a:ln>
                  <a:noFill/>
                </a:ln>
                <a:solidFill>
                  <a:prstClr val="black"/>
                </a:solidFill>
                <a:effectLst/>
                <a:uLnTx/>
                <a:uFillTx/>
                <a:latin typeface="Arial"/>
                <a:ea typeface="+mj-ea"/>
                <a:cs typeface="Arial"/>
              </a:rPr>
              <a:t>Draft </a:t>
            </a:r>
            <a:r>
              <a:rPr kumimoji="0" lang="en-GB" sz="3000" b="1">
                <a:latin typeface="Arial"/>
                <a:ea typeface="+mj-ea"/>
                <a:cs typeface="Arial"/>
              </a:rPr>
              <a:t>Primary</a:t>
            </a:r>
            <a:r>
              <a:rPr kumimoji="0" lang="en-GB" sz="3000" b="1" i="0" u="none" strike="noStrike" kern="1200" cap="none" spc="0" normalizeH="0" baseline="0" noProof="0" dirty="0">
                <a:ln>
                  <a:noFill/>
                </a:ln>
                <a:solidFill>
                  <a:prstClr val="black"/>
                </a:solidFill>
                <a:effectLst/>
                <a:uLnTx/>
                <a:uFillTx/>
                <a:latin typeface="Arial"/>
                <a:ea typeface="+mj-ea"/>
                <a:cs typeface="Arial"/>
              </a:rPr>
              <a:t> </a:t>
            </a:r>
            <a:r>
              <a:rPr kumimoji="0" lang="en-GB" sz="3200" b="1" i="0" u="none" strike="noStrike" kern="1200" cap="none" spc="0" normalizeH="0" baseline="0" noProof="0">
                <a:ln>
                  <a:noFill/>
                </a:ln>
                <a:solidFill>
                  <a:prstClr val="black"/>
                </a:solidFill>
                <a:effectLst/>
                <a:uLnTx/>
                <a:uFillTx/>
                <a:latin typeface="Arial"/>
                <a:ea typeface="+mj-ea"/>
                <a:cs typeface="Arial"/>
              </a:rPr>
              <a:t>Care Action Plans</a:t>
            </a:r>
            <a:endParaRPr lang="en-GB">
              <a:solidFill>
                <a:prstClr val="black"/>
              </a:solidFill>
              <a:latin typeface="Arial"/>
              <a:cs typeface="Arial"/>
            </a:endParaRPr>
          </a:p>
        </p:txBody>
      </p:sp>
      <p:sp>
        <p:nvSpPr>
          <p:cNvPr id="9" name="Text Placeholder 8">
            <a:extLst>
              <a:ext uri="{FF2B5EF4-FFF2-40B4-BE49-F238E27FC236}">
                <a16:creationId xmlns:a16="http://schemas.microsoft.com/office/drawing/2014/main" id="{E4F63B5F-2944-6B41-9332-74DB2CCA6FCA}"/>
              </a:ext>
            </a:extLst>
          </p:cNvPr>
          <p:cNvSpPr>
            <a:spLocks noGrp="1"/>
          </p:cNvSpPr>
          <p:nvPr>
            <p:ph type="body" sz="quarter" idx="13"/>
          </p:nvPr>
        </p:nvSpPr>
        <p:spPr>
          <a:xfrm>
            <a:off x="353292" y="5583382"/>
            <a:ext cx="6338222" cy="769292"/>
          </a:xfrm>
        </p:spPr>
        <p:txBody>
          <a:bodyPr>
            <a:normAutofit/>
          </a:bodyPr>
          <a:lstStyle/>
          <a:p>
            <a:pPr>
              <a:lnSpc>
                <a:spcPct val="120000"/>
              </a:lnSpc>
            </a:pPr>
            <a:r>
              <a:rPr lang="en-GB" sz="1400" b="1">
                <a:latin typeface="Arial"/>
                <a:cs typeface="Arial"/>
              </a:rPr>
              <a:t>NHS Lancashire &amp; South Cumbria ICB </a:t>
            </a:r>
          </a:p>
          <a:p>
            <a:pPr>
              <a:lnSpc>
                <a:spcPct val="120000"/>
              </a:lnSpc>
            </a:pPr>
            <a:r>
              <a:rPr lang="en-GB" sz="1400" b="1">
                <a:latin typeface="Arial"/>
                <a:cs typeface="Arial"/>
              </a:rPr>
              <a:t>May 2026</a:t>
            </a:r>
          </a:p>
        </p:txBody>
      </p:sp>
    </p:spTree>
    <p:extLst>
      <p:ext uri="{BB962C8B-B14F-4D97-AF65-F5344CB8AC3E}">
        <p14:creationId xmlns:p14="http://schemas.microsoft.com/office/powerpoint/2010/main" val="383023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669606-C627-1883-0D5F-6B47C3BA5EF9}"/>
              </a:ext>
            </a:extLst>
          </p:cNvPr>
          <p:cNvSpPr>
            <a:spLocks noGrp="1"/>
          </p:cNvSpPr>
          <p:nvPr>
            <p:ph idx="1"/>
          </p:nvPr>
        </p:nvSpPr>
        <p:spPr>
          <a:xfrm>
            <a:off x="195486" y="1338040"/>
            <a:ext cx="11645560" cy="4897455"/>
          </a:xfrm>
        </p:spPr>
        <p:txBody>
          <a:bodyPr vert="horz" lIns="0" tIns="0" rIns="0" bIns="0" rtlCol="0" anchor="t">
            <a:normAutofit/>
          </a:bodyPr>
          <a:lstStyle/>
          <a:p>
            <a:pPr marL="342900" indent="-342900">
              <a:buFont typeface="Arial" panose="020B0604020202020204" pitchFamily="34" charset="0"/>
              <a:buChar char="•"/>
            </a:pPr>
            <a:r>
              <a:rPr lang="en-GB" sz="1900" dirty="0">
                <a:solidFill>
                  <a:schemeClr val="tx1"/>
                </a:solidFill>
                <a:latin typeface="Arial"/>
                <a:cs typeface="Arial"/>
              </a:rPr>
              <a:t>As part of the Medium-Term Planning process, ICBs are required to complete a Primary Care Action Plan for 2026/27, ensuring plans cover a three-to-five-year period, with a detailed Year 1 plan for 2026/27. </a:t>
            </a:r>
          </a:p>
          <a:p>
            <a:pPr marL="342900" indent="-342900">
              <a:buFont typeface="Arial" panose="020B0604020202020204" pitchFamily="34" charset="0"/>
              <a:buChar char="•"/>
            </a:pPr>
            <a:r>
              <a:rPr lang="en-GB" sz="1900">
                <a:solidFill>
                  <a:schemeClr val="tx1"/>
                </a:solidFill>
                <a:latin typeface="Arial"/>
                <a:cs typeface="Arial"/>
              </a:rPr>
              <a:t>Plans should focus on practical, deliverable actions, build on the feedback provided on Strategic Commissioning Plans (SCPs), and draw on evidence-based approaches and proven best practice to improve access and outcomes. </a:t>
            </a:r>
          </a:p>
          <a:p>
            <a:pPr marL="342900" indent="-342900">
              <a:buFont typeface="Arial" panose="020B0604020202020204" pitchFamily="34" charset="0"/>
              <a:buChar char="•"/>
            </a:pPr>
            <a:r>
              <a:rPr lang="en-GB" sz="1900">
                <a:solidFill>
                  <a:schemeClr val="tx1"/>
                </a:solidFill>
                <a:latin typeface="Arial"/>
                <a:cs typeface="Arial"/>
              </a:rPr>
              <a:t>ICBs should complete and submit PCAPs to Regional teams by 12noon 28</a:t>
            </a:r>
            <a:r>
              <a:rPr lang="en-GB" sz="1900" baseline="30000">
                <a:solidFill>
                  <a:schemeClr val="tx1"/>
                </a:solidFill>
                <a:latin typeface="Arial"/>
                <a:cs typeface="Arial"/>
              </a:rPr>
              <a:t>th</a:t>
            </a:r>
            <a:r>
              <a:rPr lang="en-GB" sz="1900">
                <a:solidFill>
                  <a:schemeClr val="tx1"/>
                </a:solidFill>
                <a:latin typeface="Arial"/>
                <a:cs typeface="Arial"/>
              </a:rPr>
              <a:t> May 2026.</a:t>
            </a:r>
          </a:p>
          <a:p>
            <a:pPr marL="342900" indent="-342900">
              <a:buFont typeface="Arial" panose="020B0604020202020204" pitchFamily="34" charset="0"/>
              <a:buChar char="•"/>
            </a:pPr>
            <a:r>
              <a:rPr lang="en-GB" sz="1900" dirty="0">
                <a:solidFill>
                  <a:schemeClr val="tx1"/>
                </a:solidFill>
                <a:latin typeface="Arial"/>
                <a:cs typeface="Arial"/>
              </a:rPr>
              <a:t>In addition to the above, the North West Primary Care team have built in touch points with ICBs to support and oversee ICB development of plans including a review of draft plans submitted on 1</a:t>
            </a:r>
            <a:r>
              <a:rPr lang="en-GB" sz="1900" baseline="30000" dirty="0">
                <a:solidFill>
                  <a:schemeClr val="tx1"/>
                </a:solidFill>
                <a:latin typeface="Arial"/>
                <a:cs typeface="Arial"/>
              </a:rPr>
              <a:t>st</a:t>
            </a:r>
            <a:r>
              <a:rPr lang="en-GB" sz="1900" dirty="0">
                <a:solidFill>
                  <a:schemeClr val="tx1"/>
                </a:solidFill>
                <a:latin typeface="Arial"/>
                <a:cs typeface="Arial"/>
              </a:rPr>
              <a:t> May.   </a:t>
            </a:r>
          </a:p>
          <a:p>
            <a:pPr marL="342900" indent="-342900">
              <a:buFont typeface="Arial" panose="020B0604020202020204" pitchFamily="34" charset="0"/>
              <a:buChar char="•"/>
            </a:pPr>
            <a:r>
              <a:rPr lang="en-GB" sz="1900" dirty="0">
                <a:solidFill>
                  <a:schemeClr val="tx1"/>
                </a:solidFill>
                <a:latin typeface="Arial"/>
                <a:cs typeface="Arial"/>
              </a:rPr>
              <a:t>The following slides provide the headline summary review of the ICBs draft plan, this supplements details provided via email, sent Wednesday 6</a:t>
            </a:r>
            <a:r>
              <a:rPr lang="en-GB" sz="1900" baseline="30000" dirty="0">
                <a:solidFill>
                  <a:schemeClr val="tx1"/>
                </a:solidFill>
                <a:latin typeface="Arial"/>
                <a:cs typeface="Arial"/>
              </a:rPr>
              <a:t>th</a:t>
            </a:r>
            <a:r>
              <a:rPr lang="en-GB" sz="1900" dirty="0">
                <a:solidFill>
                  <a:schemeClr val="tx1"/>
                </a:solidFill>
                <a:latin typeface="Arial"/>
                <a:cs typeface="Arial"/>
              </a:rPr>
              <a:t> May and discussions undertaken at the touch point session of </a:t>
            </a:r>
            <a:r>
              <a:rPr lang="en-GB" sz="1900">
                <a:solidFill>
                  <a:schemeClr val="tx1"/>
                </a:solidFill>
                <a:latin typeface="Arial"/>
                <a:cs typeface="Arial"/>
              </a:rPr>
              <a:t>the 6</a:t>
            </a:r>
            <a:r>
              <a:rPr lang="en-GB" sz="1900" baseline="30000" dirty="0">
                <a:solidFill>
                  <a:schemeClr val="tx1"/>
                </a:solidFill>
                <a:latin typeface="Arial"/>
                <a:cs typeface="Arial"/>
              </a:rPr>
              <a:t>th</a:t>
            </a:r>
            <a:r>
              <a:rPr lang="en-GB" sz="1900">
                <a:solidFill>
                  <a:schemeClr val="tx1"/>
                </a:solidFill>
                <a:latin typeface="Arial"/>
                <a:cs typeface="Arial"/>
              </a:rPr>
              <a:t> May 2026 also</a:t>
            </a:r>
          </a:p>
          <a:p>
            <a:pPr marL="342900" indent="-342900">
              <a:buClr>
                <a:srgbClr val="000000"/>
              </a:buClr>
              <a:buChar char="•"/>
            </a:pPr>
            <a:r>
              <a:rPr lang="en-GB" sz="1900" dirty="0">
                <a:solidFill>
                  <a:schemeClr val="tx1"/>
                </a:solidFill>
                <a:latin typeface="Arial"/>
                <a:cs typeface="Arial"/>
              </a:rPr>
              <a:t>The North West Primary Care team remains available for individual system meetings as required</a:t>
            </a:r>
          </a:p>
          <a:p>
            <a:pPr marL="342900" indent="-342900">
              <a:buClr>
                <a:srgbClr val="000000"/>
              </a:buClr>
              <a:buChar char="•"/>
            </a:pPr>
            <a:r>
              <a:rPr lang="en-GB" sz="1900">
                <a:solidFill>
                  <a:schemeClr val="tx1"/>
                </a:solidFill>
                <a:latin typeface="Arial"/>
                <a:cs typeface="Arial"/>
              </a:rPr>
              <a:t>Systems are strongly encouraged to share their plans with one another to share learning and best practice</a:t>
            </a:r>
          </a:p>
        </p:txBody>
      </p:sp>
      <p:sp>
        <p:nvSpPr>
          <p:cNvPr id="3" name="Text Placeholder 2">
            <a:extLst>
              <a:ext uri="{FF2B5EF4-FFF2-40B4-BE49-F238E27FC236}">
                <a16:creationId xmlns:a16="http://schemas.microsoft.com/office/drawing/2014/main" id="{2EA21A1B-8A6C-8067-3E5E-6103AC437DB8}"/>
              </a:ext>
            </a:extLst>
          </p:cNvPr>
          <p:cNvSpPr>
            <a:spLocks noGrp="1"/>
          </p:cNvSpPr>
          <p:nvPr>
            <p:ph type="body" sz="quarter" idx="13"/>
          </p:nvPr>
        </p:nvSpPr>
        <p:spPr>
          <a:xfrm>
            <a:off x="199480" y="762839"/>
            <a:ext cx="11012644" cy="577927"/>
          </a:xfrm>
        </p:spPr>
        <p:txBody>
          <a:bodyPr vert="horz" lIns="0" tIns="0" rIns="0" bIns="0" rtlCol="0" anchor="t">
            <a:noAutofit/>
          </a:bodyPr>
          <a:lstStyle/>
          <a:p>
            <a:r>
              <a:rPr lang="en-GB">
                <a:solidFill>
                  <a:schemeClr val="tx2">
                    <a:lumMod val="50000"/>
                    <a:lumOff val="50000"/>
                  </a:schemeClr>
                </a:solidFill>
              </a:rPr>
              <a:t>Requirement, Timelines and Approach</a:t>
            </a:r>
          </a:p>
        </p:txBody>
      </p:sp>
      <p:sp>
        <p:nvSpPr>
          <p:cNvPr id="4" name="Title 3">
            <a:extLst>
              <a:ext uri="{FF2B5EF4-FFF2-40B4-BE49-F238E27FC236}">
                <a16:creationId xmlns:a16="http://schemas.microsoft.com/office/drawing/2014/main" id="{9972DDF7-696D-6E2C-065C-8F6C43379638}"/>
              </a:ext>
            </a:extLst>
          </p:cNvPr>
          <p:cNvSpPr>
            <a:spLocks noGrp="1"/>
          </p:cNvSpPr>
          <p:nvPr>
            <p:ph type="title"/>
          </p:nvPr>
        </p:nvSpPr>
        <p:spPr>
          <a:xfrm>
            <a:off x="199480" y="0"/>
            <a:ext cx="11404154" cy="865186"/>
          </a:xfrm>
        </p:spPr>
        <p:txBody>
          <a:bodyPr>
            <a:normAutofit/>
          </a:bodyPr>
          <a:lstStyle/>
          <a:p>
            <a:r>
              <a:rPr lang="en-GB"/>
              <a:t>Primary Care Action Plans</a:t>
            </a:r>
          </a:p>
        </p:txBody>
      </p:sp>
    </p:spTree>
    <p:extLst>
      <p:ext uri="{BB962C8B-B14F-4D97-AF65-F5344CB8AC3E}">
        <p14:creationId xmlns:p14="http://schemas.microsoft.com/office/powerpoint/2010/main" val="852114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ACA31-5BD8-CD36-164F-D66B79EA456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C33658-3B9E-9865-FC3C-28F833943868}"/>
              </a:ext>
            </a:extLst>
          </p:cNvPr>
          <p:cNvSpPr>
            <a:spLocks noGrp="1"/>
          </p:cNvSpPr>
          <p:nvPr>
            <p:ph idx="1"/>
          </p:nvPr>
        </p:nvSpPr>
        <p:spPr>
          <a:xfrm>
            <a:off x="231193" y="1391695"/>
            <a:ext cx="11729613" cy="4460699"/>
          </a:xfrm>
        </p:spPr>
        <p:txBody>
          <a:bodyPr vert="horz" lIns="0" tIns="0" rIns="0" bIns="0" rtlCol="0" anchor="t">
            <a:noAutofit/>
          </a:bodyPr>
          <a:lstStyle/>
          <a:p>
            <a:pPr marL="342900" indent="-342900">
              <a:buFont typeface="Arial" panose="020B0604020202020204" pitchFamily="34" charset="0"/>
              <a:buChar char="•"/>
            </a:pPr>
            <a:r>
              <a:rPr lang="en-GB" sz="1900">
                <a:solidFill>
                  <a:schemeClr val="tx1"/>
                </a:solidFill>
                <a:latin typeface="Arial"/>
                <a:cs typeface="Arial"/>
              </a:rPr>
              <a:t>A respectable first draft plan that built on from the I</a:t>
            </a:r>
            <a:r>
              <a:rPr lang="en-GB" sz="1900" b="1">
                <a:solidFill>
                  <a:schemeClr val="tx1"/>
                </a:solidFill>
                <a:latin typeface="Arial"/>
                <a:cs typeface="Arial"/>
              </a:rPr>
              <a:t>CBs Integrated Strategic Commissioning Plan.</a:t>
            </a:r>
            <a:endParaRPr lang="en-GB" sz="1900" b="1" dirty="0">
              <a:solidFill>
                <a:schemeClr val="tx1"/>
              </a:solidFill>
              <a:latin typeface="Arial"/>
              <a:cs typeface="Arial"/>
            </a:endParaRPr>
          </a:p>
          <a:p>
            <a:pPr marL="342900" indent="-342900">
              <a:buFont typeface="Arial" panose="020B0604020202020204" pitchFamily="34" charset="0"/>
              <a:buChar char="•"/>
            </a:pPr>
            <a:r>
              <a:rPr lang="en-GB" sz="1900">
                <a:solidFill>
                  <a:schemeClr val="tx1"/>
                </a:solidFill>
                <a:latin typeface="Arial"/>
                <a:cs typeface="Arial"/>
              </a:rPr>
              <a:t>The plan confirms a trajectory for delivery of the General Practice </a:t>
            </a:r>
            <a:r>
              <a:rPr lang="en-GB" sz="1900" b="1">
                <a:solidFill>
                  <a:schemeClr val="tx1"/>
                </a:solidFill>
                <a:latin typeface="Arial"/>
                <a:cs typeface="Arial"/>
              </a:rPr>
              <a:t>Same Day Urgent </a:t>
            </a:r>
            <a:r>
              <a:rPr lang="en-GB" sz="1900">
                <a:solidFill>
                  <a:schemeClr val="tx1"/>
                </a:solidFill>
                <a:latin typeface="Arial"/>
                <a:cs typeface="Arial"/>
              </a:rPr>
              <a:t>appointments.</a:t>
            </a:r>
            <a:endParaRPr lang="en-GB" sz="1900" dirty="0">
              <a:solidFill>
                <a:schemeClr val="tx1"/>
              </a:solidFill>
              <a:latin typeface="Arial"/>
              <a:cs typeface="Arial"/>
            </a:endParaRPr>
          </a:p>
          <a:p>
            <a:pPr marL="342900" indent="-342900">
              <a:buFont typeface="Arial" panose="020B0604020202020204" pitchFamily="34" charset="0"/>
              <a:buChar char="•"/>
            </a:pPr>
            <a:r>
              <a:rPr lang="en-GB" sz="1900">
                <a:solidFill>
                  <a:schemeClr val="tx1"/>
                </a:solidFill>
                <a:latin typeface="Arial"/>
                <a:cs typeface="Arial"/>
              </a:rPr>
              <a:t>The identification and management of </a:t>
            </a:r>
            <a:r>
              <a:rPr lang="en-GB" sz="1900" b="1">
                <a:solidFill>
                  <a:schemeClr val="tx1"/>
                </a:solidFill>
                <a:latin typeface="Arial"/>
                <a:cs typeface="Arial"/>
              </a:rPr>
              <a:t>challenged GP providers</a:t>
            </a:r>
            <a:r>
              <a:rPr lang="en-GB" sz="1900">
                <a:solidFill>
                  <a:schemeClr val="tx1"/>
                </a:solidFill>
                <a:latin typeface="Arial"/>
                <a:cs typeface="Arial"/>
              </a:rPr>
              <a:t> in terms of variation is referenced in the plan.</a:t>
            </a:r>
            <a:endParaRPr lang="en-GB" sz="1900" dirty="0">
              <a:solidFill>
                <a:schemeClr val="tx1"/>
              </a:solidFill>
              <a:latin typeface="Arial"/>
              <a:cs typeface="Arial"/>
            </a:endParaRPr>
          </a:p>
          <a:p>
            <a:pPr marL="342900" indent="-342900">
              <a:buFont typeface="Arial" panose="020B0604020202020204" pitchFamily="34" charset="0"/>
              <a:buChar char="•"/>
            </a:pPr>
            <a:r>
              <a:rPr lang="en-GB" sz="1900">
                <a:solidFill>
                  <a:schemeClr val="tx1"/>
                </a:solidFill>
                <a:latin typeface="Arial"/>
                <a:cs typeface="Arial"/>
              </a:rPr>
              <a:t>The plan addresses improvements to be made to </a:t>
            </a:r>
            <a:r>
              <a:rPr lang="en-GB" sz="1900" b="1">
                <a:solidFill>
                  <a:schemeClr val="tx1"/>
                </a:solidFill>
                <a:latin typeface="Arial"/>
                <a:cs typeface="Arial"/>
              </a:rPr>
              <a:t>GP Access</a:t>
            </a:r>
            <a:r>
              <a:rPr lang="en-GB" sz="1900">
                <a:solidFill>
                  <a:schemeClr val="tx1"/>
                </a:solidFill>
                <a:latin typeface="Arial"/>
                <a:cs typeface="Arial"/>
              </a:rPr>
              <a:t> and </a:t>
            </a:r>
            <a:r>
              <a:rPr lang="en-GB" sz="1900" b="1">
                <a:solidFill>
                  <a:schemeClr val="tx1"/>
                </a:solidFill>
                <a:latin typeface="Arial"/>
                <a:cs typeface="Arial"/>
              </a:rPr>
              <a:t>Dental Access.</a:t>
            </a:r>
            <a:endParaRPr lang="en-GB" sz="1900" b="1" dirty="0">
              <a:solidFill>
                <a:schemeClr val="tx1"/>
              </a:solidFill>
              <a:latin typeface="Arial"/>
              <a:cs typeface="Arial"/>
            </a:endParaRPr>
          </a:p>
          <a:p>
            <a:pPr marL="342900" indent="-342900">
              <a:buFont typeface="Arial" panose="020B0604020202020204" pitchFamily="34" charset="0"/>
              <a:buChar char="•"/>
            </a:pPr>
            <a:r>
              <a:rPr lang="en-GB" sz="1900">
                <a:solidFill>
                  <a:schemeClr val="tx1"/>
                </a:solidFill>
                <a:latin typeface="Arial"/>
                <a:cs typeface="Arial"/>
              </a:rPr>
              <a:t>The plan also addresses the commissioning of </a:t>
            </a:r>
            <a:r>
              <a:rPr lang="en-GB" sz="1900" b="1">
                <a:solidFill>
                  <a:schemeClr val="tx1"/>
                </a:solidFill>
                <a:latin typeface="Arial"/>
                <a:cs typeface="Arial"/>
              </a:rPr>
              <a:t>sight checks</a:t>
            </a:r>
            <a:r>
              <a:rPr lang="en-GB" sz="1900">
                <a:solidFill>
                  <a:schemeClr val="tx1"/>
                </a:solidFill>
                <a:latin typeface="Arial"/>
                <a:cs typeface="Arial"/>
              </a:rPr>
              <a:t> in special educational settings,</a:t>
            </a:r>
            <a:endParaRPr lang="en-GB" sz="1900" dirty="0">
              <a:solidFill>
                <a:schemeClr val="tx1"/>
              </a:solidFill>
              <a:latin typeface="Arial"/>
              <a:cs typeface="Arial"/>
            </a:endParaRPr>
          </a:p>
          <a:p>
            <a:pPr marL="342900" indent="-342900">
              <a:buFont typeface="Arial" panose="020B0604020202020204" pitchFamily="34" charset="0"/>
              <a:buChar char="•"/>
            </a:pPr>
            <a:r>
              <a:rPr lang="en-GB" sz="1900" dirty="0">
                <a:solidFill>
                  <a:schemeClr val="tx1"/>
                </a:solidFill>
                <a:latin typeface="Arial"/>
                <a:cs typeface="Arial"/>
              </a:rPr>
              <a:t>The ICB have provided verbal assurance at touch point session that </a:t>
            </a:r>
            <a:r>
              <a:rPr lang="en-GB" sz="1900" b="1" dirty="0">
                <a:solidFill>
                  <a:schemeClr val="tx1"/>
                </a:solidFill>
                <a:latin typeface="Arial"/>
                <a:cs typeface="Arial"/>
              </a:rPr>
              <a:t>governance, oversight and assurance </a:t>
            </a:r>
            <a:r>
              <a:rPr lang="en-GB" sz="1900" dirty="0">
                <a:solidFill>
                  <a:schemeClr val="tx1"/>
                </a:solidFill>
                <a:latin typeface="Arial"/>
                <a:cs typeface="Arial"/>
              </a:rPr>
              <a:t>of plans for sign off are in situ as are arrangements for tracking of delivery, with this to be made explicit in final written plan submission.</a:t>
            </a:r>
          </a:p>
          <a:p>
            <a:pPr marL="342900" indent="-342900">
              <a:buFont typeface="Arial" panose="020B0604020202020204" pitchFamily="34" charset="0"/>
              <a:buChar char="•"/>
            </a:pPr>
            <a:r>
              <a:rPr lang="en-GB" sz="1900">
                <a:solidFill>
                  <a:schemeClr val="tx1"/>
                </a:solidFill>
                <a:latin typeface="Arial"/>
                <a:cs typeface="Arial"/>
              </a:rPr>
              <a:t>It is recognised the document is an </a:t>
            </a:r>
            <a:r>
              <a:rPr lang="en-GB" sz="1900" b="1">
                <a:solidFill>
                  <a:schemeClr val="tx1"/>
                </a:solidFill>
                <a:latin typeface="Arial"/>
                <a:cs typeface="Arial"/>
              </a:rPr>
              <a:t>iterative Plan</a:t>
            </a:r>
            <a:r>
              <a:rPr lang="en-GB" sz="1900">
                <a:solidFill>
                  <a:schemeClr val="tx1"/>
                </a:solidFill>
                <a:latin typeface="Arial"/>
                <a:cs typeface="Arial"/>
              </a:rPr>
              <a:t> which will be revisited throughout the year and delivery will be tracked against plan from baseline.</a:t>
            </a:r>
            <a:endParaRPr lang="en-GB" sz="1900" dirty="0">
              <a:solidFill>
                <a:schemeClr val="tx1"/>
              </a:solidFill>
              <a:latin typeface="Arial"/>
              <a:cs typeface="Arial"/>
            </a:endParaRPr>
          </a:p>
          <a:p>
            <a:pPr marL="342900" indent="-342900">
              <a:buFont typeface="Arial" panose="020B0604020202020204" pitchFamily="34" charset="0"/>
              <a:buChar char="•"/>
            </a:pPr>
            <a:r>
              <a:rPr lang="en-GB" sz="1900">
                <a:solidFill>
                  <a:schemeClr val="tx1"/>
                </a:solidFill>
                <a:latin typeface="Arial"/>
                <a:cs typeface="Arial"/>
              </a:rPr>
              <a:t>There is an acknowledgment that further supporting narrative may be in other ICB materials; any such relevant detail should be included in the primary care action plan and cross-references is to be made clearer in final submissions by 28/05.</a:t>
            </a:r>
            <a:endParaRPr lang="en-GB" sz="1900" dirty="0">
              <a:solidFill>
                <a:schemeClr val="tx1"/>
              </a:solidFill>
              <a:latin typeface="Arial"/>
              <a:cs typeface="Arial"/>
            </a:endParaRPr>
          </a:p>
          <a:p>
            <a:endParaRPr lang="en-GB" dirty="0">
              <a:latin typeface="Arial"/>
              <a:cs typeface="Arial"/>
            </a:endParaRPr>
          </a:p>
        </p:txBody>
      </p:sp>
      <p:sp>
        <p:nvSpPr>
          <p:cNvPr id="3" name="Text Placeholder 2">
            <a:extLst>
              <a:ext uri="{FF2B5EF4-FFF2-40B4-BE49-F238E27FC236}">
                <a16:creationId xmlns:a16="http://schemas.microsoft.com/office/drawing/2014/main" id="{8427F189-2CA4-D0B7-F19E-95E6DF8494FE}"/>
              </a:ext>
            </a:extLst>
          </p:cNvPr>
          <p:cNvSpPr>
            <a:spLocks noGrp="1"/>
          </p:cNvSpPr>
          <p:nvPr>
            <p:ph type="body" sz="quarter" idx="13"/>
          </p:nvPr>
        </p:nvSpPr>
        <p:spPr>
          <a:xfrm>
            <a:off x="227358" y="725935"/>
            <a:ext cx="11012644" cy="577927"/>
          </a:xfrm>
        </p:spPr>
        <p:txBody>
          <a:bodyPr/>
          <a:lstStyle/>
          <a:p>
            <a:r>
              <a:rPr lang="en-GB">
                <a:solidFill>
                  <a:schemeClr val="tx2">
                    <a:lumMod val="50000"/>
                    <a:lumOff val="50000"/>
                  </a:schemeClr>
                </a:solidFill>
              </a:rPr>
              <a:t>Strengths of Draft Plan</a:t>
            </a:r>
          </a:p>
        </p:txBody>
      </p:sp>
      <p:sp>
        <p:nvSpPr>
          <p:cNvPr id="4" name="Title 3">
            <a:extLst>
              <a:ext uri="{FF2B5EF4-FFF2-40B4-BE49-F238E27FC236}">
                <a16:creationId xmlns:a16="http://schemas.microsoft.com/office/drawing/2014/main" id="{B5A61474-F747-993E-07C7-4D222536FE41}"/>
              </a:ext>
            </a:extLst>
          </p:cNvPr>
          <p:cNvSpPr>
            <a:spLocks noGrp="1"/>
          </p:cNvSpPr>
          <p:nvPr>
            <p:ph type="title"/>
          </p:nvPr>
        </p:nvSpPr>
        <p:spPr>
          <a:xfrm>
            <a:off x="227358" y="0"/>
            <a:ext cx="11404154" cy="865186"/>
          </a:xfrm>
        </p:spPr>
        <p:txBody>
          <a:bodyPr>
            <a:normAutofit/>
          </a:bodyPr>
          <a:lstStyle/>
          <a:p>
            <a:r>
              <a:rPr lang="en-GB"/>
              <a:t>Primary Care Action Plans</a:t>
            </a:r>
          </a:p>
        </p:txBody>
      </p:sp>
    </p:spTree>
    <p:extLst>
      <p:ext uri="{BB962C8B-B14F-4D97-AF65-F5344CB8AC3E}">
        <p14:creationId xmlns:p14="http://schemas.microsoft.com/office/powerpoint/2010/main" val="3576014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9F5BE-7719-A207-2AD2-3F94238DECC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D823BD-C7A2-1B8F-5556-75169D8608E7}"/>
              </a:ext>
            </a:extLst>
          </p:cNvPr>
          <p:cNvSpPr>
            <a:spLocks noGrp="1"/>
          </p:cNvSpPr>
          <p:nvPr>
            <p:ph idx="1"/>
          </p:nvPr>
        </p:nvSpPr>
        <p:spPr>
          <a:xfrm>
            <a:off x="310993" y="1486023"/>
            <a:ext cx="11729613" cy="2939006"/>
          </a:xfrm>
        </p:spPr>
        <p:txBody>
          <a:bodyPr vert="horz" lIns="0" tIns="0" rIns="0" bIns="0" rtlCol="0" anchor="t">
            <a:noAutofit/>
          </a:bodyPr>
          <a:lstStyle/>
          <a:p>
            <a:pPr>
              <a:buClr>
                <a:srgbClr val="000000"/>
              </a:buClr>
            </a:pPr>
            <a:r>
              <a:rPr lang="en-GB" sz="1900" b="1">
                <a:solidFill>
                  <a:schemeClr val="tx1"/>
                </a:solidFill>
                <a:latin typeface="Arial"/>
                <a:ea typeface="Calibri"/>
                <a:cs typeface="Arial"/>
              </a:rPr>
              <a:t>General Principles </a:t>
            </a:r>
          </a:p>
          <a:p>
            <a:pPr marL="342900" indent="-342900">
              <a:buChar char="•"/>
            </a:pPr>
            <a:r>
              <a:rPr lang="en-GB" sz="1900">
                <a:solidFill>
                  <a:schemeClr val="tx1"/>
                </a:solidFill>
                <a:latin typeface="Arial"/>
                <a:ea typeface="Calibri"/>
                <a:cs typeface="Arial"/>
              </a:rPr>
              <a:t>Final submission should set out clearer </a:t>
            </a:r>
            <a:r>
              <a:rPr lang="en-GB" sz="1900" b="1">
                <a:solidFill>
                  <a:schemeClr val="tx1"/>
                </a:solidFill>
                <a:latin typeface="Arial"/>
                <a:ea typeface="Calibri"/>
                <a:cs typeface="Arial"/>
              </a:rPr>
              <a:t>SMART</a:t>
            </a:r>
            <a:r>
              <a:rPr lang="en-GB" sz="1900">
                <a:solidFill>
                  <a:schemeClr val="tx1"/>
                </a:solidFill>
                <a:latin typeface="Arial"/>
                <a:ea typeface="Calibri"/>
                <a:cs typeface="Arial"/>
              </a:rPr>
              <a:t> actions, timelines and ownership.</a:t>
            </a:r>
            <a:endParaRPr lang="en-US" sz="1900">
              <a:solidFill>
                <a:schemeClr val="tx1"/>
              </a:solidFill>
              <a:latin typeface="Arial"/>
              <a:ea typeface="Calibri"/>
              <a:cs typeface="Arial"/>
            </a:endParaRPr>
          </a:p>
          <a:p>
            <a:pPr marL="342900" indent="-342900">
              <a:buClr>
                <a:srgbClr val="000000"/>
              </a:buClr>
              <a:buFont typeface="Arial" panose="020B0604020202020204" pitchFamily="34" charset="0"/>
              <a:buChar char="•"/>
            </a:pPr>
            <a:r>
              <a:rPr lang="en-GB" sz="1900" b="1">
                <a:solidFill>
                  <a:schemeClr val="tx1"/>
                </a:solidFill>
                <a:latin typeface="Arial"/>
                <a:ea typeface="Calibri"/>
                <a:cs typeface="Arial"/>
              </a:rPr>
              <a:t>Mitigations</a:t>
            </a:r>
            <a:r>
              <a:rPr lang="en-GB" sz="1900">
                <a:solidFill>
                  <a:schemeClr val="tx1"/>
                </a:solidFill>
                <a:latin typeface="Arial"/>
                <a:ea typeface="Calibri"/>
                <a:cs typeface="Arial"/>
              </a:rPr>
              <a:t> to highlighted risks in all areas should be included</a:t>
            </a:r>
          </a:p>
          <a:p>
            <a:pPr marL="342900" indent="-342900">
              <a:buClr>
                <a:srgbClr val="000000"/>
              </a:buClr>
              <a:buFont typeface="Arial" panose="020B0604020202020204" pitchFamily="34" charset="0"/>
              <a:buChar char="•"/>
            </a:pPr>
            <a:r>
              <a:rPr lang="en-GB" sz="1900">
                <a:solidFill>
                  <a:schemeClr val="tx1"/>
                </a:solidFill>
                <a:latin typeface="Arial"/>
                <a:ea typeface="Calibri"/>
                <a:cs typeface="Arial"/>
              </a:rPr>
              <a:t>Include the local </a:t>
            </a:r>
            <a:r>
              <a:rPr lang="en-GB" sz="1900" b="1">
                <a:solidFill>
                  <a:schemeClr val="tx1"/>
                </a:solidFill>
                <a:latin typeface="Arial"/>
                <a:ea typeface="Calibri"/>
                <a:cs typeface="Arial"/>
              </a:rPr>
              <a:t>methodology</a:t>
            </a:r>
            <a:r>
              <a:rPr lang="en-GB" sz="1900">
                <a:solidFill>
                  <a:schemeClr val="tx1"/>
                </a:solidFill>
                <a:latin typeface="Arial"/>
                <a:ea typeface="Calibri"/>
                <a:cs typeface="Arial"/>
              </a:rPr>
              <a:t> for identifying and managing </a:t>
            </a:r>
            <a:r>
              <a:rPr lang="en-GB" sz="1900" b="1">
                <a:solidFill>
                  <a:schemeClr val="tx1"/>
                </a:solidFill>
                <a:latin typeface="Arial"/>
                <a:ea typeface="Calibri"/>
                <a:cs typeface="Arial"/>
              </a:rPr>
              <a:t>challenged providers</a:t>
            </a:r>
            <a:r>
              <a:rPr lang="en-GB" sz="1900">
                <a:solidFill>
                  <a:schemeClr val="tx1"/>
                </a:solidFill>
                <a:latin typeface="Arial"/>
                <a:ea typeface="Calibri"/>
                <a:cs typeface="Arial"/>
              </a:rPr>
              <a:t> across all Primary Care groups and the support being provided.</a:t>
            </a:r>
            <a:endParaRPr lang="en-US" sz="1900">
              <a:solidFill>
                <a:schemeClr val="tx1"/>
              </a:solidFill>
              <a:latin typeface="Arial"/>
              <a:ea typeface="Calibri"/>
              <a:cs typeface="Arial"/>
            </a:endParaRPr>
          </a:p>
          <a:p>
            <a:pPr marL="342900" indent="-342900">
              <a:buClr>
                <a:srgbClr val="000000"/>
              </a:buClr>
              <a:buFont typeface="Arial" panose="020B0604020202020204" pitchFamily="34" charset="0"/>
              <a:buChar char="•"/>
            </a:pPr>
            <a:r>
              <a:rPr lang="en-GB" sz="1900">
                <a:solidFill>
                  <a:schemeClr val="tx1"/>
                </a:solidFill>
                <a:latin typeface="Arial"/>
                <a:ea typeface="Calibri"/>
                <a:cs typeface="Arial"/>
              </a:rPr>
              <a:t>Provide stronger detail on </a:t>
            </a:r>
            <a:r>
              <a:rPr lang="en-GB" sz="1900" b="1">
                <a:solidFill>
                  <a:schemeClr val="tx1"/>
                </a:solidFill>
                <a:latin typeface="Arial"/>
                <a:ea typeface="Calibri"/>
                <a:cs typeface="Arial"/>
              </a:rPr>
              <a:t>all challenged providers</a:t>
            </a:r>
            <a:r>
              <a:rPr lang="en-GB" sz="1900">
                <a:solidFill>
                  <a:schemeClr val="tx1"/>
                </a:solidFill>
                <a:latin typeface="Arial"/>
                <a:ea typeface="Calibri"/>
                <a:cs typeface="Arial"/>
              </a:rPr>
              <a:t>, including numbers, milestones, support actions and intervention timescales.</a:t>
            </a:r>
            <a:endParaRPr lang="en-US" sz="1900">
              <a:solidFill>
                <a:schemeClr val="tx1"/>
              </a:solidFill>
              <a:latin typeface="Arial"/>
              <a:ea typeface="Calibri"/>
              <a:cs typeface="Arial"/>
            </a:endParaRPr>
          </a:p>
          <a:p>
            <a:pPr marL="342900" indent="-342900">
              <a:buClr>
                <a:srgbClr val="000000"/>
              </a:buClr>
              <a:buFont typeface="Arial" panose="020B0604020202020204" pitchFamily="34" charset="0"/>
              <a:buChar char="•"/>
            </a:pPr>
            <a:r>
              <a:rPr lang="en-GB" sz="1900">
                <a:solidFill>
                  <a:schemeClr val="tx1"/>
                </a:solidFill>
                <a:latin typeface="Arial"/>
                <a:ea typeface="Calibri"/>
                <a:cs typeface="Arial"/>
              </a:rPr>
              <a:t>Show how </a:t>
            </a:r>
            <a:r>
              <a:rPr lang="en-GB" sz="1900" b="1">
                <a:solidFill>
                  <a:schemeClr val="tx1"/>
                </a:solidFill>
                <a:latin typeface="Arial"/>
                <a:ea typeface="Calibri"/>
                <a:cs typeface="Arial"/>
              </a:rPr>
              <a:t>continuous improvement</a:t>
            </a:r>
            <a:r>
              <a:rPr lang="en-GB" sz="1900">
                <a:solidFill>
                  <a:schemeClr val="tx1"/>
                </a:solidFill>
                <a:latin typeface="Arial"/>
                <a:ea typeface="Calibri"/>
                <a:cs typeface="Arial"/>
              </a:rPr>
              <a:t> and learning from </a:t>
            </a:r>
            <a:r>
              <a:rPr lang="en-GB" sz="1900" b="1">
                <a:solidFill>
                  <a:schemeClr val="tx1"/>
                </a:solidFill>
                <a:latin typeface="Arial"/>
                <a:ea typeface="Calibri"/>
                <a:cs typeface="Arial"/>
              </a:rPr>
              <a:t>June 2025 Primary Care plans</a:t>
            </a:r>
            <a:r>
              <a:rPr lang="en-GB" sz="1900">
                <a:solidFill>
                  <a:schemeClr val="tx1"/>
                </a:solidFill>
                <a:latin typeface="Arial"/>
                <a:ea typeface="Calibri"/>
                <a:cs typeface="Arial"/>
              </a:rPr>
              <a:t> are being applied.</a:t>
            </a:r>
            <a:endParaRPr lang="en-US" sz="1900">
              <a:solidFill>
                <a:schemeClr val="tx1"/>
              </a:solidFill>
              <a:latin typeface="Arial"/>
              <a:ea typeface="Calibri"/>
              <a:cs typeface="Arial"/>
            </a:endParaRPr>
          </a:p>
          <a:p>
            <a:pPr marL="342900" indent="-342900">
              <a:buClr>
                <a:srgbClr val="000000"/>
              </a:buClr>
              <a:buFont typeface="Arial" panose="020B0604020202020204" pitchFamily="34" charset="0"/>
              <a:buChar char="•"/>
            </a:pPr>
            <a:r>
              <a:rPr lang="en-GB" sz="1900">
                <a:solidFill>
                  <a:schemeClr val="tx1"/>
                </a:solidFill>
                <a:latin typeface="Arial"/>
                <a:ea typeface="Calibri"/>
                <a:cs typeface="Arial"/>
              </a:rPr>
              <a:t>Clarify internal ICB </a:t>
            </a:r>
            <a:r>
              <a:rPr lang="en-GB" sz="1900" b="1">
                <a:solidFill>
                  <a:schemeClr val="tx1"/>
                </a:solidFill>
                <a:latin typeface="Arial"/>
                <a:ea typeface="Calibri"/>
                <a:cs typeface="Arial"/>
              </a:rPr>
              <a:t>governance arrangements for oversight</a:t>
            </a:r>
            <a:r>
              <a:rPr lang="en-GB" sz="1900">
                <a:solidFill>
                  <a:schemeClr val="tx1"/>
                </a:solidFill>
                <a:latin typeface="Arial"/>
                <a:ea typeface="Calibri"/>
                <a:cs typeface="Arial"/>
              </a:rPr>
              <a:t> and monitoring.</a:t>
            </a:r>
            <a:endParaRPr lang="en-US" sz="1900">
              <a:solidFill>
                <a:schemeClr val="tx1"/>
              </a:solidFill>
              <a:latin typeface="Arial"/>
              <a:ea typeface="Calibri"/>
              <a:cs typeface="Arial"/>
            </a:endParaRPr>
          </a:p>
          <a:p>
            <a:pPr marL="342900" indent="-342900">
              <a:buClr>
                <a:srgbClr val="000000"/>
              </a:buClr>
              <a:buFont typeface="Arial" panose="020B0604020202020204" pitchFamily="34" charset="0"/>
              <a:buChar char="•"/>
            </a:pPr>
            <a:r>
              <a:rPr lang="en-GB" sz="1900">
                <a:solidFill>
                  <a:schemeClr val="tx1"/>
                </a:solidFill>
                <a:latin typeface="Arial"/>
                <a:ea typeface="Calibri"/>
                <a:cs typeface="Arial"/>
              </a:rPr>
              <a:t>Confirm </a:t>
            </a:r>
            <a:r>
              <a:rPr lang="en-GB" sz="1900" b="1">
                <a:solidFill>
                  <a:schemeClr val="tx1"/>
                </a:solidFill>
                <a:latin typeface="Arial"/>
                <a:ea typeface="Calibri"/>
                <a:cs typeface="Arial"/>
              </a:rPr>
              <a:t>stakeholder engagement</a:t>
            </a:r>
            <a:r>
              <a:rPr lang="en-GB" sz="1900">
                <a:solidFill>
                  <a:schemeClr val="tx1"/>
                </a:solidFill>
                <a:latin typeface="Arial"/>
                <a:ea typeface="Calibri"/>
                <a:cs typeface="Arial"/>
              </a:rPr>
              <a:t> in plan development and delivery.</a:t>
            </a:r>
            <a:endParaRPr lang="en-US" sz="1900">
              <a:solidFill>
                <a:schemeClr val="tx1"/>
              </a:solidFill>
              <a:latin typeface="Arial"/>
              <a:ea typeface="Calibri"/>
              <a:cs typeface="Arial"/>
            </a:endParaRPr>
          </a:p>
          <a:p>
            <a:pPr marL="342900" indent="-342900">
              <a:buClr>
                <a:srgbClr val="000000"/>
              </a:buClr>
              <a:buFont typeface="Arial" panose="020B0604020202020204" pitchFamily="34" charset="0"/>
              <a:buChar char="•"/>
            </a:pPr>
            <a:r>
              <a:rPr lang="en-GB" sz="1900">
                <a:solidFill>
                  <a:schemeClr val="tx1"/>
                </a:solidFill>
                <a:latin typeface="Arial"/>
                <a:ea typeface="Calibri"/>
                <a:cs typeface="Arial"/>
              </a:rPr>
              <a:t>Set out more detailed actions to address </a:t>
            </a:r>
            <a:r>
              <a:rPr lang="en-GB" sz="1900" b="1">
                <a:solidFill>
                  <a:schemeClr val="tx1"/>
                </a:solidFill>
                <a:latin typeface="Arial"/>
                <a:ea typeface="Calibri"/>
                <a:cs typeface="Arial"/>
              </a:rPr>
              <a:t>contractual non-compliance at practice level and recording of actions.</a:t>
            </a:r>
          </a:p>
          <a:p>
            <a:pPr>
              <a:buClr>
                <a:srgbClr val="000000"/>
              </a:buClr>
            </a:pPr>
            <a:endParaRPr lang="en-GB" sz="1350" b="1">
              <a:solidFill>
                <a:schemeClr val="tx1"/>
              </a:solidFill>
              <a:latin typeface="Arial"/>
              <a:ea typeface="Calibri"/>
              <a:cs typeface="Arial"/>
            </a:endParaRPr>
          </a:p>
        </p:txBody>
      </p:sp>
      <p:sp>
        <p:nvSpPr>
          <p:cNvPr id="3" name="Text Placeholder 2">
            <a:extLst>
              <a:ext uri="{FF2B5EF4-FFF2-40B4-BE49-F238E27FC236}">
                <a16:creationId xmlns:a16="http://schemas.microsoft.com/office/drawing/2014/main" id="{0993DEFB-1056-C032-4D4A-89C2BBECCF5C}"/>
              </a:ext>
            </a:extLst>
          </p:cNvPr>
          <p:cNvSpPr>
            <a:spLocks noGrp="1"/>
          </p:cNvSpPr>
          <p:nvPr>
            <p:ph type="body" sz="quarter" idx="13"/>
          </p:nvPr>
        </p:nvSpPr>
        <p:spPr>
          <a:xfrm>
            <a:off x="310992" y="904590"/>
            <a:ext cx="11012644" cy="577927"/>
          </a:xfrm>
        </p:spPr>
        <p:txBody>
          <a:bodyPr vert="horz" lIns="0" tIns="0" rIns="0" bIns="0" rtlCol="0" anchor="t">
            <a:noAutofit/>
          </a:bodyPr>
          <a:lstStyle/>
          <a:p>
            <a:r>
              <a:rPr lang="en-GB">
                <a:solidFill>
                  <a:srgbClr val="0070C0"/>
                </a:solidFill>
              </a:rPr>
              <a:t>Areas to Strengthen in Final Submission</a:t>
            </a:r>
          </a:p>
        </p:txBody>
      </p:sp>
      <p:sp>
        <p:nvSpPr>
          <p:cNvPr id="4" name="Title 3">
            <a:extLst>
              <a:ext uri="{FF2B5EF4-FFF2-40B4-BE49-F238E27FC236}">
                <a16:creationId xmlns:a16="http://schemas.microsoft.com/office/drawing/2014/main" id="{379FA50A-2CD6-806D-8EFF-3C9A92953FE2}"/>
              </a:ext>
            </a:extLst>
          </p:cNvPr>
          <p:cNvSpPr>
            <a:spLocks noGrp="1"/>
          </p:cNvSpPr>
          <p:nvPr>
            <p:ph type="title"/>
          </p:nvPr>
        </p:nvSpPr>
        <p:spPr>
          <a:xfrm>
            <a:off x="310992" y="37310"/>
            <a:ext cx="11404154" cy="865186"/>
          </a:xfrm>
        </p:spPr>
        <p:txBody>
          <a:bodyPr>
            <a:normAutofit/>
          </a:bodyPr>
          <a:lstStyle/>
          <a:p>
            <a:r>
              <a:rPr lang="en-GB">
                <a:latin typeface="Arial"/>
                <a:cs typeface="Arial"/>
              </a:rPr>
              <a:t>Primary Care Action Plans </a:t>
            </a:r>
          </a:p>
        </p:txBody>
      </p:sp>
    </p:spTree>
    <p:extLst>
      <p:ext uri="{BB962C8B-B14F-4D97-AF65-F5344CB8AC3E}">
        <p14:creationId xmlns:p14="http://schemas.microsoft.com/office/powerpoint/2010/main" val="3760331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B93FB-5FE2-72CF-C678-CF2B4191569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D71F6C-CC90-07F6-A668-455AE562B699}"/>
              </a:ext>
            </a:extLst>
          </p:cNvPr>
          <p:cNvSpPr>
            <a:spLocks noGrp="1"/>
          </p:cNvSpPr>
          <p:nvPr>
            <p:ph idx="1"/>
          </p:nvPr>
        </p:nvSpPr>
        <p:spPr>
          <a:xfrm>
            <a:off x="327559" y="790889"/>
            <a:ext cx="11729613" cy="2167714"/>
          </a:xfrm>
        </p:spPr>
        <p:txBody>
          <a:bodyPr vert="horz" lIns="0" tIns="0" rIns="0" bIns="0" rtlCol="0" anchor="t">
            <a:noAutofit/>
          </a:bodyPr>
          <a:lstStyle/>
          <a:p>
            <a:pPr>
              <a:buClr>
                <a:srgbClr val="000000"/>
              </a:buClr>
            </a:pPr>
            <a:r>
              <a:rPr lang="en-GB" sz="1400" b="1">
                <a:solidFill>
                  <a:schemeClr val="tx1"/>
                </a:solidFill>
                <a:latin typeface="Arial"/>
                <a:ea typeface="Calibri"/>
                <a:cs typeface="Arial"/>
              </a:rPr>
              <a:t>General Practice</a:t>
            </a:r>
            <a:r>
              <a:rPr lang="en-GB" sz="1300" b="1" dirty="0">
                <a:solidFill>
                  <a:schemeClr val="tx1"/>
                </a:solidFill>
                <a:latin typeface="Arial"/>
                <a:ea typeface="Calibri"/>
                <a:cs typeface="Arial"/>
              </a:rPr>
              <a:t> </a:t>
            </a:r>
          </a:p>
          <a:p>
            <a:pPr marL="342900" indent="-342900">
              <a:buChar char="•"/>
            </a:pPr>
            <a:r>
              <a:rPr lang="en-GB" sz="1300" b="1">
                <a:solidFill>
                  <a:schemeClr val="tx1"/>
                </a:solidFill>
                <a:latin typeface="Arial"/>
                <a:ea typeface="+mn-lt"/>
                <a:cs typeface="Arial"/>
              </a:rPr>
              <a:t>Re Urgent same day</a:t>
            </a:r>
            <a:r>
              <a:rPr lang="en-GB" sz="1300">
                <a:solidFill>
                  <a:schemeClr val="tx1"/>
                </a:solidFill>
                <a:latin typeface="Arial"/>
                <a:ea typeface="+mn-lt"/>
                <a:cs typeface="Arial"/>
              </a:rPr>
              <a:t> - NHSE will seek to collab with the ICB on those most challenged providers when they are identified during M1-4. Specific provider visibility for any struggling with this will be needed as ministerial attention to this delivery metric expected to be high.</a:t>
            </a:r>
            <a:endParaRPr lang="en-GB" sz="1300">
              <a:solidFill>
                <a:schemeClr val="tx1"/>
              </a:solidFill>
              <a:latin typeface="Arial"/>
              <a:ea typeface="Calibri"/>
              <a:cs typeface="Arial"/>
            </a:endParaRPr>
          </a:p>
          <a:p>
            <a:pPr marL="342900" indent="-342900">
              <a:buClr>
                <a:srgbClr val="000000"/>
              </a:buClr>
              <a:buChar char="•"/>
            </a:pPr>
            <a:r>
              <a:rPr lang="en-GB" sz="1300" b="1">
                <a:solidFill>
                  <a:schemeClr val="tx1"/>
                </a:solidFill>
                <a:latin typeface="Arial"/>
                <a:ea typeface="+mn-lt"/>
                <a:cs typeface="Arial"/>
              </a:rPr>
              <a:t>Re Resiliency, winter planning and surge capacity:</a:t>
            </a:r>
            <a:r>
              <a:rPr lang="en-GB" sz="1300">
                <a:solidFill>
                  <a:schemeClr val="tx1"/>
                </a:solidFill>
                <a:latin typeface="Arial"/>
                <a:ea typeface="+mn-lt"/>
                <a:cs typeface="Arial"/>
              </a:rPr>
              <a:t> acknowledging some listed measures and interventions may operate/flex year-round, there is an absence of specificity with regards outcomes/dates/milestones</a:t>
            </a:r>
            <a:endParaRPr lang="en-GB" sz="1300">
              <a:solidFill>
                <a:schemeClr val="tx1"/>
              </a:solidFill>
              <a:latin typeface="Arial"/>
              <a:ea typeface="Calibri"/>
              <a:cs typeface="Arial"/>
            </a:endParaRPr>
          </a:p>
          <a:p>
            <a:pPr marL="342900" indent="-342900">
              <a:buClr>
                <a:srgbClr val="000000"/>
              </a:buClr>
              <a:buChar char="•"/>
            </a:pPr>
            <a:r>
              <a:rPr lang="en-GB" sz="1300" b="1">
                <a:solidFill>
                  <a:schemeClr val="tx1"/>
                </a:solidFill>
                <a:latin typeface="Arial"/>
                <a:ea typeface="+mn-lt"/>
                <a:cs typeface="Arial"/>
              </a:rPr>
              <a:t>Front Door Access/Opel</a:t>
            </a:r>
            <a:r>
              <a:rPr lang="en-GB" sz="1300">
                <a:solidFill>
                  <a:schemeClr val="tx1"/>
                </a:solidFill>
                <a:latin typeface="Arial"/>
                <a:ea typeface="+mn-lt"/>
                <a:cs typeface="Arial"/>
              </a:rPr>
              <a:t> - When will actions be implemented, what is the resource and offer to practices when escalation occurs </a:t>
            </a:r>
            <a:endParaRPr lang="en-GB" sz="1300">
              <a:solidFill>
                <a:schemeClr val="tx1"/>
              </a:solidFill>
              <a:latin typeface="Arial"/>
              <a:ea typeface="Calibri"/>
              <a:cs typeface="Arial"/>
            </a:endParaRPr>
          </a:p>
          <a:p>
            <a:pPr marL="342900" indent="-342900">
              <a:buClr>
                <a:srgbClr val="000000"/>
              </a:buClr>
              <a:buChar char="•"/>
            </a:pPr>
            <a:r>
              <a:rPr lang="en-GB" sz="1300" b="1">
                <a:solidFill>
                  <a:schemeClr val="tx1"/>
                </a:solidFill>
                <a:latin typeface="Arial"/>
                <a:ea typeface="+mn-lt"/>
                <a:cs typeface="Arial"/>
              </a:rPr>
              <a:t>Clinical Capacity</a:t>
            </a:r>
            <a:r>
              <a:rPr lang="en-GB" sz="1300">
                <a:solidFill>
                  <a:schemeClr val="tx1"/>
                </a:solidFill>
                <a:latin typeface="Arial"/>
                <a:ea typeface="+mn-lt"/>
                <a:cs typeface="Arial"/>
              </a:rPr>
              <a:t> - more detail required about support offer from training hubs and timescales for actions to be completed such as PCN ARRS roles being maximised etc</a:t>
            </a:r>
            <a:endParaRPr lang="en-GB" sz="1300">
              <a:solidFill>
                <a:schemeClr val="tx1"/>
              </a:solidFill>
              <a:latin typeface="Arial"/>
              <a:ea typeface="Calibri"/>
              <a:cs typeface="Arial"/>
            </a:endParaRPr>
          </a:p>
          <a:p>
            <a:pPr marL="342900" indent="-342900">
              <a:buClr>
                <a:srgbClr val="000000"/>
              </a:buClr>
              <a:buChar char="•"/>
            </a:pPr>
            <a:r>
              <a:rPr lang="en-GB" sz="1300" b="1">
                <a:solidFill>
                  <a:schemeClr val="tx1"/>
                </a:solidFill>
                <a:latin typeface="Arial"/>
                <a:ea typeface="Calibri"/>
                <a:cs typeface="Arial"/>
              </a:rPr>
              <a:t>The recent ministerial focus on GP/Patient ratios</a:t>
            </a:r>
            <a:r>
              <a:rPr lang="en-GB" sz="1300">
                <a:solidFill>
                  <a:schemeClr val="tx1"/>
                </a:solidFill>
                <a:latin typeface="Arial"/>
                <a:ea typeface="Calibri"/>
                <a:cs typeface="Arial"/>
              </a:rPr>
              <a:t> needs to include greater detail  to meet specific asks in relation to this area of focus</a:t>
            </a:r>
          </a:p>
        </p:txBody>
      </p:sp>
      <p:sp>
        <p:nvSpPr>
          <p:cNvPr id="3" name="Text Placeholder 2">
            <a:extLst>
              <a:ext uri="{FF2B5EF4-FFF2-40B4-BE49-F238E27FC236}">
                <a16:creationId xmlns:a16="http://schemas.microsoft.com/office/drawing/2014/main" id="{1A032FBF-285A-D21A-9085-A38366FFECF4}"/>
              </a:ext>
            </a:extLst>
          </p:cNvPr>
          <p:cNvSpPr>
            <a:spLocks noGrp="1"/>
          </p:cNvSpPr>
          <p:nvPr>
            <p:ph type="body" sz="quarter" idx="13"/>
          </p:nvPr>
        </p:nvSpPr>
        <p:spPr>
          <a:xfrm>
            <a:off x="302709" y="498742"/>
            <a:ext cx="11012644" cy="577927"/>
          </a:xfrm>
        </p:spPr>
        <p:txBody>
          <a:bodyPr vert="horz" lIns="0" tIns="0" rIns="0" bIns="0" rtlCol="0" anchor="t">
            <a:noAutofit/>
          </a:bodyPr>
          <a:lstStyle/>
          <a:p>
            <a:r>
              <a:rPr lang="en-GB">
                <a:solidFill>
                  <a:srgbClr val="0070C0"/>
                </a:solidFill>
              </a:rPr>
              <a:t>Areas to Strengthen in Final Submission</a:t>
            </a:r>
          </a:p>
        </p:txBody>
      </p:sp>
      <p:sp>
        <p:nvSpPr>
          <p:cNvPr id="4" name="Title 3">
            <a:extLst>
              <a:ext uri="{FF2B5EF4-FFF2-40B4-BE49-F238E27FC236}">
                <a16:creationId xmlns:a16="http://schemas.microsoft.com/office/drawing/2014/main" id="{7535D22D-96E2-4875-7836-3CD07B74E49F}"/>
              </a:ext>
            </a:extLst>
          </p:cNvPr>
          <p:cNvSpPr>
            <a:spLocks noGrp="1"/>
          </p:cNvSpPr>
          <p:nvPr>
            <p:ph type="title"/>
          </p:nvPr>
        </p:nvSpPr>
        <p:spPr>
          <a:xfrm>
            <a:off x="310992" y="-153190"/>
            <a:ext cx="11404154" cy="865186"/>
          </a:xfrm>
        </p:spPr>
        <p:txBody>
          <a:bodyPr>
            <a:normAutofit/>
          </a:bodyPr>
          <a:lstStyle/>
          <a:p>
            <a:r>
              <a:rPr lang="en-GB">
                <a:latin typeface="Arial"/>
                <a:cs typeface="Arial"/>
              </a:rPr>
              <a:t>Primary Care Action Plans </a:t>
            </a:r>
          </a:p>
        </p:txBody>
      </p:sp>
      <p:sp>
        <p:nvSpPr>
          <p:cNvPr id="6" name="Content Placeholder 1">
            <a:extLst>
              <a:ext uri="{FF2B5EF4-FFF2-40B4-BE49-F238E27FC236}">
                <a16:creationId xmlns:a16="http://schemas.microsoft.com/office/drawing/2014/main" id="{9C4C0601-C731-E0D9-9843-EC514EBC63BE}"/>
              </a:ext>
            </a:extLst>
          </p:cNvPr>
          <p:cNvSpPr txBox="1">
            <a:spLocks/>
          </p:cNvSpPr>
          <p:nvPr/>
        </p:nvSpPr>
        <p:spPr>
          <a:xfrm>
            <a:off x="322994" y="2965019"/>
            <a:ext cx="11738905" cy="1340666"/>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22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0000"/>
              </a:buClr>
            </a:pPr>
            <a:r>
              <a:rPr lang="en-GB" sz="1400" b="1">
                <a:solidFill>
                  <a:schemeClr val="tx1"/>
                </a:solidFill>
                <a:latin typeface="Arial"/>
                <a:ea typeface="Calibri"/>
                <a:cs typeface="Arial"/>
              </a:rPr>
              <a:t>Dental </a:t>
            </a:r>
          </a:p>
          <a:p>
            <a:pPr marL="342900" indent="-342900">
              <a:buFont typeface="Arial" panose="020B0604020202020204" pitchFamily="34" charset="0"/>
              <a:buChar char="•"/>
            </a:pPr>
            <a:r>
              <a:rPr lang="en-GB" sz="1300" dirty="0">
                <a:solidFill>
                  <a:schemeClr val="tx1"/>
                </a:solidFill>
                <a:latin typeface="Arial"/>
                <a:ea typeface="+mn-lt"/>
                <a:cs typeface="Arial"/>
              </a:rPr>
              <a:t>The PCAP n</a:t>
            </a:r>
            <a:r>
              <a:rPr lang="en-GB" sz="1300" b="1" dirty="0">
                <a:solidFill>
                  <a:schemeClr val="tx1"/>
                </a:solidFill>
                <a:latin typeface="Arial"/>
                <a:ea typeface="+mn-lt"/>
                <a:cs typeface="Arial"/>
              </a:rPr>
              <a:t>eeds to include the relevant detail / sections from the dental commissioning plan rather than referencing separate documents</a:t>
            </a:r>
            <a:r>
              <a:rPr lang="en-GB" sz="1300" dirty="0">
                <a:solidFill>
                  <a:schemeClr val="tx1"/>
                </a:solidFill>
                <a:latin typeface="Arial"/>
                <a:ea typeface="+mn-lt"/>
                <a:cs typeface="Arial"/>
              </a:rPr>
              <a:t> and referring to cells as it is difficult to assess the appropriateness of the plan. This is to ensure the plans describes the actions, the data, the timelines and the resource to deliver the plan. </a:t>
            </a:r>
            <a:endParaRPr lang="en-GB" sz="1300" dirty="0">
              <a:solidFill>
                <a:schemeClr val="tx1"/>
              </a:solidFill>
              <a:latin typeface="Arial"/>
              <a:ea typeface="Calibri"/>
              <a:cs typeface="Arial"/>
            </a:endParaRPr>
          </a:p>
          <a:p>
            <a:pPr marL="342900" indent="-342900">
              <a:buClr>
                <a:srgbClr val="000000"/>
              </a:buClr>
              <a:buFont typeface="Arial" panose="020B0604020202020204" pitchFamily="34" charset="0"/>
              <a:buChar char="•"/>
            </a:pPr>
            <a:r>
              <a:rPr lang="en-GB" sz="1300" b="1" dirty="0">
                <a:solidFill>
                  <a:schemeClr val="tx1"/>
                </a:solidFill>
                <a:latin typeface="Arial"/>
                <a:ea typeface="+mn-lt"/>
                <a:cs typeface="Arial"/>
              </a:rPr>
              <a:t>Procurement of Dental SES</a:t>
            </a:r>
            <a:r>
              <a:rPr lang="en-GB" sz="1300" dirty="0">
                <a:solidFill>
                  <a:schemeClr val="tx1"/>
                </a:solidFill>
                <a:latin typeface="Arial"/>
                <a:ea typeface="+mn-lt"/>
                <a:cs typeface="Arial"/>
              </a:rPr>
              <a:t> - The plan is not specific enough, it needs to set out the actions and timelines from procurement to implementation to provide assurance the service will be delivered in year.</a:t>
            </a:r>
            <a:endParaRPr lang="en-GB" sz="1300" dirty="0">
              <a:solidFill>
                <a:schemeClr val="tx1"/>
              </a:solidFill>
              <a:latin typeface="Arial"/>
              <a:ea typeface="Calibri"/>
              <a:cs typeface="Arial"/>
            </a:endParaRPr>
          </a:p>
          <a:p>
            <a:pPr>
              <a:buClr>
                <a:srgbClr val="000000"/>
              </a:buClr>
            </a:pPr>
            <a:endParaRPr lang="en-GB" sz="1300" b="1">
              <a:solidFill>
                <a:schemeClr val="tx1"/>
              </a:solidFill>
              <a:latin typeface="Arial"/>
              <a:ea typeface="Calibri"/>
              <a:cs typeface="Arial"/>
            </a:endParaRPr>
          </a:p>
        </p:txBody>
      </p:sp>
      <p:sp>
        <p:nvSpPr>
          <p:cNvPr id="7" name="Content Placeholder 1">
            <a:extLst>
              <a:ext uri="{FF2B5EF4-FFF2-40B4-BE49-F238E27FC236}">
                <a16:creationId xmlns:a16="http://schemas.microsoft.com/office/drawing/2014/main" id="{70BB4166-5A45-741D-DC00-00B4122215AA}"/>
              </a:ext>
            </a:extLst>
          </p:cNvPr>
          <p:cNvSpPr txBox="1">
            <a:spLocks/>
          </p:cNvSpPr>
          <p:nvPr/>
        </p:nvSpPr>
        <p:spPr>
          <a:xfrm>
            <a:off x="304942" y="4309391"/>
            <a:ext cx="11738905" cy="1340666"/>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22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0000"/>
              </a:buClr>
            </a:pPr>
            <a:r>
              <a:rPr lang="en-GB" sz="1400" b="1">
                <a:solidFill>
                  <a:schemeClr val="tx1"/>
                </a:solidFill>
                <a:latin typeface="Arial"/>
                <a:ea typeface="Calibri"/>
                <a:cs typeface="Arial"/>
              </a:rPr>
              <a:t>Pharmacy</a:t>
            </a:r>
          </a:p>
          <a:p>
            <a:pPr marL="342900" indent="-342900">
              <a:buFont typeface="Arial" panose="020B0604020202020204" pitchFamily="34" charset="0"/>
              <a:buChar char="•"/>
            </a:pPr>
            <a:r>
              <a:rPr lang="en-GB" sz="1300" b="1" dirty="0">
                <a:solidFill>
                  <a:schemeClr val="tx1"/>
                </a:solidFill>
                <a:latin typeface="Arial"/>
                <a:ea typeface="Calibri"/>
                <a:cs typeface="Arial"/>
              </a:rPr>
              <a:t>Greater emphasis on Community Pharmacy and maximisation of Pharmacy First to support access.  </a:t>
            </a:r>
            <a:r>
              <a:rPr lang="en-GB" sz="1300" dirty="0">
                <a:solidFill>
                  <a:schemeClr val="tx1"/>
                </a:solidFill>
                <a:latin typeface="Arial"/>
                <a:ea typeface="Calibri"/>
                <a:cs typeface="Arial"/>
              </a:rPr>
              <a:t>The pharmacy plan </a:t>
            </a:r>
            <a:r>
              <a:rPr lang="en-GB" sz="1300" b="1" dirty="0">
                <a:solidFill>
                  <a:schemeClr val="tx1"/>
                </a:solidFill>
                <a:latin typeface="Arial"/>
                <a:ea typeface="Calibri"/>
                <a:cs typeface="Arial"/>
              </a:rPr>
              <a:t>needs to include the relevant detail / sections from the pharmacy access scheme rather than referencing separate documents</a:t>
            </a:r>
            <a:r>
              <a:rPr lang="en-GB" sz="1300" dirty="0">
                <a:solidFill>
                  <a:schemeClr val="tx1"/>
                </a:solidFill>
                <a:latin typeface="Arial"/>
                <a:ea typeface="Calibri"/>
                <a:cs typeface="Arial"/>
              </a:rPr>
              <a:t> as it is difficult to assess the appropriateness of the plan. This should include detail as to the actions, the data, the timelines and the resource to support and challenge provider non contractual compliance and or unwarranted variation. </a:t>
            </a:r>
            <a:endParaRPr lang="en-GB" sz="1300" dirty="0">
              <a:solidFill>
                <a:schemeClr val="tx1"/>
              </a:solidFill>
              <a:latin typeface="Arial"/>
              <a:cs typeface="Arial"/>
            </a:endParaRPr>
          </a:p>
          <a:p>
            <a:pPr marL="342900" indent="-342900">
              <a:buClr>
                <a:srgbClr val="000000"/>
              </a:buClr>
              <a:buFont typeface="Arial" panose="020B0604020202020204" pitchFamily="34" charset="0"/>
              <a:buChar char="•"/>
            </a:pPr>
            <a:r>
              <a:rPr lang="en-GB" sz="1300" b="1" dirty="0">
                <a:solidFill>
                  <a:schemeClr val="tx1"/>
                </a:solidFill>
                <a:latin typeface="Arial"/>
                <a:ea typeface="Calibri"/>
                <a:cs typeface="Arial"/>
              </a:rPr>
              <a:t>Introduce prescribing based services</a:t>
            </a:r>
            <a:r>
              <a:rPr lang="en-GB" sz="1300" dirty="0">
                <a:solidFill>
                  <a:schemeClr val="tx1"/>
                </a:solidFill>
                <a:latin typeface="Arial"/>
                <a:ea typeface="Calibri"/>
                <a:cs typeface="Arial"/>
              </a:rPr>
              <a:t> - How will monitoring of prescribing be aligned with existing Meds Optimisation governance, performance and improvement and what are the mitigations to the highlighted risks</a:t>
            </a:r>
          </a:p>
          <a:p>
            <a:pPr marL="342900" indent="-342900">
              <a:buClr>
                <a:srgbClr val="000000"/>
              </a:buClr>
              <a:buChar char="•"/>
            </a:pPr>
            <a:r>
              <a:rPr lang="en-GB" sz="1300" b="1" dirty="0">
                <a:solidFill>
                  <a:schemeClr val="tx1"/>
                </a:solidFill>
                <a:latin typeface="Arial"/>
                <a:ea typeface="Calibri"/>
                <a:cs typeface="Arial"/>
              </a:rPr>
              <a:t>Embedding pharmacy clinical services - W</a:t>
            </a:r>
            <a:r>
              <a:rPr lang="en-GB" sz="1300" dirty="0">
                <a:solidFill>
                  <a:schemeClr val="tx1"/>
                </a:solidFill>
                <a:latin typeface="Arial"/>
                <a:ea typeface="Calibri"/>
                <a:cs typeface="Arial"/>
              </a:rPr>
              <a:t>hat data can ICB use in the absence of national data? More detail required about </a:t>
            </a:r>
            <a:r>
              <a:rPr lang="en-GB" sz="1300" b="1" dirty="0">
                <a:solidFill>
                  <a:schemeClr val="tx1"/>
                </a:solidFill>
                <a:latin typeface="Arial"/>
                <a:ea typeface="Calibri"/>
                <a:cs typeface="Arial"/>
              </a:rPr>
              <a:t>maximising NHS 111 </a:t>
            </a:r>
            <a:r>
              <a:rPr lang="en-GB" sz="1300" dirty="0">
                <a:solidFill>
                  <a:schemeClr val="tx1"/>
                </a:solidFill>
                <a:latin typeface="Arial"/>
                <a:ea typeface="Calibri"/>
                <a:cs typeface="Arial"/>
              </a:rPr>
              <a:t>data and referrals and calls ended etc</a:t>
            </a:r>
          </a:p>
          <a:p>
            <a:pPr marL="342900" indent="-342900">
              <a:buClr>
                <a:srgbClr val="000000"/>
              </a:buClr>
              <a:buChar char="•"/>
            </a:pPr>
            <a:endParaRPr lang="en-GB" sz="1300">
              <a:solidFill>
                <a:schemeClr val="tx1"/>
              </a:solidFill>
              <a:latin typeface="Arial"/>
              <a:ea typeface="Calibri"/>
              <a:cs typeface="Arial"/>
            </a:endParaRPr>
          </a:p>
          <a:p>
            <a:pPr>
              <a:buClr>
                <a:srgbClr val="000000"/>
              </a:buClr>
            </a:pPr>
            <a:endParaRPr lang="en-GB" sz="1300" b="1">
              <a:solidFill>
                <a:schemeClr val="tx1"/>
              </a:solidFill>
              <a:latin typeface="Arial"/>
              <a:ea typeface="Calibri"/>
              <a:cs typeface="Arial"/>
            </a:endParaRPr>
          </a:p>
        </p:txBody>
      </p:sp>
    </p:spTree>
    <p:extLst>
      <p:ext uri="{BB962C8B-B14F-4D97-AF65-F5344CB8AC3E}">
        <p14:creationId xmlns:p14="http://schemas.microsoft.com/office/powerpoint/2010/main" val="2471300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760762f-6d0f-47a6-8fb9-606f44da572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A4109AFC2C6E043A4318249FC3EB332" ma:contentTypeVersion="10" ma:contentTypeDescription="Create a new document." ma:contentTypeScope="" ma:versionID="6d202c3411c7fac7880508c6ba75e883">
  <xsd:schema xmlns:xsd="http://www.w3.org/2001/XMLSchema" xmlns:xs="http://www.w3.org/2001/XMLSchema" xmlns:p="http://schemas.microsoft.com/office/2006/metadata/properties" xmlns:ns2="d760762f-6d0f-47a6-8fb9-606f44da5725" targetNamespace="http://schemas.microsoft.com/office/2006/metadata/properties" ma:root="true" ma:fieldsID="63b0e48cdd305263923f66abfd8919b9" ns2:_="">
    <xsd:import namespace="d760762f-6d0f-47a6-8fb9-606f44da57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60762f-6d0f-47a6-8fb9-606f44da57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8AAD38-725C-46DA-8427-8FB3C04D06AD}">
  <ds:schemaRefs>
    <ds:schemaRef ds:uri="0ad2bf9f-8bac-4147-b991-89a132fc5529"/>
    <ds:schemaRef ds:uri="faa570e1-9a19-40ec-aa10-3d9f014ab5c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C3A67CA-3681-46CA-8EC2-ACA14BC901F6}"/>
</file>

<file path=customXml/itemProps3.xml><?xml version="1.0" encoding="utf-8"?>
<ds:datastoreItem xmlns:ds="http://schemas.openxmlformats.org/officeDocument/2006/customXml" ds:itemID="{6B96053C-3CD5-4F89-926D-B34C23C2FE7F}">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1</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Primary Care Action Plans</vt:lpstr>
      <vt:lpstr>Primary Care Action Plans</vt:lpstr>
      <vt:lpstr>Primary Care Action Plans </vt:lpstr>
      <vt:lpstr>Primary Care Action Plans </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LEECH, Cathy (NHS ENGLAND)</dc:creator>
  <cp:revision>28</cp:revision>
  <dcterms:created xsi:type="dcterms:W3CDTF">2026-05-11T13:34:10Z</dcterms:created>
  <dcterms:modified xsi:type="dcterms:W3CDTF">2026-05-13T13:17:08Z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0x0101000A4109AFC2C6E043A4318249FC3EB332</vt:lpwstr>
  </property>
  <property fmtid="{D5CDD505-2E9C-101B-9397-08002B2CF9AE}" pid="3" name="MediaServiceImageTags">
    <vt:lpwstr/>
  </property>
</Properties>
</file>