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sldIdLst>
    <p:sldId id="600" r:id="rId5"/>
    <p:sldId id="2147472430" r:id="rId6"/>
    <p:sldId id="619" r:id="rId7"/>
    <p:sldId id="630" r:id="rId8"/>
    <p:sldId id="1780" r:id="rId9"/>
    <p:sldId id="256" r:id="rId10"/>
    <p:sldId id="268" r:id="rId11"/>
    <p:sldId id="10283" r:id="rId12"/>
    <p:sldId id="615" r:id="rId13"/>
    <p:sldId id="2147472448" r:id="rId14"/>
    <p:sldId id="2147472447" r:id="rId15"/>
    <p:sldId id="2147472433" r:id="rId16"/>
    <p:sldId id="2147472437" r:id="rId17"/>
    <p:sldId id="2147472434" r:id="rId18"/>
    <p:sldId id="2147472435" r:id="rId19"/>
    <p:sldId id="604" r:id="rId20"/>
    <p:sldId id="2147472446" r:id="rId21"/>
    <p:sldId id="2147472449" r:id="rId22"/>
    <p:sldId id="610" r:id="rId23"/>
    <p:sldId id="609" r:id="rId24"/>
    <p:sldId id="632" r:id="rId25"/>
    <p:sldId id="599" r:id="rId26"/>
  </p:sldIdLst>
  <p:sldSz cx="12192000" cy="6858000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EBAB44-EDE2-24F4-A750-CE91F8BE7E64}" v="10" dt="2026-02-04T08:27:42.6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" d="100"/>
          <a:sy n="20" d="100"/>
        </p:scale>
        <p:origin x="1469" y="250"/>
      </p:cViewPr>
      <p:guideLst>
        <p:guide orient="horz" pos="2137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24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24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1B2498-43D5-46D6-860D-2852EC72720B}" type="doc">
      <dgm:prSet loTypeId="urn:microsoft.com/office/officeart/2005/8/layout/rings+Icon#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1E03C62-5F30-47B3-970A-44B0E6700080}">
      <dgm:prSet/>
      <dgm:spPr/>
      <dgm:t>
        <a:bodyPr/>
        <a:lstStyle/>
        <a:p>
          <a:r>
            <a:rPr lang="en-GB"/>
            <a:t>Increased referrals</a:t>
          </a:r>
        </a:p>
      </dgm:t>
    </dgm:pt>
    <dgm:pt modelId="{A95D79F6-B788-4CD6-B37A-4E37451019EA}" type="parTrans" cxnId="{30565DDA-8D58-44B6-A72F-E020FD5C54C3}">
      <dgm:prSet/>
      <dgm:spPr/>
      <dgm:t>
        <a:bodyPr/>
        <a:lstStyle/>
        <a:p>
          <a:endParaRPr lang="en-GB"/>
        </a:p>
      </dgm:t>
    </dgm:pt>
    <dgm:pt modelId="{ABE71C97-29D2-4BBA-8B26-CDF61DE35522}" type="sibTrans" cxnId="{30565DDA-8D58-44B6-A72F-E020FD5C54C3}">
      <dgm:prSet/>
      <dgm:spPr/>
      <dgm:t>
        <a:bodyPr/>
        <a:lstStyle/>
        <a:p>
          <a:endParaRPr lang="en-GB"/>
        </a:p>
      </dgm:t>
    </dgm:pt>
    <dgm:pt modelId="{44E4DB03-F812-4611-B703-CC1EE8D354BD}">
      <dgm:prSet/>
      <dgm:spPr/>
      <dgm:t>
        <a:bodyPr/>
        <a:lstStyle/>
        <a:p>
          <a:r>
            <a:rPr lang="en-GB" b="0" i="0"/>
            <a:t>Long waiting times for assessment</a:t>
          </a:r>
          <a:endParaRPr lang="en-GB"/>
        </a:p>
      </dgm:t>
    </dgm:pt>
    <dgm:pt modelId="{392EDDCD-7ED5-451E-A697-58C34227584A}" type="parTrans" cxnId="{88A9C1F1-537D-486D-9A81-832646B5924C}">
      <dgm:prSet/>
      <dgm:spPr/>
      <dgm:t>
        <a:bodyPr/>
        <a:lstStyle/>
        <a:p>
          <a:endParaRPr lang="en-GB"/>
        </a:p>
      </dgm:t>
    </dgm:pt>
    <dgm:pt modelId="{1F7DDD3D-E0E5-4ABA-9003-9554B311A4E4}" type="sibTrans" cxnId="{88A9C1F1-537D-486D-9A81-832646B5924C}">
      <dgm:prSet/>
      <dgm:spPr/>
      <dgm:t>
        <a:bodyPr/>
        <a:lstStyle/>
        <a:p>
          <a:endParaRPr lang="en-GB"/>
        </a:p>
      </dgm:t>
    </dgm:pt>
    <dgm:pt modelId="{2206D2EF-CEC8-429F-9D55-672458182E5C}">
      <dgm:prSet/>
      <dgm:spPr/>
      <dgm:t>
        <a:bodyPr/>
        <a:lstStyle/>
        <a:p>
          <a:r>
            <a:rPr lang="en-GB" b="0" i="0"/>
            <a:t>Gaps in compliance with national guidance</a:t>
          </a:r>
          <a:endParaRPr lang="en-GB"/>
        </a:p>
      </dgm:t>
    </dgm:pt>
    <dgm:pt modelId="{42085CFF-D5F6-460A-B8E0-34AC9785EA11}" type="parTrans" cxnId="{EA5E90FE-1998-473D-A4EB-2550D1F70E45}">
      <dgm:prSet/>
      <dgm:spPr/>
      <dgm:t>
        <a:bodyPr/>
        <a:lstStyle/>
        <a:p>
          <a:endParaRPr lang="en-GB"/>
        </a:p>
      </dgm:t>
    </dgm:pt>
    <dgm:pt modelId="{AEF0C030-626C-40DF-8AC7-629CF536EC3A}" type="sibTrans" cxnId="{EA5E90FE-1998-473D-A4EB-2550D1F70E45}">
      <dgm:prSet/>
      <dgm:spPr/>
      <dgm:t>
        <a:bodyPr/>
        <a:lstStyle/>
        <a:p>
          <a:endParaRPr lang="en-GB"/>
        </a:p>
      </dgm:t>
    </dgm:pt>
    <dgm:pt modelId="{F08612FA-E6DE-4779-B5A0-BDE402687C17}">
      <dgm:prSet/>
      <dgm:spPr/>
      <dgm:t>
        <a:bodyPr/>
        <a:lstStyle/>
        <a:p>
          <a:r>
            <a:rPr lang="en-GB"/>
            <a:t>Inconsistent support for families</a:t>
          </a:r>
        </a:p>
      </dgm:t>
    </dgm:pt>
    <dgm:pt modelId="{32740DEC-6ED9-4725-A812-C10E776CAECF}" type="parTrans" cxnId="{FF925025-7A15-4E4C-BACF-B8B497F4701C}">
      <dgm:prSet/>
      <dgm:spPr/>
      <dgm:t>
        <a:bodyPr/>
        <a:lstStyle/>
        <a:p>
          <a:endParaRPr lang="en-GB"/>
        </a:p>
      </dgm:t>
    </dgm:pt>
    <dgm:pt modelId="{00DCB8CA-34D1-411A-824D-FEB8AD3C087F}" type="sibTrans" cxnId="{FF925025-7A15-4E4C-BACF-B8B497F4701C}">
      <dgm:prSet/>
      <dgm:spPr/>
      <dgm:t>
        <a:bodyPr/>
        <a:lstStyle/>
        <a:p>
          <a:endParaRPr lang="en-GB"/>
        </a:p>
      </dgm:t>
    </dgm:pt>
    <dgm:pt modelId="{9BA777BE-2DBE-49BF-BAE8-ECDFC0444A9C}">
      <dgm:prSet/>
      <dgm:spPr/>
      <dgm:t>
        <a:bodyPr/>
        <a:lstStyle/>
        <a:p>
          <a:r>
            <a:rPr lang="en-GB"/>
            <a:t>Fragmented pathways, silo working and lack of funding</a:t>
          </a:r>
        </a:p>
      </dgm:t>
    </dgm:pt>
    <dgm:pt modelId="{A07365BA-819F-4497-8D76-30D6626DCE3A}" type="parTrans" cxnId="{F8347983-F8AA-4723-86A3-589956C294D4}">
      <dgm:prSet/>
      <dgm:spPr/>
      <dgm:t>
        <a:bodyPr/>
        <a:lstStyle/>
        <a:p>
          <a:endParaRPr lang="en-GB"/>
        </a:p>
      </dgm:t>
    </dgm:pt>
    <dgm:pt modelId="{6E0A0BC7-E26F-4439-98C8-BD117E7CC936}" type="sibTrans" cxnId="{F8347983-F8AA-4723-86A3-589956C294D4}">
      <dgm:prSet/>
      <dgm:spPr/>
      <dgm:t>
        <a:bodyPr/>
        <a:lstStyle/>
        <a:p>
          <a:endParaRPr lang="en-GB"/>
        </a:p>
      </dgm:t>
    </dgm:pt>
    <dgm:pt modelId="{A2A0A17F-023B-4F8A-86D2-91070F1AD517}">
      <dgm:prSet/>
      <dgm:spPr/>
      <dgm:t>
        <a:bodyPr/>
        <a:lstStyle/>
        <a:p>
          <a:r>
            <a:rPr lang="en-GB" b="0" i="0"/>
            <a:t>Increased </a:t>
          </a:r>
          <a:r>
            <a:rPr lang="en-GB"/>
            <a:t>use of </a:t>
          </a:r>
          <a:r>
            <a:rPr lang="en-GB">
              <a:latin typeface="Arial" panose="020B0604020202020204"/>
            </a:rPr>
            <a:t>private</a:t>
          </a:r>
          <a:r>
            <a:rPr lang="en-GB"/>
            <a:t> </a:t>
          </a:r>
          <a:r>
            <a:rPr lang="en-GB">
              <a:latin typeface="Arial" panose="020B0604020202020204"/>
            </a:rPr>
            <a:t>assessments</a:t>
          </a:r>
          <a:r>
            <a:rPr lang="en-GB"/>
            <a:t> with no oversight of quality</a:t>
          </a:r>
        </a:p>
      </dgm:t>
    </dgm:pt>
    <dgm:pt modelId="{0083B270-0647-49BD-AAB4-B3B9E54DD785}" type="parTrans" cxnId="{85BFF9CD-B1ED-416E-8ED7-036B5102A705}">
      <dgm:prSet/>
      <dgm:spPr/>
      <dgm:t>
        <a:bodyPr/>
        <a:lstStyle/>
        <a:p>
          <a:endParaRPr lang="en-GB"/>
        </a:p>
      </dgm:t>
    </dgm:pt>
    <dgm:pt modelId="{A015ECBF-CC0A-45EE-814F-9DCD07D008F1}" type="sibTrans" cxnId="{85BFF9CD-B1ED-416E-8ED7-036B5102A705}">
      <dgm:prSet/>
      <dgm:spPr/>
      <dgm:t>
        <a:bodyPr/>
        <a:lstStyle/>
        <a:p>
          <a:endParaRPr lang="en-GB"/>
        </a:p>
      </dgm:t>
    </dgm:pt>
    <dgm:pt modelId="{7D3BE9CB-C01F-4616-9DB9-22AE2545D55F}">
      <dgm:prSet/>
      <dgm:spPr/>
      <dgm:t>
        <a:bodyPr/>
        <a:lstStyle/>
        <a:p>
          <a:r>
            <a:rPr lang="en-GB"/>
            <a:t>High number not receiving a diagnosis at end of the pathway </a:t>
          </a:r>
        </a:p>
      </dgm:t>
    </dgm:pt>
    <dgm:pt modelId="{81B63517-9367-42BE-A623-9B168413E77D}" type="parTrans" cxnId="{0D365935-AED6-45B4-8D60-F064E2C61037}">
      <dgm:prSet/>
      <dgm:spPr/>
      <dgm:t>
        <a:bodyPr/>
        <a:lstStyle/>
        <a:p>
          <a:endParaRPr lang="en-GB"/>
        </a:p>
      </dgm:t>
    </dgm:pt>
    <dgm:pt modelId="{228A2646-7FFF-43BA-AB48-3EB0E2DD7819}" type="sibTrans" cxnId="{0D365935-AED6-45B4-8D60-F064E2C61037}">
      <dgm:prSet/>
      <dgm:spPr/>
      <dgm:t>
        <a:bodyPr/>
        <a:lstStyle/>
        <a:p>
          <a:endParaRPr lang="en-GB"/>
        </a:p>
      </dgm:t>
    </dgm:pt>
    <dgm:pt modelId="{4EA22015-C0BB-43D8-8275-8872B97BF268}">
      <dgm:prSet/>
      <dgm:spPr/>
      <dgm:t>
        <a:bodyPr/>
        <a:lstStyle/>
        <a:p>
          <a:endParaRPr lang="en-GB"/>
        </a:p>
      </dgm:t>
    </dgm:pt>
    <dgm:pt modelId="{0244B8FC-77FB-4E9D-A1D8-826C96F720F9}" type="parTrans" cxnId="{9E9AC148-6153-45CA-A3B4-F85036877B2B}">
      <dgm:prSet/>
      <dgm:spPr/>
      <dgm:t>
        <a:bodyPr/>
        <a:lstStyle/>
        <a:p>
          <a:endParaRPr lang="en-GB"/>
        </a:p>
      </dgm:t>
    </dgm:pt>
    <dgm:pt modelId="{6AFF7F07-B1C9-4DE9-8A7D-EA01FBE9D08F}" type="sibTrans" cxnId="{9E9AC148-6153-45CA-A3B4-F85036877B2B}">
      <dgm:prSet/>
      <dgm:spPr/>
      <dgm:t>
        <a:bodyPr/>
        <a:lstStyle/>
        <a:p>
          <a:endParaRPr lang="en-GB"/>
        </a:p>
      </dgm:t>
    </dgm:pt>
    <dgm:pt modelId="{50E11382-7DBE-43F2-AD1C-93C096135966}">
      <dgm:prSet/>
      <dgm:spPr/>
      <dgm:t>
        <a:bodyPr/>
        <a:lstStyle/>
        <a:p>
          <a:endParaRPr lang="en-GB"/>
        </a:p>
      </dgm:t>
    </dgm:pt>
    <dgm:pt modelId="{6618B66A-5792-4B9A-B871-A47826E9091A}" type="parTrans" cxnId="{61697200-50B7-454E-895F-5008F489CA67}">
      <dgm:prSet/>
      <dgm:spPr/>
      <dgm:t>
        <a:bodyPr/>
        <a:lstStyle/>
        <a:p>
          <a:endParaRPr lang="en-GB"/>
        </a:p>
      </dgm:t>
    </dgm:pt>
    <dgm:pt modelId="{845037FE-65D4-4B3A-BC31-D2B9A63431D8}" type="sibTrans" cxnId="{61697200-50B7-454E-895F-5008F489CA67}">
      <dgm:prSet/>
      <dgm:spPr/>
      <dgm:t>
        <a:bodyPr/>
        <a:lstStyle/>
        <a:p>
          <a:endParaRPr lang="en-GB"/>
        </a:p>
      </dgm:t>
    </dgm:pt>
    <dgm:pt modelId="{E1600BE0-A3B2-4F65-8513-84F4EC8C4673}">
      <dgm:prSet/>
      <dgm:spPr/>
      <dgm:t>
        <a:bodyPr/>
        <a:lstStyle/>
        <a:p>
          <a:endParaRPr lang="en-GB"/>
        </a:p>
      </dgm:t>
    </dgm:pt>
    <dgm:pt modelId="{3C692605-10F6-4538-A3D6-2925A01A07D4}" type="parTrans" cxnId="{AB5D8A2D-8577-487E-AA37-7FCD9489FE4A}">
      <dgm:prSet/>
      <dgm:spPr/>
      <dgm:t>
        <a:bodyPr/>
        <a:lstStyle/>
        <a:p>
          <a:endParaRPr lang="en-GB"/>
        </a:p>
      </dgm:t>
    </dgm:pt>
    <dgm:pt modelId="{6EFAAD04-6B8F-4944-AB73-3B9836A2EE97}" type="sibTrans" cxnId="{AB5D8A2D-8577-487E-AA37-7FCD9489FE4A}">
      <dgm:prSet/>
      <dgm:spPr/>
      <dgm:t>
        <a:bodyPr/>
        <a:lstStyle/>
        <a:p>
          <a:endParaRPr lang="en-GB"/>
        </a:p>
      </dgm:t>
    </dgm:pt>
    <dgm:pt modelId="{85FF5FC5-6A87-4A57-B688-9738F56E7D5B}">
      <dgm:prSet/>
      <dgm:spPr/>
      <dgm:t>
        <a:bodyPr/>
        <a:lstStyle/>
        <a:p>
          <a:endParaRPr lang="en-GB"/>
        </a:p>
      </dgm:t>
    </dgm:pt>
    <dgm:pt modelId="{24A8E8FB-5D19-4DA4-B783-D50B3C5EE399}" type="parTrans" cxnId="{4A2C2B91-A511-46C6-8D97-F0FF7BC2FB72}">
      <dgm:prSet/>
      <dgm:spPr/>
      <dgm:t>
        <a:bodyPr/>
        <a:lstStyle/>
        <a:p>
          <a:endParaRPr lang="en-GB"/>
        </a:p>
      </dgm:t>
    </dgm:pt>
    <dgm:pt modelId="{0741BDC1-DE5A-4D43-A549-4FAB44E62674}" type="sibTrans" cxnId="{4A2C2B91-A511-46C6-8D97-F0FF7BC2FB72}">
      <dgm:prSet/>
      <dgm:spPr/>
      <dgm:t>
        <a:bodyPr/>
        <a:lstStyle/>
        <a:p>
          <a:endParaRPr lang="en-GB"/>
        </a:p>
      </dgm:t>
    </dgm:pt>
    <dgm:pt modelId="{441AA226-7FD3-4AD3-A201-92D1B8BCCE11}">
      <dgm:prSet/>
      <dgm:spPr/>
      <dgm:t>
        <a:bodyPr/>
        <a:lstStyle/>
        <a:p>
          <a:endParaRPr lang="en-GB"/>
        </a:p>
      </dgm:t>
    </dgm:pt>
    <dgm:pt modelId="{2C8D68ED-F637-4126-8C5C-9E0B59A49751}" type="parTrans" cxnId="{B1A1374E-E6A0-42C4-87D0-56607B918762}">
      <dgm:prSet/>
      <dgm:spPr/>
      <dgm:t>
        <a:bodyPr/>
        <a:lstStyle/>
        <a:p>
          <a:endParaRPr lang="en-GB"/>
        </a:p>
      </dgm:t>
    </dgm:pt>
    <dgm:pt modelId="{CA3E104A-09CE-4CE0-BF3C-B533B8E780BF}" type="sibTrans" cxnId="{B1A1374E-E6A0-42C4-87D0-56607B918762}">
      <dgm:prSet/>
      <dgm:spPr/>
      <dgm:t>
        <a:bodyPr/>
        <a:lstStyle/>
        <a:p>
          <a:endParaRPr lang="en-GB"/>
        </a:p>
      </dgm:t>
    </dgm:pt>
    <dgm:pt modelId="{01F04E0B-5B8A-471C-85AD-A96297736370}" type="pres">
      <dgm:prSet presAssocID="{E01B2498-43D5-46D6-860D-2852EC72720B}" presName="Name0" presStyleCnt="0">
        <dgm:presLayoutVars>
          <dgm:chMax val="7"/>
          <dgm:dir/>
          <dgm:resizeHandles val="exact"/>
        </dgm:presLayoutVars>
      </dgm:prSet>
      <dgm:spPr/>
    </dgm:pt>
    <dgm:pt modelId="{4C40F852-E80D-4538-863D-D9A4CA86BDF8}" type="pres">
      <dgm:prSet presAssocID="{E01B2498-43D5-46D6-860D-2852EC72720B}" presName="ellipse1" presStyleLbl="vennNode1" presStyleIdx="0" presStyleCnt="7">
        <dgm:presLayoutVars>
          <dgm:bulletEnabled val="1"/>
        </dgm:presLayoutVars>
      </dgm:prSet>
      <dgm:spPr/>
    </dgm:pt>
    <dgm:pt modelId="{DBED1B87-78E2-429D-A0C3-23D421529F5C}" type="pres">
      <dgm:prSet presAssocID="{E01B2498-43D5-46D6-860D-2852EC72720B}" presName="ellipse2" presStyleLbl="vennNode1" presStyleIdx="1" presStyleCnt="7">
        <dgm:presLayoutVars>
          <dgm:bulletEnabled val="1"/>
        </dgm:presLayoutVars>
      </dgm:prSet>
      <dgm:spPr/>
    </dgm:pt>
    <dgm:pt modelId="{58539B58-2CA9-4B1D-B274-C56307474620}" type="pres">
      <dgm:prSet presAssocID="{E01B2498-43D5-46D6-860D-2852EC72720B}" presName="ellipse3" presStyleLbl="vennNode1" presStyleIdx="2" presStyleCnt="7">
        <dgm:presLayoutVars>
          <dgm:bulletEnabled val="1"/>
        </dgm:presLayoutVars>
      </dgm:prSet>
      <dgm:spPr/>
    </dgm:pt>
    <dgm:pt modelId="{EA06AC01-1781-4DA1-A8FF-A944C12064F5}" type="pres">
      <dgm:prSet presAssocID="{E01B2498-43D5-46D6-860D-2852EC72720B}" presName="ellipse4" presStyleLbl="vennNode1" presStyleIdx="3" presStyleCnt="7">
        <dgm:presLayoutVars>
          <dgm:bulletEnabled val="1"/>
        </dgm:presLayoutVars>
      </dgm:prSet>
      <dgm:spPr/>
    </dgm:pt>
    <dgm:pt modelId="{2D47523A-5636-43C5-9F09-F6B737D1EE2A}" type="pres">
      <dgm:prSet presAssocID="{E01B2498-43D5-46D6-860D-2852EC72720B}" presName="ellipse5" presStyleLbl="vennNode1" presStyleIdx="4" presStyleCnt="7">
        <dgm:presLayoutVars>
          <dgm:bulletEnabled val="1"/>
        </dgm:presLayoutVars>
      </dgm:prSet>
      <dgm:spPr/>
    </dgm:pt>
    <dgm:pt modelId="{EF654B09-8450-4AF3-8C16-6F0203CAA647}" type="pres">
      <dgm:prSet presAssocID="{E01B2498-43D5-46D6-860D-2852EC72720B}" presName="ellipse6" presStyleLbl="vennNode1" presStyleIdx="5" presStyleCnt="7">
        <dgm:presLayoutVars>
          <dgm:bulletEnabled val="1"/>
        </dgm:presLayoutVars>
      </dgm:prSet>
      <dgm:spPr/>
    </dgm:pt>
    <dgm:pt modelId="{BF63FAA1-8800-4D83-A20F-B9DE7FD222BD}" type="pres">
      <dgm:prSet presAssocID="{E01B2498-43D5-46D6-860D-2852EC72720B}" presName="ellipse7" presStyleLbl="vennNode1" presStyleIdx="6" presStyleCnt="7">
        <dgm:presLayoutVars>
          <dgm:bulletEnabled val="1"/>
        </dgm:presLayoutVars>
      </dgm:prSet>
      <dgm:spPr/>
    </dgm:pt>
  </dgm:ptLst>
  <dgm:cxnLst>
    <dgm:cxn modelId="{61697200-50B7-454E-895F-5008F489CA67}" srcId="{E01B2498-43D5-46D6-860D-2852EC72720B}" destId="{50E11382-7DBE-43F2-AD1C-93C096135966}" srcOrd="9" destOrd="0" parTransId="{6618B66A-5792-4B9A-B871-A47826E9091A}" sibTransId="{845037FE-65D4-4B3A-BC31-D2B9A63431D8}"/>
    <dgm:cxn modelId="{A87AA80F-AEA3-4FD2-B03D-CDCDCEFE7217}" type="presOf" srcId="{2206D2EF-CEC8-429F-9D55-672458182E5C}" destId="{EA06AC01-1781-4DA1-A8FF-A944C12064F5}" srcOrd="0" destOrd="0" presId="urn:microsoft.com/office/officeart/2005/8/layout/rings+Icon#1"/>
    <dgm:cxn modelId="{9EAECB1A-0188-4550-8FB6-B40B39B49B30}" type="presOf" srcId="{F08612FA-E6DE-4779-B5A0-BDE402687C17}" destId="{2D47523A-5636-43C5-9F09-F6B737D1EE2A}" srcOrd="0" destOrd="0" presId="urn:microsoft.com/office/officeart/2005/8/layout/rings+Icon#1"/>
    <dgm:cxn modelId="{FF925025-7A15-4E4C-BACF-B8B497F4701C}" srcId="{E01B2498-43D5-46D6-860D-2852EC72720B}" destId="{F08612FA-E6DE-4779-B5A0-BDE402687C17}" srcOrd="4" destOrd="0" parTransId="{32740DEC-6ED9-4725-A812-C10E776CAECF}" sibTransId="{00DCB8CA-34D1-411A-824D-FEB8AD3C087F}"/>
    <dgm:cxn modelId="{AB5D8A2D-8577-487E-AA37-7FCD9489FE4A}" srcId="{E01B2498-43D5-46D6-860D-2852EC72720B}" destId="{E1600BE0-A3B2-4F65-8513-84F4EC8C4673}" srcOrd="10" destOrd="0" parTransId="{3C692605-10F6-4538-A3D6-2925A01A07D4}" sibTransId="{6EFAAD04-6B8F-4944-AB73-3B9836A2EE97}"/>
    <dgm:cxn modelId="{0D365935-AED6-45B4-8D60-F064E2C61037}" srcId="{E01B2498-43D5-46D6-860D-2852EC72720B}" destId="{7D3BE9CB-C01F-4616-9DB9-22AE2545D55F}" srcOrd="2" destOrd="0" parTransId="{81B63517-9367-42BE-A623-9B168413E77D}" sibTransId="{228A2646-7FFF-43BA-AB48-3EB0E2DD7819}"/>
    <dgm:cxn modelId="{9E9AC148-6153-45CA-A3B4-F85036877B2B}" srcId="{E01B2498-43D5-46D6-860D-2852EC72720B}" destId="{4EA22015-C0BB-43D8-8275-8872B97BF268}" srcOrd="8" destOrd="0" parTransId="{0244B8FC-77FB-4E9D-A1D8-826C96F720F9}" sibTransId="{6AFF7F07-B1C9-4DE9-8A7D-EA01FBE9D08F}"/>
    <dgm:cxn modelId="{B1A1374E-E6A0-42C4-87D0-56607B918762}" srcId="{E01B2498-43D5-46D6-860D-2852EC72720B}" destId="{441AA226-7FD3-4AD3-A201-92D1B8BCCE11}" srcOrd="7" destOrd="0" parTransId="{2C8D68ED-F637-4126-8C5C-9E0B59A49751}" sibTransId="{CA3E104A-09CE-4CE0-BF3C-B533B8E780BF}"/>
    <dgm:cxn modelId="{1DC62383-BC1E-421C-BCCD-4704F1CA9AD1}" type="presOf" srcId="{7D3BE9CB-C01F-4616-9DB9-22AE2545D55F}" destId="{58539B58-2CA9-4B1D-B274-C56307474620}" srcOrd="0" destOrd="0" presId="urn:microsoft.com/office/officeart/2005/8/layout/rings+Icon#1"/>
    <dgm:cxn modelId="{F8347983-F8AA-4723-86A3-589956C294D4}" srcId="{E01B2498-43D5-46D6-860D-2852EC72720B}" destId="{9BA777BE-2DBE-49BF-BAE8-ECDFC0444A9C}" srcOrd="5" destOrd="0" parTransId="{A07365BA-819F-4497-8D76-30D6626DCE3A}" sibTransId="{6E0A0BC7-E26F-4439-98C8-BD117E7CC936}"/>
    <dgm:cxn modelId="{6FF7408C-7AE8-43C3-80D8-F27F02EF0725}" type="presOf" srcId="{9BA777BE-2DBE-49BF-BAE8-ECDFC0444A9C}" destId="{EF654B09-8450-4AF3-8C16-6F0203CAA647}" srcOrd="0" destOrd="0" presId="urn:microsoft.com/office/officeart/2005/8/layout/rings+Icon#1"/>
    <dgm:cxn modelId="{4A2C2B91-A511-46C6-8D97-F0FF7BC2FB72}" srcId="{E01B2498-43D5-46D6-860D-2852EC72720B}" destId="{85FF5FC5-6A87-4A57-B688-9738F56E7D5B}" srcOrd="11" destOrd="0" parTransId="{24A8E8FB-5D19-4DA4-B783-D50B3C5EE399}" sibTransId="{0741BDC1-DE5A-4D43-A549-4FAB44E62674}"/>
    <dgm:cxn modelId="{A6D2CE92-C806-4397-80A4-02DC1FFACD9C}" type="presOf" srcId="{E01B2498-43D5-46D6-860D-2852EC72720B}" destId="{01F04E0B-5B8A-471C-85AD-A96297736370}" srcOrd="0" destOrd="0" presId="urn:microsoft.com/office/officeart/2005/8/layout/rings+Icon#1"/>
    <dgm:cxn modelId="{85BFF9CD-B1ED-416E-8ED7-036B5102A705}" srcId="{E01B2498-43D5-46D6-860D-2852EC72720B}" destId="{A2A0A17F-023B-4F8A-86D2-91070F1AD517}" srcOrd="6" destOrd="0" parTransId="{0083B270-0647-49BD-AAB4-B3B9E54DD785}" sibTransId="{A015ECBF-CC0A-45EE-814F-9DCD07D008F1}"/>
    <dgm:cxn modelId="{30565DDA-8D58-44B6-A72F-E020FD5C54C3}" srcId="{E01B2498-43D5-46D6-860D-2852EC72720B}" destId="{E1E03C62-5F30-47B3-970A-44B0E6700080}" srcOrd="0" destOrd="0" parTransId="{A95D79F6-B788-4CD6-B37A-4E37451019EA}" sibTransId="{ABE71C97-29D2-4BBA-8B26-CDF61DE35522}"/>
    <dgm:cxn modelId="{BC6798DA-0BD3-4907-8399-2C5EC5BF35B8}" type="presOf" srcId="{44E4DB03-F812-4611-B703-CC1EE8D354BD}" destId="{DBED1B87-78E2-429D-A0C3-23D421529F5C}" srcOrd="0" destOrd="0" presId="urn:microsoft.com/office/officeart/2005/8/layout/rings+Icon#1"/>
    <dgm:cxn modelId="{F822C7E0-CB1F-4A80-B66F-3DFDAB472A2C}" type="presOf" srcId="{A2A0A17F-023B-4F8A-86D2-91070F1AD517}" destId="{BF63FAA1-8800-4D83-A20F-B9DE7FD222BD}" srcOrd="0" destOrd="0" presId="urn:microsoft.com/office/officeart/2005/8/layout/rings+Icon#1"/>
    <dgm:cxn modelId="{5BFBC0E2-E949-4F72-A8F7-18A68586BDFE}" type="presOf" srcId="{E1E03C62-5F30-47B3-970A-44B0E6700080}" destId="{4C40F852-E80D-4538-863D-D9A4CA86BDF8}" srcOrd="0" destOrd="0" presId="urn:microsoft.com/office/officeart/2005/8/layout/rings+Icon#1"/>
    <dgm:cxn modelId="{88A9C1F1-537D-486D-9A81-832646B5924C}" srcId="{E01B2498-43D5-46D6-860D-2852EC72720B}" destId="{44E4DB03-F812-4611-B703-CC1EE8D354BD}" srcOrd="1" destOrd="0" parTransId="{392EDDCD-7ED5-451E-A697-58C34227584A}" sibTransId="{1F7DDD3D-E0E5-4ABA-9003-9554B311A4E4}"/>
    <dgm:cxn modelId="{EA5E90FE-1998-473D-A4EB-2550D1F70E45}" srcId="{E01B2498-43D5-46D6-860D-2852EC72720B}" destId="{2206D2EF-CEC8-429F-9D55-672458182E5C}" srcOrd="3" destOrd="0" parTransId="{42085CFF-D5F6-460A-B8E0-34AC9785EA11}" sibTransId="{AEF0C030-626C-40DF-8AC7-629CF536EC3A}"/>
    <dgm:cxn modelId="{1E13F17E-571D-4FC8-B815-F2595B83F34A}" type="presParOf" srcId="{01F04E0B-5B8A-471C-85AD-A96297736370}" destId="{4C40F852-E80D-4538-863D-D9A4CA86BDF8}" srcOrd="0" destOrd="0" presId="urn:microsoft.com/office/officeart/2005/8/layout/rings+Icon#1"/>
    <dgm:cxn modelId="{0C55BDAC-082F-46C6-8D48-F69E08B83835}" type="presParOf" srcId="{01F04E0B-5B8A-471C-85AD-A96297736370}" destId="{DBED1B87-78E2-429D-A0C3-23D421529F5C}" srcOrd="1" destOrd="0" presId="urn:microsoft.com/office/officeart/2005/8/layout/rings+Icon#1"/>
    <dgm:cxn modelId="{A32D8E92-0D4F-4805-B671-E6154F6CE760}" type="presParOf" srcId="{01F04E0B-5B8A-471C-85AD-A96297736370}" destId="{58539B58-2CA9-4B1D-B274-C56307474620}" srcOrd="2" destOrd="0" presId="urn:microsoft.com/office/officeart/2005/8/layout/rings+Icon#1"/>
    <dgm:cxn modelId="{361A2B4D-8572-448F-AF2D-7521636DF440}" type="presParOf" srcId="{01F04E0B-5B8A-471C-85AD-A96297736370}" destId="{EA06AC01-1781-4DA1-A8FF-A944C12064F5}" srcOrd="3" destOrd="0" presId="urn:microsoft.com/office/officeart/2005/8/layout/rings+Icon#1"/>
    <dgm:cxn modelId="{46AA2DED-1DEE-48ED-AAA2-CDCDF03376B3}" type="presParOf" srcId="{01F04E0B-5B8A-471C-85AD-A96297736370}" destId="{2D47523A-5636-43C5-9F09-F6B737D1EE2A}" srcOrd="4" destOrd="0" presId="urn:microsoft.com/office/officeart/2005/8/layout/rings+Icon#1"/>
    <dgm:cxn modelId="{3C208E41-1E5D-4B0B-A072-9EA2A40B2D64}" type="presParOf" srcId="{01F04E0B-5B8A-471C-85AD-A96297736370}" destId="{EF654B09-8450-4AF3-8C16-6F0203CAA647}" srcOrd="5" destOrd="0" presId="urn:microsoft.com/office/officeart/2005/8/layout/rings+Icon#1"/>
    <dgm:cxn modelId="{6B0AE525-38ED-4FFB-BBBC-EC5E42C3AC09}" type="presParOf" srcId="{01F04E0B-5B8A-471C-85AD-A96297736370}" destId="{BF63FAA1-8800-4D83-A20F-B9DE7FD222BD}" srcOrd="6" destOrd="0" presId="urn:microsoft.com/office/officeart/2005/8/layout/rings+Icon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660C87-3562-49FA-959B-BE4B25085AF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AAE6885-B8B1-445F-8A16-8B21C25FE9FD}">
      <dgm:prSet phldrT="[Text]"/>
      <dgm:spPr/>
      <dgm:t>
        <a:bodyPr/>
        <a:lstStyle/>
        <a:p>
          <a:r>
            <a:rPr lang="en-GB"/>
            <a:t>Needs Identified</a:t>
          </a:r>
        </a:p>
      </dgm:t>
    </dgm:pt>
    <dgm:pt modelId="{59AB96E9-A99C-4E84-85D8-0C3E0D4A3DFB}" type="parTrans" cxnId="{F2EE5C55-98E2-46DA-9EE4-8995076A7F62}">
      <dgm:prSet/>
      <dgm:spPr/>
      <dgm:t>
        <a:bodyPr/>
        <a:lstStyle/>
        <a:p>
          <a:endParaRPr lang="en-GB"/>
        </a:p>
      </dgm:t>
    </dgm:pt>
    <dgm:pt modelId="{23D09480-2C88-4DD4-9B62-B779B6200CF8}" type="sibTrans" cxnId="{F2EE5C55-98E2-46DA-9EE4-8995076A7F62}">
      <dgm:prSet/>
      <dgm:spPr/>
      <dgm:t>
        <a:bodyPr/>
        <a:lstStyle/>
        <a:p>
          <a:endParaRPr lang="en-GB"/>
        </a:p>
      </dgm:t>
    </dgm:pt>
    <dgm:pt modelId="{69183468-0152-429B-B42D-EBB9ACF03B2F}">
      <dgm:prSet phldrT="[Text]"/>
      <dgm:spPr/>
      <dgm:t>
        <a:bodyPr/>
        <a:lstStyle/>
        <a:p>
          <a:r>
            <a:rPr lang="en-GB"/>
            <a:t>Signposting to local hubs for support offers</a:t>
          </a:r>
        </a:p>
      </dgm:t>
    </dgm:pt>
    <dgm:pt modelId="{68226CD5-44FC-4591-959B-B74006138FD7}" type="parTrans" cxnId="{256B4D9B-90B0-4E83-B3EA-50A57E5B7B94}">
      <dgm:prSet/>
      <dgm:spPr/>
      <dgm:t>
        <a:bodyPr/>
        <a:lstStyle/>
        <a:p>
          <a:endParaRPr lang="en-GB"/>
        </a:p>
      </dgm:t>
    </dgm:pt>
    <dgm:pt modelId="{A4550138-0822-4540-B2AD-1015DDF8571F}" type="sibTrans" cxnId="{256B4D9B-90B0-4E83-B3EA-50A57E5B7B94}">
      <dgm:prSet/>
      <dgm:spPr/>
      <dgm:t>
        <a:bodyPr/>
        <a:lstStyle/>
        <a:p>
          <a:endParaRPr lang="en-GB"/>
        </a:p>
      </dgm:t>
    </dgm:pt>
    <dgm:pt modelId="{715F6320-5FC5-4A4E-8280-7A272B455AEC}">
      <dgm:prSet phldrT="[Text]"/>
      <dgm:spPr/>
      <dgm:t>
        <a:bodyPr/>
        <a:lstStyle/>
        <a:p>
          <a:r>
            <a:rPr lang="en-GB"/>
            <a:t>Support put in place</a:t>
          </a:r>
        </a:p>
      </dgm:t>
    </dgm:pt>
    <dgm:pt modelId="{84EAE523-DF50-415B-BB4B-D9F5595CFBD6}" type="parTrans" cxnId="{F05E4C2C-6F1C-4E59-A32B-F3AF07B2D1E4}">
      <dgm:prSet/>
      <dgm:spPr/>
      <dgm:t>
        <a:bodyPr/>
        <a:lstStyle/>
        <a:p>
          <a:endParaRPr lang="en-GB"/>
        </a:p>
      </dgm:t>
    </dgm:pt>
    <dgm:pt modelId="{7DAB57A9-B5AE-420E-8489-087EE7C863DD}" type="sibTrans" cxnId="{F05E4C2C-6F1C-4E59-A32B-F3AF07B2D1E4}">
      <dgm:prSet/>
      <dgm:spPr/>
      <dgm:t>
        <a:bodyPr/>
        <a:lstStyle/>
        <a:p>
          <a:endParaRPr lang="en-GB"/>
        </a:p>
      </dgm:t>
    </dgm:pt>
    <dgm:pt modelId="{F044CFFF-1E0F-4B41-86DD-5B03DA3F4D2B}">
      <dgm:prSet phldrT="[Text]"/>
      <dgm:spPr/>
      <dgm:t>
        <a:bodyPr/>
        <a:lstStyle/>
        <a:p>
          <a:r>
            <a:rPr lang="en-GB"/>
            <a:t>Profiling Tool</a:t>
          </a:r>
        </a:p>
      </dgm:t>
    </dgm:pt>
    <dgm:pt modelId="{CDA44C75-9D75-40E4-B472-85E546D73B99}" type="parTrans" cxnId="{6A6FBE0E-6FD9-4398-B41B-528AC8BA2B66}">
      <dgm:prSet/>
      <dgm:spPr/>
      <dgm:t>
        <a:bodyPr/>
        <a:lstStyle/>
        <a:p>
          <a:endParaRPr lang="en-GB"/>
        </a:p>
      </dgm:t>
    </dgm:pt>
    <dgm:pt modelId="{9570824F-97DB-44AA-8EE9-411F86747C73}" type="sibTrans" cxnId="{6A6FBE0E-6FD9-4398-B41B-528AC8BA2B66}">
      <dgm:prSet/>
      <dgm:spPr/>
      <dgm:t>
        <a:bodyPr/>
        <a:lstStyle/>
        <a:p>
          <a:endParaRPr lang="en-GB"/>
        </a:p>
      </dgm:t>
    </dgm:pt>
    <dgm:pt modelId="{57DFCFC4-68DB-4183-B89D-005A969E7C87}">
      <dgm:prSet phldrT="[Text]"/>
      <dgm:spPr/>
      <dgm:t>
        <a:bodyPr/>
        <a:lstStyle/>
        <a:p>
          <a:r>
            <a:rPr lang="en-GB"/>
            <a:t>Digital tool completed by family &amp; professionals</a:t>
          </a:r>
        </a:p>
      </dgm:t>
    </dgm:pt>
    <dgm:pt modelId="{ECEB3127-3300-49C0-ADBD-7B390E568D6A}" type="parTrans" cxnId="{39B20190-1468-4AD1-8B72-271381E7EDDF}">
      <dgm:prSet/>
      <dgm:spPr/>
      <dgm:t>
        <a:bodyPr/>
        <a:lstStyle/>
        <a:p>
          <a:endParaRPr lang="en-GB"/>
        </a:p>
      </dgm:t>
    </dgm:pt>
    <dgm:pt modelId="{5C49308F-8A66-4E3B-975C-CBEC8C83861D}" type="sibTrans" cxnId="{39B20190-1468-4AD1-8B72-271381E7EDDF}">
      <dgm:prSet/>
      <dgm:spPr/>
      <dgm:t>
        <a:bodyPr/>
        <a:lstStyle/>
        <a:p>
          <a:endParaRPr lang="en-GB"/>
        </a:p>
      </dgm:t>
    </dgm:pt>
    <dgm:pt modelId="{E68CE1C1-5319-47E3-B6E3-97758CB7AC22}">
      <dgm:prSet phldrT="[Text]"/>
      <dgm:spPr/>
      <dgm:t>
        <a:bodyPr/>
        <a:lstStyle/>
        <a:p>
          <a:r>
            <a:rPr lang="en-GB"/>
            <a:t>Interventions put in place</a:t>
          </a:r>
        </a:p>
      </dgm:t>
    </dgm:pt>
    <dgm:pt modelId="{1E143DE4-7596-4DA6-9D3D-0055C39D54DC}" type="parTrans" cxnId="{5BA6C6C9-C22F-470E-A7FF-1FD7F2686163}">
      <dgm:prSet/>
      <dgm:spPr/>
      <dgm:t>
        <a:bodyPr/>
        <a:lstStyle/>
        <a:p>
          <a:endParaRPr lang="en-GB"/>
        </a:p>
      </dgm:t>
    </dgm:pt>
    <dgm:pt modelId="{556AD458-2C42-4C6C-B196-48F23A629668}" type="sibTrans" cxnId="{5BA6C6C9-C22F-470E-A7FF-1FD7F2686163}">
      <dgm:prSet/>
      <dgm:spPr/>
      <dgm:t>
        <a:bodyPr/>
        <a:lstStyle/>
        <a:p>
          <a:endParaRPr lang="en-GB"/>
        </a:p>
      </dgm:t>
    </dgm:pt>
    <dgm:pt modelId="{80B2008A-9F94-4EC7-8604-F246A24C231D}">
      <dgm:prSet phldrT="[Text]"/>
      <dgm:spPr/>
      <dgm:t>
        <a:bodyPr/>
        <a:lstStyle/>
        <a:p>
          <a:r>
            <a:rPr lang="en-GB"/>
            <a:t>Referral</a:t>
          </a:r>
        </a:p>
      </dgm:t>
    </dgm:pt>
    <dgm:pt modelId="{831D4091-397C-4A5C-BBC3-63BB14266F5B}" type="parTrans" cxnId="{28487635-8BDC-4F76-B074-63560A8F2C3F}">
      <dgm:prSet/>
      <dgm:spPr/>
      <dgm:t>
        <a:bodyPr/>
        <a:lstStyle/>
        <a:p>
          <a:endParaRPr lang="en-GB"/>
        </a:p>
      </dgm:t>
    </dgm:pt>
    <dgm:pt modelId="{6B721D9C-F350-4C12-A812-0398A3EC8ABD}" type="sibTrans" cxnId="{28487635-8BDC-4F76-B074-63560A8F2C3F}">
      <dgm:prSet/>
      <dgm:spPr/>
      <dgm:t>
        <a:bodyPr/>
        <a:lstStyle/>
        <a:p>
          <a:endParaRPr lang="en-GB"/>
        </a:p>
      </dgm:t>
    </dgm:pt>
    <dgm:pt modelId="{892EFB28-C7E3-4BFB-ABF8-40B9AF0466F0}">
      <dgm:prSet phldrT="[Text]"/>
      <dgm:spPr/>
      <dgm:t>
        <a:bodyPr/>
        <a:lstStyle/>
        <a:p>
          <a:r>
            <a:rPr lang="en-GB" dirty="0"/>
            <a:t>Digital referral completed by professional once support offers accessed</a:t>
          </a:r>
        </a:p>
      </dgm:t>
    </dgm:pt>
    <dgm:pt modelId="{A3EE2A10-71A2-40FD-8640-B8F7A445F0BC}" type="parTrans" cxnId="{6C0ACD4C-A9F1-4A68-B2CB-00ADB27EDEE3}">
      <dgm:prSet/>
      <dgm:spPr/>
      <dgm:t>
        <a:bodyPr/>
        <a:lstStyle/>
        <a:p>
          <a:endParaRPr lang="en-GB"/>
        </a:p>
      </dgm:t>
    </dgm:pt>
    <dgm:pt modelId="{5F854893-958F-4D47-BCF0-5A20271B1F1E}" type="sibTrans" cxnId="{6C0ACD4C-A9F1-4A68-B2CB-00ADB27EDEE3}">
      <dgm:prSet/>
      <dgm:spPr/>
      <dgm:t>
        <a:bodyPr/>
        <a:lstStyle/>
        <a:p>
          <a:endParaRPr lang="en-GB"/>
        </a:p>
      </dgm:t>
    </dgm:pt>
    <dgm:pt modelId="{03DB7132-F6C3-4850-88B7-D2A76B4205AC}">
      <dgm:prSet/>
      <dgm:spPr/>
      <dgm:t>
        <a:bodyPr/>
        <a:lstStyle/>
        <a:p>
          <a:r>
            <a:rPr lang="en-GB"/>
            <a:t>Screening &amp; Triage</a:t>
          </a:r>
        </a:p>
      </dgm:t>
    </dgm:pt>
    <dgm:pt modelId="{826BC19A-E201-4E2E-8DD0-A0E4D383879C}" type="parTrans" cxnId="{B45AD41E-B187-4B27-A706-EF2EAE7D5980}">
      <dgm:prSet/>
      <dgm:spPr/>
      <dgm:t>
        <a:bodyPr/>
        <a:lstStyle/>
        <a:p>
          <a:endParaRPr lang="en-GB"/>
        </a:p>
      </dgm:t>
    </dgm:pt>
    <dgm:pt modelId="{957A82F7-1508-4C75-950D-3F9EE628D35B}" type="sibTrans" cxnId="{B45AD41E-B187-4B27-A706-EF2EAE7D5980}">
      <dgm:prSet/>
      <dgm:spPr/>
      <dgm:t>
        <a:bodyPr/>
        <a:lstStyle/>
        <a:p>
          <a:endParaRPr lang="en-GB"/>
        </a:p>
      </dgm:t>
    </dgm:pt>
    <dgm:pt modelId="{A2ACE6FE-BF01-4A6B-9176-32E137563C7E}">
      <dgm:prSet/>
      <dgm:spPr/>
      <dgm:t>
        <a:bodyPr/>
        <a:lstStyle/>
        <a:p>
          <a:r>
            <a:rPr lang="en-GB"/>
            <a:t>Pre-assessment</a:t>
          </a:r>
        </a:p>
      </dgm:t>
    </dgm:pt>
    <dgm:pt modelId="{383BAAF7-60C8-46B6-8D5D-8E68ECE078AE}" type="parTrans" cxnId="{FECA68D5-B99D-49D6-AA9E-5BDA3478CD38}">
      <dgm:prSet/>
      <dgm:spPr/>
      <dgm:t>
        <a:bodyPr/>
        <a:lstStyle/>
        <a:p>
          <a:endParaRPr lang="en-GB"/>
        </a:p>
      </dgm:t>
    </dgm:pt>
    <dgm:pt modelId="{BCC497D7-53CA-4F25-BDFE-E0107E21D895}" type="sibTrans" cxnId="{FECA68D5-B99D-49D6-AA9E-5BDA3478CD38}">
      <dgm:prSet/>
      <dgm:spPr/>
      <dgm:t>
        <a:bodyPr/>
        <a:lstStyle/>
        <a:p>
          <a:endParaRPr lang="en-GB"/>
        </a:p>
      </dgm:t>
    </dgm:pt>
    <dgm:pt modelId="{33E75A4D-6B5E-4438-893B-754A52A37CED}">
      <dgm:prSet/>
      <dgm:spPr/>
      <dgm:t>
        <a:bodyPr/>
        <a:lstStyle/>
        <a:p>
          <a:r>
            <a:rPr lang="en-GB"/>
            <a:t>Assessment</a:t>
          </a:r>
        </a:p>
      </dgm:t>
    </dgm:pt>
    <dgm:pt modelId="{7D2754E2-580D-4465-8AFE-4A87BBAF03EF}" type="parTrans" cxnId="{B8377994-8A09-408E-9C88-CAAC117DC8CD}">
      <dgm:prSet/>
      <dgm:spPr/>
      <dgm:t>
        <a:bodyPr/>
        <a:lstStyle/>
        <a:p>
          <a:endParaRPr lang="en-GB"/>
        </a:p>
      </dgm:t>
    </dgm:pt>
    <dgm:pt modelId="{233A022E-F98E-424F-87E6-3D086F3540AD}" type="sibTrans" cxnId="{B8377994-8A09-408E-9C88-CAAC117DC8CD}">
      <dgm:prSet/>
      <dgm:spPr/>
      <dgm:t>
        <a:bodyPr/>
        <a:lstStyle/>
        <a:p>
          <a:endParaRPr lang="en-GB"/>
        </a:p>
      </dgm:t>
    </dgm:pt>
    <dgm:pt modelId="{27B695A9-33DD-4BDD-8B1B-DE67A7D2A680}">
      <dgm:prSet/>
      <dgm:spPr/>
      <dgm:t>
        <a:bodyPr/>
        <a:lstStyle/>
        <a:p>
          <a:r>
            <a:rPr lang="en-GB"/>
            <a:t>Ongoing Care</a:t>
          </a:r>
        </a:p>
      </dgm:t>
    </dgm:pt>
    <dgm:pt modelId="{A7D8DC41-C364-43CB-A70E-B64A8689A64A}" type="parTrans" cxnId="{FAFD0954-9222-4BEC-ABD1-DF0BDBAD8AC0}">
      <dgm:prSet/>
      <dgm:spPr/>
      <dgm:t>
        <a:bodyPr/>
        <a:lstStyle/>
        <a:p>
          <a:endParaRPr lang="en-GB"/>
        </a:p>
      </dgm:t>
    </dgm:pt>
    <dgm:pt modelId="{49CB27CD-DA7E-49A0-B18F-D7C64E345D7A}" type="sibTrans" cxnId="{FAFD0954-9222-4BEC-ABD1-DF0BDBAD8AC0}">
      <dgm:prSet/>
      <dgm:spPr/>
      <dgm:t>
        <a:bodyPr/>
        <a:lstStyle/>
        <a:p>
          <a:endParaRPr lang="en-GB"/>
        </a:p>
      </dgm:t>
    </dgm:pt>
    <dgm:pt modelId="{DBDF73C9-478F-4F9F-8A80-ECAC1B5ABEA7}">
      <dgm:prSet/>
      <dgm:spPr/>
      <dgm:t>
        <a:bodyPr/>
        <a:lstStyle/>
        <a:p>
          <a:endParaRPr lang="en-GB"/>
        </a:p>
      </dgm:t>
    </dgm:pt>
    <dgm:pt modelId="{42B60736-B97B-4C60-ABAA-B65B18261444}" type="parTrans" cxnId="{E4E208DD-F90D-48D1-8A39-F8118DFA71A8}">
      <dgm:prSet/>
      <dgm:spPr/>
      <dgm:t>
        <a:bodyPr/>
        <a:lstStyle/>
        <a:p>
          <a:endParaRPr lang="en-GB"/>
        </a:p>
      </dgm:t>
    </dgm:pt>
    <dgm:pt modelId="{C59AB122-537B-4789-A3F8-01E34E1EC176}" type="sibTrans" cxnId="{E4E208DD-F90D-48D1-8A39-F8118DFA71A8}">
      <dgm:prSet/>
      <dgm:spPr/>
      <dgm:t>
        <a:bodyPr/>
        <a:lstStyle/>
        <a:p>
          <a:endParaRPr lang="en-GB"/>
        </a:p>
      </dgm:t>
    </dgm:pt>
    <dgm:pt modelId="{9DE01137-524B-4275-A879-B3CB4A5FFD0F}">
      <dgm:prSet phldrT="[Text]"/>
      <dgm:spPr/>
      <dgm:t>
        <a:bodyPr/>
        <a:lstStyle/>
        <a:p>
          <a:r>
            <a:rPr lang="en-GB"/>
            <a:t>Assessment of suitability by MDT</a:t>
          </a:r>
        </a:p>
      </dgm:t>
    </dgm:pt>
    <dgm:pt modelId="{FB2F3F84-2482-4F01-82B7-62896A178AE1}" type="parTrans" cxnId="{487F0D89-3563-49C0-BBE9-E994541A8DC6}">
      <dgm:prSet/>
      <dgm:spPr/>
      <dgm:t>
        <a:bodyPr/>
        <a:lstStyle/>
        <a:p>
          <a:endParaRPr lang="en-GB"/>
        </a:p>
      </dgm:t>
    </dgm:pt>
    <dgm:pt modelId="{3E78CDC6-D8D6-4E6F-8833-D242C8DED386}" type="sibTrans" cxnId="{487F0D89-3563-49C0-BBE9-E994541A8DC6}">
      <dgm:prSet/>
      <dgm:spPr/>
      <dgm:t>
        <a:bodyPr/>
        <a:lstStyle/>
        <a:p>
          <a:endParaRPr lang="en-GB"/>
        </a:p>
      </dgm:t>
    </dgm:pt>
    <dgm:pt modelId="{13C3DE1E-71BB-474D-911C-D37C99E16C82}">
      <dgm:prSet phldrT="[Text]"/>
      <dgm:spPr/>
      <dgm:t>
        <a:bodyPr/>
        <a:lstStyle/>
        <a:p>
          <a:r>
            <a:rPr lang="en-GB" dirty="0"/>
            <a:t>Further information requested from education (where possible) &amp; parents</a:t>
          </a:r>
        </a:p>
      </dgm:t>
    </dgm:pt>
    <dgm:pt modelId="{B049AAAB-D1D9-402C-9577-3AC11A958C63}" type="parTrans" cxnId="{407BF68D-9B17-40CF-B14B-FFA5C2D98135}">
      <dgm:prSet/>
      <dgm:spPr/>
      <dgm:t>
        <a:bodyPr/>
        <a:lstStyle/>
        <a:p>
          <a:endParaRPr lang="en-GB"/>
        </a:p>
      </dgm:t>
    </dgm:pt>
    <dgm:pt modelId="{E0593166-4667-4AF4-9E3C-CCC1346F7FFA}" type="sibTrans" cxnId="{407BF68D-9B17-40CF-B14B-FFA5C2D98135}">
      <dgm:prSet/>
      <dgm:spPr/>
      <dgm:t>
        <a:bodyPr/>
        <a:lstStyle/>
        <a:p>
          <a:endParaRPr lang="en-GB"/>
        </a:p>
      </dgm:t>
    </dgm:pt>
    <dgm:pt modelId="{38830094-8EFE-4DE4-8F8B-CC6424F1534A}">
      <dgm:prSet/>
      <dgm:spPr/>
      <dgm:t>
        <a:bodyPr/>
        <a:lstStyle/>
        <a:p>
          <a:endParaRPr lang="en-GB"/>
        </a:p>
      </dgm:t>
    </dgm:pt>
    <dgm:pt modelId="{9C1B5B3B-C67E-4F60-8F76-A60972AD4F35}" type="parTrans" cxnId="{906D2DE6-84C0-4D83-97F9-57C2A88019F3}">
      <dgm:prSet/>
      <dgm:spPr/>
      <dgm:t>
        <a:bodyPr/>
        <a:lstStyle/>
        <a:p>
          <a:endParaRPr lang="en-GB"/>
        </a:p>
      </dgm:t>
    </dgm:pt>
    <dgm:pt modelId="{119A1F19-A9E0-4DAA-9A4F-10FC2BD906C1}" type="sibTrans" cxnId="{906D2DE6-84C0-4D83-97F9-57C2A88019F3}">
      <dgm:prSet/>
      <dgm:spPr/>
      <dgm:t>
        <a:bodyPr/>
        <a:lstStyle/>
        <a:p>
          <a:endParaRPr lang="en-GB"/>
        </a:p>
      </dgm:t>
    </dgm:pt>
    <dgm:pt modelId="{1C392197-FCA3-461E-A8EE-31EBE9EB9878}">
      <dgm:prSet phldrT="[Text]"/>
      <dgm:spPr/>
      <dgm:t>
        <a:bodyPr/>
        <a:lstStyle/>
        <a:p>
          <a:r>
            <a:rPr lang="en-GB"/>
            <a:t>Signposting to local support services</a:t>
          </a:r>
        </a:p>
      </dgm:t>
    </dgm:pt>
    <dgm:pt modelId="{9C9DFE60-28C5-4EF3-871A-302717A4B9FB}" type="parTrans" cxnId="{8FE587F9-3FA5-493D-B7B8-BB9043A01C3E}">
      <dgm:prSet/>
      <dgm:spPr/>
      <dgm:t>
        <a:bodyPr/>
        <a:lstStyle/>
        <a:p>
          <a:endParaRPr lang="en-GB"/>
        </a:p>
      </dgm:t>
    </dgm:pt>
    <dgm:pt modelId="{4FC5D06D-A399-434D-B70E-F87AD2815D39}" type="sibTrans" cxnId="{8FE587F9-3FA5-493D-B7B8-BB9043A01C3E}">
      <dgm:prSet/>
      <dgm:spPr/>
      <dgm:t>
        <a:bodyPr/>
        <a:lstStyle/>
        <a:p>
          <a:endParaRPr lang="en-GB"/>
        </a:p>
      </dgm:t>
    </dgm:pt>
    <dgm:pt modelId="{8D2073A9-BD48-49DF-BEAD-24134C90FBA0}">
      <dgm:prSet/>
      <dgm:spPr/>
      <dgm:t>
        <a:bodyPr/>
        <a:lstStyle/>
        <a:p>
          <a:endParaRPr lang="en-GB"/>
        </a:p>
      </dgm:t>
    </dgm:pt>
    <dgm:pt modelId="{8A3E8016-6B7E-4AFE-84DB-F8E5DE00F26C}" type="parTrans" cxnId="{4A581070-366B-4311-B24F-4BE790A5C8B5}">
      <dgm:prSet/>
      <dgm:spPr/>
      <dgm:t>
        <a:bodyPr/>
        <a:lstStyle/>
        <a:p>
          <a:endParaRPr lang="en-GB"/>
        </a:p>
      </dgm:t>
    </dgm:pt>
    <dgm:pt modelId="{668BF703-BB26-4A4B-A4C4-8EE7C18CC41B}" type="sibTrans" cxnId="{4A581070-366B-4311-B24F-4BE790A5C8B5}">
      <dgm:prSet/>
      <dgm:spPr/>
      <dgm:t>
        <a:bodyPr/>
        <a:lstStyle/>
        <a:p>
          <a:endParaRPr lang="en-GB"/>
        </a:p>
      </dgm:t>
    </dgm:pt>
    <dgm:pt modelId="{CDB806B8-4F5A-4A30-90C4-B0F4A78F9694}">
      <dgm:prSet phldrT="[Text]"/>
      <dgm:spPr/>
      <dgm:t>
        <a:bodyPr/>
        <a:lstStyle/>
        <a:p>
          <a:r>
            <a:rPr lang="en-GB"/>
            <a:t>Waiting list</a:t>
          </a:r>
        </a:p>
      </dgm:t>
    </dgm:pt>
    <dgm:pt modelId="{55F931AB-1034-4D34-9EE2-7A6A4AD63067}" type="parTrans" cxnId="{8189B772-0675-4C49-BD2D-3D21CF5003B2}">
      <dgm:prSet/>
      <dgm:spPr/>
      <dgm:t>
        <a:bodyPr/>
        <a:lstStyle/>
        <a:p>
          <a:endParaRPr lang="en-GB"/>
        </a:p>
      </dgm:t>
    </dgm:pt>
    <dgm:pt modelId="{ABD69390-7755-44BF-94B2-8DB5342BEA54}" type="sibTrans" cxnId="{8189B772-0675-4C49-BD2D-3D21CF5003B2}">
      <dgm:prSet/>
      <dgm:spPr/>
      <dgm:t>
        <a:bodyPr/>
        <a:lstStyle/>
        <a:p>
          <a:endParaRPr lang="en-GB"/>
        </a:p>
      </dgm:t>
    </dgm:pt>
    <dgm:pt modelId="{D9C5122E-6587-4948-8A9A-E44EA7769E99}">
      <dgm:prSet phldrT="[Text]"/>
      <dgm:spPr/>
      <dgm:t>
        <a:bodyPr/>
        <a:lstStyle/>
        <a:p>
          <a:r>
            <a:rPr lang="en-GB"/>
            <a:t>Pathway navigator support</a:t>
          </a:r>
        </a:p>
      </dgm:t>
    </dgm:pt>
    <dgm:pt modelId="{74C6788F-4FF2-4DF6-AC2F-4AC6F1939556}" type="parTrans" cxnId="{A7C3BF8D-3283-45BB-9D5A-32E957DC099E}">
      <dgm:prSet/>
      <dgm:spPr/>
      <dgm:t>
        <a:bodyPr/>
        <a:lstStyle/>
        <a:p>
          <a:endParaRPr lang="en-GB"/>
        </a:p>
      </dgm:t>
    </dgm:pt>
    <dgm:pt modelId="{955EE01B-A387-42B7-8333-FAF04D1C3F0A}" type="sibTrans" cxnId="{A7C3BF8D-3283-45BB-9D5A-32E957DC099E}">
      <dgm:prSet/>
      <dgm:spPr/>
      <dgm:t>
        <a:bodyPr/>
        <a:lstStyle/>
        <a:p>
          <a:endParaRPr lang="en-GB"/>
        </a:p>
      </dgm:t>
    </dgm:pt>
    <dgm:pt modelId="{90839964-A026-4702-B94B-D0CDA28D248F}">
      <dgm:prSet/>
      <dgm:spPr/>
      <dgm:t>
        <a:bodyPr/>
        <a:lstStyle/>
        <a:p>
          <a:r>
            <a:rPr lang="en-GB"/>
            <a:t>Diagnostic assessment by relevant team(s) according to agreed minimum standards</a:t>
          </a:r>
        </a:p>
      </dgm:t>
    </dgm:pt>
    <dgm:pt modelId="{CD33C886-94FE-4F72-A161-03B66B43F1E7}" type="parTrans" cxnId="{318B5BD8-FF48-44B5-92F8-7F9CBCA2326B}">
      <dgm:prSet/>
      <dgm:spPr/>
      <dgm:t>
        <a:bodyPr/>
        <a:lstStyle/>
        <a:p>
          <a:endParaRPr lang="en-GB"/>
        </a:p>
      </dgm:t>
    </dgm:pt>
    <dgm:pt modelId="{418DE71B-FABB-4A43-AE10-DC010544A4F2}" type="sibTrans" cxnId="{318B5BD8-FF48-44B5-92F8-7F9CBCA2326B}">
      <dgm:prSet/>
      <dgm:spPr/>
      <dgm:t>
        <a:bodyPr/>
        <a:lstStyle/>
        <a:p>
          <a:endParaRPr lang="en-GB"/>
        </a:p>
      </dgm:t>
    </dgm:pt>
    <dgm:pt modelId="{02941D01-CE5E-4C86-9964-29FC302B6B57}">
      <dgm:prSet phldrT="[Text]"/>
      <dgm:spPr/>
      <dgm:t>
        <a:bodyPr/>
        <a:lstStyle/>
        <a:p>
          <a:r>
            <a:rPr lang="en-GB"/>
            <a:t>Individual support plan updated</a:t>
          </a:r>
        </a:p>
      </dgm:t>
    </dgm:pt>
    <dgm:pt modelId="{C932846C-9059-4445-8C52-855DD6C88D87}" type="parTrans" cxnId="{43265E2D-5B9B-4743-B9F1-754F1529F511}">
      <dgm:prSet/>
      <dgm:spPr/>
      <dgm:t>
        <a:bodyPr/>
        <a:lstStyle/>
        <a:p>
          <a:endParaRPr lang="en-GB"/>
        </a:p>
      </dgm:t>
    </dgm:pt>
    <dgm:pt modelId="{677B1D41-4D9A-4760-854F-467DE83B242A}" type="sibTrans" cxnId="{43265E2D-5B9B-4743-B9F1-754F1529F511}">
      <dgm:prSet/>
      <dgm:spPr/>
      <dgm:t>
        <a:bodyPr/>
        <a:lstStyle/>
        <a:p>
          <a:endParaRPr lang="en-GB"/>
        </a:p>
      </dgm:t>
    </dgm:pt>
    <dgm:pt modelId="{D7220711-C9DF-42DA-B42E-083123334FDB}">
      <dgm:prSet/>
      <dgm:spPr/>
      <dgm:t>
        <a:bodyPr/>
        <a:lstStyle/>
        <a:p>
          <a:endParaRPr lang="en-GB"/>
        </a:p>
      </dgm:t>
    </dgm:pt>
    <dgm:pt modelId="{DE1944D1-EDFB-482B-BD81-02953977497D}" type="parTrans" cxnId="{9EFAE67D-1497-41A3-84EF-6E71F304A393}">
      <dgm:prSet/>
      <dgm:spPr/>
      <dgm:t>
        <a:bodyPr/>
        <a:lstStyle/>
        <a:p>
          <a:endParaRPr lang="en-GB"/>
        </a:p>
      </dgm:t>
    </dgm:pt>
    <dgm:pt modelId="{9B98D228-6263-4BD5-926F-87C647565362}" type="sibTrans" cxnId="{9EFAE67D-1497-41A3-84EF-6E71F304A393}">
      <dgm:prSet/>
      <dgm:spPr/>
      <dgm:t>
        <a:bodyPr/>
        <a:lstStyle/>
        <a:p>
          <a:endParaRPr lang="en-GB"/>
        </a:p>
      </dgm:t>
    </dgm:pt>
    <dgm:pt modelId="{99B42C8C-5BAA-47E4-AC43-8074D9C744FA}">
      <dgm:prSet/>
      <dgm:spPr/>
      <dgm:t>
        <a:bodyPr/>
        <a:lstStyle/>
        <a:p>
          <a:endParaRPr lang="en-GB"/>
        </a:p>
      </dgm:t>
    </dgm:pt>
    <dgm:pt modelId="{138C3FA9-9B54-496A-9DF4-1C72698841BF}" type="parTrans" cxnId="{663F1706-669C-4329-91DE-5DAEADC0C903}">
      <dgm:prSet/>
      <dgm:spPr/>
      <dgm:t>
        <a:bodyPr/>
        <a:lstStyle/>
        <a:p>
          <a:endParaRPr lang="en-GB"/>
        </a:p>
      </dgm:t>
    </dgm:pt>
    <dgm:pt modelId="{C236B0B4-9068-4424-9C1E-2B1943F5FF72}" type="sibTrans" cxnId="{663F1706-669C-4329-91DE-5DAEADC0C903}">
      <dgm:prSet/>
      <dgm:spPr/>
      <dgm:t>
        <a:bodyPr/>
        <a:lstStyle/>
        <a:p>
          <a:endParaRPr lang="en-GB"/>
        </a:p>
      </dgm:t>
    </dgm:pt>
    <dgm:pt modelId="{D0C6FF3A-EA35-410A-BC27-E8E7951003DF}">
      <dgm:prSet phldrT="[Text]"/>
      <dgm:spPr/>
      <dgm:t>
        <a:bodyPr/>
        <a:lstStyle/>
        <a:p>
          <a:r>
            <a:rPr lang="en-GB"/>
            <a:t>Medication for ADHD</a:t>
          </a:r>
        </a:p>
      </dgm:t>
    </dgm:pt>
    <dgm:pt modelId="{D2E36080-EA50-4807-9ABB-3DCE9083512C}" type="parTrans" cxnId="{58F391C3-9323-4051-935E-53D3300964A0}">
      <dgm:prSet/>
      <dgm:spPr/>
      <dgm:t>
        <a:bodyPr/>
        <a:lstStyle/>
        <a:p>
          <a:endParaRPr lang="en-GB"/>
        </a:p>
      </dgm:t>
    </dgm:pt>
    <dgm:pt modelId="{FCB2FFA9-C6E8-436A-A182-D63CB56E0E12}" type="sibTrans" cxnId="{58F391C3-9323-4051-935E-53D3300964A0}">
      <dgm:prSet/>
      <dgm:spPr/>
      <dgm:t>
        <a:bodyPr/>
        <a:lstStyle/>
        <a:p>
          <a:endParaRPr lang="en-GB"/>
        </a:p>
      </dgm:t>
    </dgm:pt>
    <dgm:pt modelId="{1D9813E0-BE09-4B10-8363-A433896D4387}">
      <dgm:prSet/>
      <dgm:spPr/>
      <dgm:t>
        <a:bodyPr/>
        <a:lstStyle/>
        <a:p>
          <a:endParaRPr lang="en-GB"/>
        </a:p>
      </dgm:t>
    </dgm:pt>
    <dgm:pt modelId="{920853BA-829F-431D-A67E-8C6F19D9585B}" type="parTrans" cxnId="{D61A6A20-9B67-4148-9D68-C2F58E3CA6FE}">
      <dgm:prSet/>
      <dgm:spPr/>
      <dgm:t>
        <a:bodyPr/>
        <a:lstStyle/>
        <a:p>
          <a:endParaRPr lang="en-GB"/>
        </a:p>
      </dgm:t>
    </dgm:pt>
    <dgm:pt modelId="{2744DAF3-77E7-49CC-AB40-03252EE5A61F}" type="sibTrans" cxnId="{D61A6A20-9B67-4148-9D68-C2F58E3CA6FE}">
      <dgm:prSet/>
      <dgm:spPr/>
      <dgm:t>
        <a:bodyPr/>
        <a:lstStyle/>
        <a:p>
          <a:endParaRPr lang="en-GB"/>
        </a:p>
      </dgm:t>
    </dgm:pt>
    <dgm:pt modelId="{1A8D91BA-6EF5-4B1C-A1FA-501423AFA988}">
      <dgm:prSet phldrT="[Text]"/>
      <dgm:spPr/>
      <dgm:t>
        <a:bodyPr/>
        <a:lstStyle/>
        <a:p>
          <a:r>
            <a:rPr lang="en-GB"/>
            <a:t>Signposting to support</a:t>
          </a:r>
        </a:p>
      </dgm:t>
    </dgm:pt>
    <dgm:pt modelId="{3A778AB6-D64A-4D5C-BA7A-678B753EB871}" type="parTrans" cxnId="{913A6ACC-DEA5-434F-83E1-126848F1B85E}">
      <dgm:prSet/>
      <dgm:spPr/>
      <dgm:t>
        <a:bodyPr/>
        <a:lstStyle/>
        <a:p>
          <a:endParaRPr lang="en-GB"/>
        </a:p>
      </dgm:t>
    </dgm:pt>
    <dgm:pt modelId="{FAEC46AC-DCDA-4B51-8AEB-DF29A19EE9E7}" type="sibTrans" cxnId="{913A6ACC-DEA5-434F-83E1-126848F1B85E}">
      <dgm:prSet/>
      <dgm:spPr/>
      <dgm:t>
        <a:bodyPr/>
        <a:lstStyle/>
        <a:p>
          <a:endParaRPr lang="en-GB"/>
        </a:p>
      </dgm:t>
    </dgm:pt>
    <dgm:pt modelId="{4CC50DDD-4EFD-4B5A-9BDF-D72513B4F660}">
      <dgm:prSet phldrT="[Text]"/>
      <dgm:spPr/>
      <dgm:t>
        <a:bodyPr/>
        <a:lstStyle/>
        <a:p>
          <a:r>
            <a:rPr lang="en-GB"/>
            <a:t>Individual support plan created</a:t>
          </a:r>
        </a:p>
      </dgm:t>
    </dgm:pt>
    <dgm:pt modelId="{40B21862-056B-44D0-8E2A-33775B8FEDDE}" type="parTrans" cxnId="{3547000C-4D1E-4FDE-96D0-81CA2B6FB159}">
      <dgm:prSet/>
      <dgm:spPr/>
      <dgm:t>
        <a:bodyPr/>
        <a:lstStyle/>
        <a:p>
          <a:endParaRPr lang="en-GB"/>
        </a:p>
      </dgm:t>
    </dgm:pt>
    <dgm:pt modelId="{E0A626AF-5191-4976-9B3C-30386BBEDA57}" type="sibTrans" cxnId="{3547000C-4D1E-4FDE-96D0-81CA2B6FB159}">
      <dgm:prSet/>
      <dgm:spPr/>
      <dgm:t>
        <a:bodyPr/>
        <a:lstStyle/>
        <a:p>
          <a:endParaRPr lang="en-GB"/>
        </a:p>
      </dgm:t>
    </dgm:pt>
    <dgm:pt modelId="{67A031BB-38E1-4F78-9AD0-B7C321AC25B9}">
      <dgm:prSet phldrT="[Text]"/>
      <dgm:spPr/>
      <dgm:t>
        <a:bodyPr/>
        <a:lstStyle/>
        <a:p>
          <a:r>
            <a:rPr lang="en-GB"/>
            <a:t>Pathway navigator assigned?</a:t>
          </a:r>
        </a:p>
      </dgm:t>
    </dgm:pt>
    <dgm:pt modelId="{4FBE16E6-8F24-433F-9A5E-A5AAB909C0D0}" type="parTrans" cxnId="{64DBBAA7-DF34-4FCC-A69E-988BA30D1022}">
      <dgm:prSet/>
      <dgm:spPr/>
      <dgm:t>
        <a:bodyPr/>
        <a:lstStyle/>
        <a:p>
          <a:endParaRPr lang="en-GB"/>
        </a:p>
      </dgm:t>
    </dgm:pt>
    <dgm:pt modelId="{76EB2C54-EB92-45D0-A0A9-1A813E030974}" type="sibTrans" cxnId="{64DBBAA7-DF34-4FCC-A69E-988BA30D1022}">
      <dgm:prSet/>
      <dgm:spPr/>
      <dgm:t>
        <a:bodyPr/>
        <a:lstStyle/>
        <a:p>
          <a:endParaRPr lang="en-GB"/>
        </a:p>
      </dgm:t>
    </dgm:pt>
    <dgm:pt modelId="{3D328355-C0ED-4A74-B111-46057FD63365}">
      <dgm:prSet phldrT="[Text]"/>
      <dgm:spPr/>
      <dgm:t>
        <a:bodyPr/>
        <a:lstStyle/>
        <a:p>
          <a:r>
            <a:rPr lang="en-GB"/>
            <a:t>Allocation to waiting list where appropriate</a:t>
          </a:r>
        </a:p>
      </dgm:t>
    </dgm:pt>
    <dgm:pt modelId="{3F4006FD-1DA1-48D8-9647-7EF4312D90B2}" type="parTrans" cxnId="{F3CE774B-9D4A-4814-830E-16416C26E571}">
      <dgm:prSet/>
      <dgm:spPr/>
      <dgm:t>
        <a:bodyPr/>
        <a:lstStyle/>
        <a:p>
          <a:endParaRPr lang="en-GB"/>
        </a:p>
      </dgm:t>
    </dgm:pt>
    <dgm:pt modelId="{99BDB793-BC48-4766-AACE-29EC535E6EEF}" type="sibTrans" cxnId="{F3CE774B-9D4A-4814-830E-16416C26E571}">
      <dgm:prSet/>
      <dgm:spPr/>
      <dgm:t>
        <a:bodyPr/>
        <a:lstStyle/>
        <a:p>
          <a:endParaRPr lang="en-GB"/>
        </a:p>
      </dgm:t>
    </dgm:pt>
    <dgm:pt modelId="{DD0944D8-4044-4E71-B0E8-C87E1D188026}">
      <dgm:prSet phldrT="[Text]"/>
      <dgm:spPr/>
      <dgm:t>
        <a:bodyPr/>
        <a:lstStyle/>
        <a:p>
          <a:r>
            <a:rPr lang="en-GB"/>
            <a:t>Referral back to support hubs or to ongoing care</a:t>
          </a:r>
        </a:p>
      </dgm:t>
    </dgm:pt>
    <dgm:pt modelId="{72961BDA-01A8-4319-88C9-C8F6304450E7}" type="parTrans" cxnId="{4FEFA843-3DA6-46B7-BB6C-EAD2B8C06FAE}">
      <dgm:prSet/>
      <dgm:spPr/>
      <dgm:t>
        <a:bodyPr/>
        <a:lstStyle/>
        <a:p>
          <a:endParaRPr lang="en-GB"/>
        </a:p>
      </dgm:t>
    </dgm:pt>
    <dgm:pt modelId="{FFE7C9EF-6D7C-488D-B9E9-FAE7338B5B6F}" type="sibTrans" cxnId="{4FEFA843-3DA6-46B7-BB6C-EAD2B8C06FAE}">
      <dgm:prSet/>
      <dgm:spPr/>
      <dgm:t>
        <a:bodyPr/>
        <a:lstStyle/>
        <a:p>
          <a:endParaRPr lang="en-GB"/>
        </a:p>
      </dgm:t>
    </dgm:pt>
    <dgm:pt modelId="{534485CA-24DA-408E-8E3D-023DA880E2D3}">
      <dgm:prSet phldrT="[Text]"/>
      <dgm:spPr/>
      <dgm:t>
        <a:bodyPr/>
        <a:lstStyle/>
        <a:p>
          <a:r>
            <a:rPr lang="en-GB"/>
            <a:t>Shared care/monitoring arrangements</a:t>
          </a:r>
        </a:p>
      </dgm:t>
    </dgm:pt>
    <dgm:pt modelId="{BA1C152B-B209-4147-AFBC-B7DBD4FCEB36}" type="parTrans" cxnId="{A142C735-3949-491E-A4FD-E18600FDD58B}">
      <dgm:prSet/>
      <dgm:spPr/>
      <dgm:t>
        <a:bodyPr/>
        <a:lstStyle/>
        <a:p>
          <a:endParaRPr lang="en-GB"/>
        </a:p>
      </dgm:t>
    </dgm:pt>
    <dgm:pt modelId="{BBB6EFAA-4C36-44DB-B398-CD567D5FC0FC}" type="sibTrans" cxnId="{A142C735-3949-491E-A4FD-E18600FDD58B}">
      <dgm:prSet/>
      <dgm:spPr/>
      <dgm:t>
        <a:bodyPr/>
        <a:lstStyle/>
        <a:p>
          <a:endParaRPr lang="en-GB"/>
        </a:p>
      </dgm:t>
    </dgm:pt>
    <dgm:pt modelId="{51D378FA-9EAB-45E9-A19C-156BC7EDA858}" type="pres">
      <dgm:prSet presAssocID="{02660C87-3562-49FA-959B-BE4B25085AF2}" presName="CompostProcess" presStyleCnt="0">
        <dgm:presLayoutVars>
          <dgm:dir/>
          <dgm:resizeHandles val="exact"/>
        </dgm:presLayoutVars>
      </dgm:prSet>
      <dgm:spPr/>
    </dgm:pt>
    <dgm:pt modelId="{8521B9C0-5F82-4A8E-B894-76CC2B36E925}" type="pres">
      <dgm:prSet presAssocID="{02660C87-3562-49FA-959B-BE4B25085AF2}" presName="arrow" presStyleLbl="bgShp" presStyleIdx="0" presStyleCnt="1" custLinFactNeighborX="50" custLinFactNeighborY="2369"/>
      <dgm:spPr/>
    </dgm:pt>
    <dgm:pt modelId="{E7D214B1-E381-4900-9D54-BDC0812194A5}" type="pres">
      <dgm:prSet presAssocID="{02660C87-3562-49FA-959B-BE4B25085AF2}" presName="linearProcess" presStyleCnt="0"/>
      <dgm:spPr/>
    </dgm:pt>
    <dgm:pt modelId="{62517BA4-7167-4846-86F9-67BEC564731F}" type="pres">
      <dgm:prSet presAssocID="{1AAE6885-B8B1-445F-8A16-8B21C25FE9FD}" presName="textNode" presStyleLbl="node1" presStyleIdx="0" presStyleCnt="7">
        <dgm:presLayoutVars>
          <dgm:bulletEnabled val="1"/>
        </dgm:presLayoutVars>
      </dgm:prSet>
      <dgm:spPr/>
    </dgm:pt>
    <dgm:pt modelId="{435BECD8-A260-4307-A6C3-D141552CCFB0}" type="pres">
      <dgm:prSet presAssocID="{23D09480-2C88-4DD4-9B62-B779B6200CF8}" presName="sibTrans" presStyleCnt="0"/>
      <dgm:spPr/>
    </dgm:pt>
    <dgm:pt modelId="{B795E44D-F0DD-4E22-B37A-5121C951AF83}" type="pres">
      <dgm:prSet presAssocID="{F044CFFF-1E0F-4B41-86DD-5B03DA3F4D2B}" presName="textNode" presStyleLbl="node1" presStyleIdx="1" presStyleCnt="7">
        <dgm:presLayoutVars>
          <dgm:bulletEnabled val="1"/>
        </dgm:presLayoutVars>
      </dgm:prSet>
      <dgm:spPr/>
    </dgm:pt>
    <dgm:pt modelId="{70B09C0E-4576-4E36-B287-0E18E58CA5C7}" type="pres">
      <dgm:prSet presAssocID="{9570824F-97DB-44AA-8EE9-411F86747C73}" presName="sibTrans" presStyleCnt="0"/>
      <dgm:spPr/>
    </dgm:pt>
    <dgm:pt modelId="{33D0C7C4-A622-4B3D-AAA4-E119E30721C8}" type="pres">
      <dgm:prSet presAssocID="{80B2008A-9F94-4EC7-8604-F246A24C231D}" presName="textNode" presStyleLbl="node1" presStyleIdx="2" presStyleCnt="7">
        <dgm:presLayoutVars>
          <dgm:bulletEnabled val="1"/>
        </dgm:presLayoutVars>
      </dgm:prSet>
      <dgm:spPr/>
    </dgm:pt>
    <dgm:pt modelId="{3473B2E6-F1F3-4892-B333-A91FBBA213CE}" type="pres">
      <dgm:prSet presAssocID="{6B721D9C-F350-4C12-A812-0398A3EC8ABD}" presName="sibTrans" presStyleCnt="0"/>
      <dgm:spPr/>
    </dgm:pt>
    <dgm:pt modelId="{9E8630AA-045D-462E-823A-898166880163}" type="pres">
      <dgm:prSet presAssocID="{03DB7132-F6C3-4850-88B7-D2A76B4205AC}" presName="textNode" presStyleLbl="node1" presStyleIdx="3" presStyleCnt="7">
        <dgm:presLayoutVars>
          <dgm:bulletEnabled val="1"/>
        </dgm:presLayoutVars>
      </dgm:prSet>
      <dgm:spPr/>
    </dgm:pt>
    <dgm:pt modelId="{D852B82B-06FD-44A2-B110-83D37DB84064}" type="pres">
      <dgm:prSet presAssocID="{957A82F7-1508-4C75-950D-3F9EE628D35B}" presName="sibTrans" presStyleCnt="0"/>
      <dgm:spPr/>
    </dgm:pt>
    <dgm:pt modelId="{CB8F77CC-B1BA-4C2D-949D-E80C38BBD1DC}" type="pres">
      <dgm:prSet presAssocID="{A2ACE6FE-BF01-4A6B-9176-32E137563C7E}" presName="textNode" presStyleLbl="node1" presStyleIdx="4" presStyleCnt="7">
        <dgm:presLayoutVars>
          <dgm:bulletEnabled val="1"/>
        </dgm:presLayoutVars>
      </dgm:prSet>
      <dgm:spPr/>
    </dgm:pt>
    <dgm:pt modelId="{F223B8D4-0CC5-4E9D-AC57-41237058E6CF}" type="pres">
      <dgm:prSet presAssocID="{BCC497D7-53CA-4F25-BDFE-E0107E21D895}" presName="sibTrans" presStyleCnt="0"/>
      <dgm:spPr/>
    </dgm:pt>
    <dgm:pt modelId="{9DBCB5F2-23BB-4B0A-A568-E473C625492C}" type="pres">
      <dgm:prSet presAssocID="{33E75A4D-6B5E-4438-893B-754A52A37CED}" presName="textNode" presStyleLbl="node1" presStyleIdx="5" presStyleCnt="7">
        <dgm:presLayoutVars>
          <dgm:bulletEnabled val="1"/>
        </dgm:presLayoutVars>
      </dgm:prSet>
      <dgm:spPr/>
    </dgm:pt>
    <dgm:pt modelId="{B669E6E3-F53F-4125-B3F6-752F313F0CA1}" type="pres">
      <dgm:prSet presAssocID="{233A022E-F98E-424F-87E6-3D086F3540AD}" presName="sibTrans" presStyleCnt="0"/>
      <dgm:spPr/>
    </dgm:pt>
    <dgm:pt modelId="{30DF65FA-6869-4F59-B940-417340E6D55B}" type="pres">
      <dgm:prSet presAssocID="{27B695A9-33DD-4BDD-8B1B-DE67A7D2A680}" presName="textNode" presStyleLbl="node1" presStyleIdx="6" presStyleCnt="7">
        <dgm:presLayoutVars>
          <dgm:bulletEnabled val="1"/>
        </dgm:presLayoutVars>
      </dgm:prSet>
      <dgm:spPr/>
    </dgm:pt>
  </dgm:ptLst>
  <dgm:cxnLst>
    <dgm:cxn modelId="{663F1706-669C-4329-91DE-5DAEADC0C903}" srcId="{27B695A9-33DD-4BDD-8B1B-DE67A7D2A680}" destId="{99B42C8C-5BAA-47E4-AC43-8074D9C744FA}" srcOrd="0" destOrd="0" parTransId="{138C3FA9-9B54-496A-9DF4-1C72698841BF}" sibTransId="{C236B0B4-9068-4424-9C1E-2B1943F5FF72}"/>
    <dgm:cxn modelId="{522D9508-714C-450D-942C-EFDBEBD72F25}" type="presOf" srcId="{13C3DE1E-71BB-474D-911C-D37C99E16C82}" destId="{9E8630AA-045D-462E-823A-898166880163}" srcOrd="0" destOrd="3" presId="urn:microsoft.com/office/officeart/2005/8/layout/hProcess9"/>
    <dgm:cxn modelId="{3547000C-4D1E-4FDE-96D0-81CA2B6FB159}" srcId="{F044CFFF-1E0F-4B41-86DD-5B03DA3F4D2B}" destId="{4CC50DDD-4EFD-4B5A-9BDF-D72513B4F660}" srcOrd="3" destOrd="0" parTransId="{40B21862-056B-44D0-8E2A-33775B8FEDDE}" sibTransId="{E0A626AF-5191-4976-9B3C-30386BBEDA57}"/>
    <dgm:cxn modelId="{5991460C-A8C5-4BF5-B4FA-56EBAA95CBEF}" type="presOf" srcId="{CDB806B8-4F5A-4A30-90C4-B0F4A78F9694}" destId="{CB8F77CC-B1BA-4C2D-949D-E80C38BBD1DC}" srcOrd="0" destOrd="2" presId="urn:microsoft.com/office/officeart/2005/8/layout/hProcess9"/>
    <dgm:cxn modelId="{6A6FBE0E-6FD9-4398-B41B-528AC8BA2B66}" srcId="{02660C87-3562-49FA-959B-BE4B25085AF2}" destId="{F044CFFF-1E0F-4B41-86DD-5B03DA3F4D2B}" srcOrd="1" destOrd="0" parTransId="{CDA44C75-9D75-40E4-B472-85E546D73B99}" sibTransId="{9570824F-97DB-44AA-8EE9-411F86747C73}"/>
    <dgm:cxn modelId="{0912E70F-3960-424E-A88D-40AACA8994DF}" type="presOf" srcId="{D9C5122E-6587-4948-8A9A-E44EA7769E99}" destId="{CB8F77CC-B1BA-4C2D-949D-E80C38BBD1DC}" srcOrd="0" destOrd="3" presId="urn:microsoft.com/office/officeart/2005/8/layout/hProcess9"/>
    <dgm:cxn modelId="{B45AD41E-B187-4B27-A706-EF2EAE7D5980}" srcId="{02660C87-3562-49FA-959B-BE4B25085AF2}" destId="{03DB7132-F6C3-4850-88B7-D2A76B4205AC}" srcOrd="3" destOrd="0" parTransId="{826BC19A-E201-4E2E-8DD0-A0E4D383879C}" sibTransId="{957A82F7-1508-4C75-950D-3F9EE628D35B}"/>
    <dgm:cxn modelId="{D61A6A20-9B67-4148-9D68-C2F58E3CA6FE}" srcId="{27B695A9-33DD-4BDD-8B1B-DE67A7D2A680}" destId="{1D9813E0-BE09-4B10-8363-A433896D4387}" srcOrd="3" destOrd="0" parTransId="{920853BA-829F-431D-A67E-8C6F19D9585B}" sibTransId="{2744DAF3-77E7-49CC-AB40-03252EE5A61F}"/>
    <dgm:cxn modelId="{F05E4C2C-6F1C-4E59-A32B-F3AF07B2D1E4}" srcId="{1AAE6885-B8B1-445F-8A16-8B21C25FE9FD}" destId="{715F6320-5FC5-4A4E-8280-7A272B455AEC}" srcOrd="1" destOrd="0" parTransId="{84EAE523-DF50-415B-BB4B-D9F5595CFBD6}" sibTransId="{7DAB57A9-B5AE-420E-8489-087EE7C863DD}"/>
    <dgm:cxn modelId="{43265E2D-5B9B-4743-B9F1-754F1529F511}" srcId="{33E75A4D-6B5E-4438-893B-754A52A37CED}" destId="{02941D01-CE5E-4C86-9964-29FC302B6B57}" srcOrd="1" destOrd="0" parTransId="{C932846C-9059-4445-8C52-855DD6C88D87}" sibTransId="{677B1D41-4D9A-4760-854F-467DE83B242A}"/>
    <dgm:cxn modelId="{28487635-8BDC-4F76-B074-63560A8F2C3F}" srcId="{02660C87-3562-49FA-959B-BE4B25085AF2}" destId="{80B2008A-9F94-4EC7-8604-F246A24C231D}" srcOrd="2" destOrd="0" parTransId="{831D4091-397C-4A5C-BBC3-63BB14266F5B}" sibTransId="{6B721D9C-F350-4C12-A812-0398A3EC8ABD}"/>
    <dgm:cxn modelId="{A142C735-3949-491E-A4FD-E18600FDD58B}" srcId="{27B695A9-33DD-4BDD-8B1B-DE67A7D2A680}" destId="{534485CA-24DA-408E-8E3D-023DA880E2D3}" srcOrd="2" destOrd="0" parTransId="{BA1C152B-B209-4147-AFBC-B7DBD4FCEB36}" sibTransId="{BBB6EFAA-4C36-44DB-B398-CD567D5FC0FC}"/>
    <dgm:cxn modelId="{D7AE795F-E878-4FBD-93B3-4519036B49A4}" type="presOf" srcId="{D0C6FF3A-EA35-410A-BC27-E8E7951003DF}" destId="{30DF65FA-6869-4F59-B940-417340E6D55B}" srcOrd="0" destOrd="2" presId="urn:microsoft.com/office/officeart/2005/8/layout/hProcess9"/>
    <dgm:cxn modelId="{B8E89362-50E1-4007-A4F7-E8296C11823C}" type="presOf" srcId="{69183468-0152-429B-B42D-EBB9ACF03B2F}" destId="{62517BA4-7167-4846-86F9-67BEC564731F}" srcOrd="0" destOrd="1" presId="urn:microsoft.com/office/officeart/2005/8/layout/hProcess9"/>
    <dgm:cxn modelId="{7B13BD62-FC94-4408-92BF-DDAEC2442AFD}" type="presOf" srcId="{90839964-A026-4702-B94B-D0CDA28D248F}" destId="{9DBCB5F2-23BB-4B0A-A568-E473C625492C}" srcOrd="0" destOrd="1" presId="urn:microsoft.com/office/officeart/2005/8/layout/hProcess9"/>
    <dgm:cxn modelId="{4FEFA843-3DA6-46B7-BB6C-EAD2B8C06FAE}" srcId="{33E75A4D-6B5E-4438-893B-754A52A37CED}" destId="{DD0944D8-4044-4E71-B0E8-C87E1D188026}" srcOrd="2" destOrd="0" parTransId="{72961BDA-01A8-4319-88C9-C8F6304450E7}" sibTransId="{FFE7C9EF-6D7C-488D-B9E9-FAE7338B5B6F}"/>
    <dgm:cxn modelId="{D3160D64-D16E-41E8-BF21-F26C92B2740C}" type="presOf" srcId="{1D9813E0-BE09-4B10-8363-A433896D4387}" destId="{30DF65FA-6869-4F59-B940-417340E6D55B}" srcOrd="0" destOrd="4" presId="urn:microsoft.com/office/officeart/2005/8/layout/hProcess9"/>
    <dgm:cxn modelId="{AAE17E64-C4FC-4F1C-B4DC-8923AC2133C2}" type="presOf" srcId="{DD0944D8-4044-4E71-B0E8-C87E1D188026}" destId="{9DBCB5F2-23BB-4B0A-A568-E473C625492C}" srcOrd="0" destOrd="3" presId="urn:microsoft.com/office/officeart/2005/8/layout/hProcess9"/>
    <dgm:cxn modelId="{F3CE774B-9D4A-4814-830E-16416C26E571}" srcId="{03DB7132-F6C3-4850-88B7-D2A76B4205AC}" destId="{3D328355-C0ED-4A74-B111-46057FD63365}" srcOrd="3" destOrd="0" parTransId="{3F4006FD-1DA1-48D8-9647-7EF4312D90B2}" sibTransId="{99BDB793-BC48-4766-AACE-29EC535E6EEF}"/>
    <dgm:cxn modelId="{1632844B-8406-499B-85E5-643DB198DB25}" type="presOf" srcId="{534485CA-24DA-408E-8E3D-023DA880E2D3}" destId="{30DF65FA-6869-4F59-B940-417340E6D55B}" srcOrd="0" destOrd="3" presId="urn:microsoft.com/office/officeart/2005/8/layout/hProcess9"/>
    <dgm:cxn modelId="{117E416C-CF59-4191-8EE8-14ED5523B1A3}" type="presOf" srcId="{9DE01137-524B-4275-A879-B3CB4A5FFD0F}" destId="{9E8630AA-045D-462E-823A-898166880163}" srcOrd="0" destOrd="2" presId="urn:microsoft.com/office/officeart/2005/8/layout/hProcess9"/>
    <dgm:cxn modelId="{6C0ACD4C-A9F1-4A68-B2CB-00ADB27EDEE3}" srcId="{80B2008A-9F94-4EC7-8604-F246A24C231D}" destId="{892EFB28-C7E3-4BFB-ABF8-40B9AF0466F0}" srcOrd="0" destOrd="0" parTransId="{A3EE2A10-71A2-40FD-8640-B8F7A445F0BC}" sibTransId="{5F854893-958F-4D47-BCF0-5A20271B1F1E}"/>
    <dgm:cxn modelId="{BFEB946D-01E7-4EFA-B60A-6DFD569D15EF}" type="presOf" srcId="{DBDF73C9-478F-4F9F-8A80-ECAC1B5ABEA7}" destId="{9E8630AA-045D-462E-823A-898166880163}" srcOrd="0" destOrd="1" presId="urn:microsoft.com/office/officeart/2005/8/layout/hProcess9"/>
    <dgm:cxn modelId="{4A581070-366B-4311-B24F-4BE790A5C8B5}" srcId="{A2ACE6FE-BF01-4A6B-9176-32E137563C7E}" destId="{8D2073A9-BD48-49DF-BEAD-24134C90FBA0}" srcOrd="4" destOrd="0" parTransId="{8A3E8016-6B7E-4AFE-84DB-F8E5DE00F26C}" sibTransId="{668BF703-BB26-4A4B-A4C4-8EE7C18CC41B}"/>
    <dgm:cxn modelId="{8189B772-0675-4C49-BD2D-3D21CF5003B2}" srcId="{A2ACE6FE-BF01-4A6B-9176-32E137563C7E}" destId="{CDB806B8-4F5A-4A30-90C4-B0F4A78F9694}" srcOrd="1" destOrd="0" parTransId="{55F931AB-1034-4D34-9EE2-7A6A4AD63067}" sibTransId="{ABD69390-7755-44BF-94B2-8DB5342BEA54}"/>
    <dgm:cxn modelId="{FD607173-8B92-4AE1-9E27-AE951C2DF786}" type="presOf" srcId="{80B2008A-9F94-4EC7-8604-F246A24C231D}" destId="{33D0C7C4-A622-4B3D-AAA4-E119E30721C8}" srcOrd="0" destOrd="0" presId="urn:microsoft.com/office/officeart/2005/8/layout/hProcess9"/>
    <dgm:cxn modelId="{FAFD0954-9222-4BEC-ABD1-DF0BDBAD8AC0}" srcId="{02660C87-3562-49FA-959B-BE4B25085AF2}" destId="{27B695A9-33DD-4BDD-8B1B-DE67A7D2A680}" srcOrd="6" destOrd="0" parTransId="{A7D8DC41-C364-43CB-A70E-B64A8689A64A}" sibTransId="{49CB27CD-DA7E-49A0-B18F-D7C64E345D7A}"/>
    <dgm:cxn modelId="{F2EE5C55-98E2-46DA-9EE4-8995076A7F62}" srcId="{02660C87-3562-49FA-959B-BE4B25085AF2}" destId="{1AAE6885-B8B1-445F-8A16-8B21C25FE9FD}" srcOrd="0" destOrd="0" parTransId="{59AB96E9-A99C-4E84-85D8-0C3E0D4A3DFB}" sibTransId="{23D09480-2C88-4DD4-9B62-B779B6200CF8}"/>
    <dgm:cxn modelId="{1C9FFD57-BBEB-47E3-AA5A-FEE3B68D69FF}" type="presOf" srcId="{D7220711-C9DF-42DA-B42E-083123334FDB}" destId="{9DBCB5F2-23BB-4B0A-A568-E473C625492C}" srcOrd="0" destOrd="4" presId="urn:microsoft.com/office/officeart/2005/8/layout/hProcess9"/>
    <dgm:cxn modelId="{5BC23458-49D7-4EE2-84F4-6A43DBBAFB4D}" type="presOf" srcId="{1C392197-FCA3-461E-A8EE-31EBE9EB9878}" destId="{CB8F77CC-B1BA-4C2D-949D-E80C38BBD1DC}" srcOrd="0" destOrd="4" presId="urn:microsoft.com/office/officeart/2005/8/layout/hProcess9"/>
    <dgm:cxn modelId="{70384758-2A1D-44CF-A7CE-CB2D3662A73B}" type="presOf" srcId="{67A031BB-38E1-4F78-9AD0-B7C321AC25B9}" destId="{B795E44D-F0DD-4E22-B37A-5121C951AF83}" srcOrd="0" destOrd="5" presId="urn:microsoft.com/office/officeart/2005/8/layout/hProcess9"/>
    <dgm:cxn modelId="{9EFAE67D-1497-41A3-84EF-6E71F304A393}" srcId="{33E75A4D-6B5E-4438-893B-754A52A37CED}" destId="{D7220711-C9DF-42DA-B42E-083123334FDB}" srcOrd="3" destOrd="0" parTransId="{DE1944D1-EDFB-482B-BD81-02953977497D}" sibTransId="{9B98D228-6263-4BD5-926F-87C647565362}"/>
    <dgm:cxn modelId="{487F0D89-3563-49C0-BBE9-E994541A8DC6}" srcId="{03DB7132-F6C3-4850-88B7-D2A76B4205AC}" destId="{9DE01137-524B-4275-A879-B3CB4A5FFD0F}" srcOrd="1" destOrd="0" parTransId="{FB2F3F84-2482-4F01-82B7-62896A178AE1}" sibTransId="{3E78CDC6-D8D6-4E6F-8833-D242C8DED386}"/>
    <dgm:cxn modelId="{A7C3BF8D-3283-45BB-9D5A-32E957DC099E}" srcId="{A2ACE6FE-BF01-4A6B-9176-32E137563C7E}" destId="{D9C5122E-6587-4948-8A9A-E44EA7769E99}" srcOrd="2" destOrd="0" parTransId="{74C6788F-4FF2-4DF6-AC2F-4AC6F1939556}" sibTransId="{955EE01B-A387-42B7-8333-FAF04D1C3F0A}"/>
    <dgm:cxn modelId="{407BF68D-9B17-40CF-B14B-FFA5C2D98135}" srcId="{03DB7132-F6C3-4850-88B7-D2A76B4205AC}" destId="{13C3DE1E-71BB-474D-911C-D37C99E16C82}" srcOrd="2" destOrd="0" parTransId="{B049AAAB-D1D9-402C-9577-3AC11A958C63}" sibTransId="{E0593166-4667-4AF4-9E3C-CCC1346F7FFA}"/>
    <dgm:cxn modelId="{39B20190-1468-4AD1-8B72-271381E7EDDF}" srcId="{F044CFFF-1E0F-4B41-86DD-5B03DA3F4D2B}" destId="{57DFCFC4-68DB-4183-B89D-005A969E7C87}" srcOrd="0" destOrd="0" parTransId="{ECEB3127-3300-49C0-ADBD-7B390E568D6A}" sibTransId="{5C49308F-8A66-4E3B-975C-CBEC8C83861D}"/>
    <dgm:cxn modelId="{B8377994-8A09-408E-9C88-CAAC117DC8CD}" srcId="{02660C87-3562-49FA-959B-BE4B25085AF2}" destId="{33E75A4D-6B5E-4438-893B-754A52A37CED}" srcOrd="5" destOrd="0" parTransId="{7D2754E2-580D-4465-8AFE-4A87BBAF03EF}" sibTransId="{233A022E-F98E-424F-87E6-3D086F3540AD}"/>
    <dgm:cxn modelId="{A0C12895-3C57-4425-8A2C-DF22A006C71C}" type="presOf" srcId="{715F6320-5FC5-4A4E-8280-7A272B455AEC}" destId="{62517BA4-7167-4846-86F9-67BEC564731F}" srcOrd="0" destOrd="2" presId="urn:microsoft.com/office/officeart/2005/8/layout/hProcess9"/>
    <dgm:cxn modelId="{D94CEA97-1CCB-4B3D-B7C2-59021C2C94DA}" type="presOf" srcId="{57DFCFC4-68DB-4183-B89D-005A969E7C87}" destId="{B795E44D-F0DD-4E22-B37A-5121C951AF83}" srcOrd="0" destOrd="1" presId="urn:microsoft.com/office/officeart/2005/8/layout/hProcess9"/>
    <dgm:cxn modelId="{5BAA159B-D99C-4248-84D3-5E8AE7ADC137}" type="presOf" srcId="{99B42C8C-5BAA-47E4-AC43-8074D9C744FA}" destId="{30DF65FA-6869-4F59-B940-417340E6D55B}" srcOrd="0" destOrd="1" presId="urn:microsoft.com/office/officeart/2005/8/layout/hProcess9"/>
    <dgm:cxn modelId="{256B4D9B-90B0-4E83-B3EA-50A57E5B7B94}" srcId="{1AAE6885-B8B1-445F-8A16-8B21C25FE9FD}" destId="{69183468-0152-429B-B42D-EBB9ACF03B2F}" srcOrd="0" destOrd="0" parTransId="{68226CD5-44FC-4591-959B-B74006138FD7}" sibTransId="{A4550138-0822-4540-B2AD-1015DDF8571F}"/>
    <dgm:cxn modelId="{8EE7C39B-1632-4D02-9E0F-FB343FB10F56}" type="presOf" srcId="{27B695A9-33DD-4BDD-8B1B-DE67A7D2A680}" destId="{30DF65FA-6869-4F59-B940-417340E6D55B}" srcOrd="0" destOrd="0" presId="urn:microsoft.com/office/officeart/2005/8/layout/hProcess9"/>
    <dgm:cxn modelId="{D65AB0A1-86D3-432F-AF02-B18A84F57ADB}" type="presOf" srcId="{F044CFFF-1E0F-4B41-86DD-5B03DA3F4D2B}" destId="{B795E44D-F0DD-4E22-B37A-5121C951AF83}" srcOrd="0" destOrd="0" presId="urn:microsoft.com/office/officeart/2005/8/layout/hProcess9"/>
    <dgm:cxn modelId="{447CBDA1-9DFA-43AD-B653-34E90AD604B4}" type="presOf" srcId="{1A8D91BA-6EF5-4B1C-A1FA-501423AFA988}" destId="{B795E44D-F0DD-4E22-B37A-5121C951AF83}" srcOrd="0" destOrd="3" presId="urn:microsoft.com/office/officeart/2005/8/layout/hProcess9"/>
    <dgm:cxn modelId="{64DBBAA7-DF34-4FCC-A69E-988BA30D1022}" srcId="{F044CFFF-1E0F-4B41-86DD-5B03DA3F4D2B}" destId="{67A031BB-38E1-4F78-9AD0-B7C321AC25B9}" srcOrd="4" destOrd="0" parTransId="{4FBE16E6-8F24-433F-9A5E-A5AAB909C0D0}" sibTransId="{76EB2C54-EB92-45D0-A0A9-1A813E030974}"/>
    <dgm:cxn modelId="{990B3BAB-0D75-44EE-9343-1DA65A688E3B}" type="presOf" srcId="{3D328355-C0ED-4A74-B111-46057FD63365}" destId="{9E8630AA-045D-462E-823A-898166880163}" srcOrd="0" destOrd="4" presId="urn:microsoft.com/office/officeart/2005/8/layout/hProcess9"/>
    <dgm:cxn modelId="{00A8FEB7-CC2E-42B9-8FB4-036DFA3B30A8}" type="presOf" srcId="{33E75A4D-6B5E-4438-893B-754A52A37CED}" destId="{9DBCB5F2-23BB-4B0A-A568-E473C625492C}" srcOrd="0" destOrd="0" presId="urn:microsoft.com/office/officeart/2005/8/layout/hProcess9"/>
    <dgm:cxn modelId="{AB70DBB9-D0CA-45A6-8D6A-9F268A6750B8}" type="presOf" srcId="{892EFB28-C7E3-4BFB-ABF8-40B9AF0466F0}" destId="{33D0C7C4-A622-4B3D-AAA4-E119E30721C8}" srcOrd="0" destOrd="1" presId="urn:microsoft.com/office/officeart/2005/8/layout/hProcess9"/>
    <dgm:cxn modelId="{125E91BD-EA32-43FC-893E-DE99B52C0A87}" type="presOf" srcId="{4CC50DDD-4EFD-4B5A-9BDF-D72513B4F660}" destId="{B795E44D-F0DD-4E22-B37A-5121C951AF83}" srcOrd="0" destOrd="4" presId="urn:microsoft.com/office/officeart/2005/8/layout/hProcess9"/>
    <dgm:cxn modelId="{58F391C3-9323-4051-935E-53D3300964A0}" srcId="{27B695A9-33DD-4BDD-8B1B-DE67A7D2A680}" destId="{D0C6FF3A-EA35-410A-BC27-E8E7951003DF}" srcOrd="1" destOrd="0" parTransId="{D2E36080-EA50-4807-9ABB-3DCE9083512C}" sibTransId="{FCB2FFA9-C6E8-436A-A182-D63CB56E0E12}"/>
    <dgm:cxn modelId="{5BA6C6C9-C22F-470E-A7FF-1FD7F2686163}" srcId="{F044CFFF-1E0F-4B41-86DD-5B03DA3F4D2B}" destId="{E68CE1C1-5319-47E3-B6E3-97758CB7AC22}" srcOrd="1" destOrd="0" parTransId="{1E143DE4-7596-4DA6-9D3D-0055C39D54DC}" sibTransId="{556AD458-2C42-4C6C-B196-48F23A629668}"/>
    <dgm:cxn modelId="{913A6ACC-DEA5-434F-83E1-126848F1B85E}" srcId="{F044CFFF-1E0F-4B41-86DD-5B03DA3F4D2B}" destId="{1A8D91BA-6EF5-4B1C-A1FA-501423AFA988}" srcOrd="2" destOrd="0" parTransId="{3A778AB6-D64A-4D5C-BA7A-678B753EB871}" sibTransId="{FAEC46AC-DCDA-4B51-8AEB-DF29A19EE9E7}"/>
    <dgm:cxn modelId="{2A8511D5-F1F3-47FC-97FD-EC2F11B40925}" type="presOf" srcId="{1AAE6885-B8B1-445F-8A16-8B21C25FE9FD}" destId="{62517BA4-7167-4846-86F9-67BEC564731F}" srcOrd="0" destOrd="0" presId="urn:microsoft.com/office/officeart/2005/8/layout/hProcess9"/>
    <dgm:cxn modelId="{FECA68D5-B99D-49D6-AA9E-5BDA3478CD38}" srcId="{02660C87-3562-49FA-959B-BE4B25085AF2}" destId="{A2ACE6FE-BF01-4A6B-9176-32E137563C7E}" srcOrd="4" destOrd="0" parTransId="{383BAAF7-60C8-46B6-8D5D-8E68ECE078AE}" sibTransId="{BCC497D7-53CA-4F25-BDFE-E0107E21D895}"/>
    <dgm:cxn modelId="{5C45D0D7-B245-47BC-95BA-C5A8A229C7CE}" type="presOf" srcId="{02660C87-3562-49FA-959B-BE4B25085AF2}" destId="{51D378FA-9EAB-45E9-A19C-156BC7EDA858}" srcOrd="0" destOrd="0" presId="urn:microsoft.com/office/officeart/2005/8/layout/hProcess9"/>
    <dgm:cxn modelId="{318B5BD8-FF48-44B5-92F8-7F9CBCA2326B}" srcId="{33E75A4D-6B5E-4438-893B-754A52A37CED}" destId="{90839964-A026-4702-B94B-D0CDA28D248F}" srcOrd="0" destOrd="0" parTransId="{CD33C886-94FE-4F72-A161-03B66B43F1E7}" sibTransId="{418DE71B-FABB-4A43-AE10-DC010544A4F2}"/>
    <dgm:cxn modelId="{E4E208DD-F90D-48D1-8A39-F8118DFA71A8}" srcId="{03DB7132-F6C3-4850-88B7-D2A76B4205AC}" destId="{DBDF73C9-478F-4F9F-8A80-ECAC1B5ABEA7}" srcOrd="0" destOrd="0" parTransId="{42B60736-B97B-4C60-ABAA-B65B18261444}" sibTransId="{C59AB122-537B-4789-A3F8-01E34E1EC176}"/>
    <dgm:cxn modelId="{FFEB6FE1-5BD9-471D-ABDF-D2CD44DBC6C7}" type="presOf" srcId="{03DB7132-F6C3-4850-88B7-D2A76B4205AC}" destId="{9E8630AA-045D-462E-823A-898166880163}" srcOrd="0" destOrd="0" presId="urn:microsoft.com/office/officeart/2005/8/layout/hProcess9"/>
    <dgm:cxn modelId="{906D2DE6-84C0-4D83-97F9-57C2A88019F3}" srcId="{A2ACE6FE-BF01-4A6B-9176-32E137563C7E}" destId="{38830094-8EFE-4DE4-8F8B-CC6424F1534A}" srcOrd="0" destOrd="0" parTransId="{9C1B5B3B-C67E-4F60-8F76-A60972AD4F35}" sibTransId="{119A1F19-A9E0-4DAA-9A4F-10FC2BD906C1}"/>
    <dgm:cxn modelId="{8A5632E7-F8D7-49F3-9680-54612C1EA67B}" type="presOf" srcId="{38830094-8EFE-4DE4-8F8B-CC6424F1534A}" destId="{CB8F77CC-B1BA-4C2D-949D-E80C38BBD1DC}" srcOrd="0" destOrd="1" presId="urn:microsoft.com/office/officeart/2005/8/layout/hProcess9"/>
    <dgm:cxn modelId="{D79B56ED-0C3F-499A-BE78-07431A53E9F5}" type="presOf" srcId="{8D2073A9-BD48-49DF-BEAD-24134C90FBA0}" destId="{CB8F77CC-B1BA-4C2D-949D-E80C38BBD1DC}" srcOrd="0" destOrd="5" presId="urn:microsoft.com/office/officeart/2005/8/layout/hProcess9"/>
    <dgm:cxn modelId="{534304F4-75CA-4C81-AAE5-8BB7A5E0F101}" type="presOf" srcId="{E68CE1C1-5319-47E3-B6E3-97758CB7AC22}" destId="{B795E44D-F0DD-4E22-B37A-5121C951AF83}" srcOrd="0" destOrd="2" presId="urn:microsoft.com/office/officeart/2005/8/layout/hProcess9"/>
    <dgm:cxn modelId="{794AFAF5-8AC4-4A3E-B658-65449F39AE74}" type="presOf" srcId="{A2ACE6FE-BF01-4A6B-9176-32E137563C7E}" destId="{CB8F77CC-B1BA-4C2D-949D-E80C38BBD1DC}" srcOrd="0" destOrd="0" presId="urn:microsoft.com/office/officeart/2005/8/layout/hProcess9"/>
    <dgm:cxn modelId="{8FE587F9-3FA5-493D-B7B8-BB9043A01C3E}" srcId="{A2ACE6FE-BF01-4A6B-9176-32E137563C7E}" destId="{1C392197-FCA3-461E-A8EE-31EBE9EB9878}" srcOrd="3" destOrd="0" parTransId="{9C9DFE60-28C5-4EF3-871A-302717A4B9FB}" sibTransId="{4FC5D06D-A399-434D-B70E-F87AD2815D39}"/>
    <dgm:cxn modelId="{56F1F8FD-4864-4F77-9008-A9B82ACEB5A5}" type="presOf" srcId="{02941D01-CE5E-4C86-9964-29FC302B6B57}" destId="{9DBCB5F2-23BB-4B0A-A568-E473C625492C}" srcOrd="0" destOrd="2" presId="urn:microsoft.com/office/officeart/2005/8/layout/hProcess9"/>
    <dgm:cxn modelId="{3BCF497D-5F35-4052-A50F-B951D4329619}" type="presParOf" srcId="{51D378FA-9EAB-45E9-A19C-156BC7EDA858}" destId="{8521B9C0-5F82-4A8E-B894-76CC2B36E925}" srcOrd="0" destOrd="0" presId="urn:microsoft.com/office/officeart/2005/8/layout/hProcess9"/>
    <dgm:cxn modelId="{E8C74110-91F3-40B8-974A-23627320431B}" type="presParOf" srcId="{51D378FA-9EAB-45E9-A19C-156BC7EDA858}" destId="{E7D214B1-E381-4900-9D54-BDC0812194A5}" srcOrd="1" destOrd="0" presId="urn:microsoft.com/office/officeart/2005/8/layout/hProcess9"/>
    <dgm:cxn modelId="{2CE1E74D-F09B-42C3-B4E1-8BF2D81B879B}" type="presParOf" srcId="{E7D214B1-E381-4900-9D54-BDC0812194A5}" destId="{62517BA4-7167-4846-86F9-67BEC564731F}" srcOrd="0" destOrd="0" presId="urn:microsoft.com/office/officeart/2005/8/layout/hProcess9"/>
    <dgm:cxn modelId="{5FF0A9E9-CDBD-44B8-99C9-1DDF1681B519}" type="presParOf" srcId="{E7D214B1-E381-4900-9D54-BDC0812194A5}" destId="{435BECD8-A260-4307-A6C3-D141552CCFB0}" srcOrd="1" destOrd="0" presId="urn:microsoft.com/office/officeart/2005/8/layout/hProcess9"/>
    <dgm:cxn modelId="{3FD6960D-3974-4E49-872B-097E165710E8}" type="presParOf" srcId="{E7D214B1-E381-4900-9D54-BDC0812194A5}" destId="{B795E44D-F0DD-4E22-B37A-5121C951AF83}" srcOrd="2" destOrd="0" presId="urn:microsoft.com/office/officeart/2005/8/layout/hProcess9"/>
    <dgm:cxn modelId="{282067D7-BDE4-47B6-989C-CDA007CF0305}" type="presParOf" srcId="{E7D214B1-E381-4900-9D54-BDC0812194A5}" destId="{70B09C0E-4576-4E36-B287-0E18E58CA5C7}" srcOrd="3" destOrd="0" presId="urn:microsoft.com/office/officeart/2005/8/layout/hProcess9"/>
    <dgm:cxn modelId="{24C31B84-6A59-49BE-A4E9-0629B15BEFED}" type="presParOf" srcId="{E7D214B1-E381-4900-9D54-BDC0812194A5}" destId="{33D0C7C4-A622-4B3D-AAA4-E119E30721C8}" srcOrd="4" destOrd="0" presId="urn:microsoft.com/office/officeart/2005/8/layout/hProcess9"/>
    <dgm:cxn modelId="{A9BFD0FB-7500-4B74-9FC6-735190AB4D4F}" type="presParOf" srcId="{E7D214B1-E381-4900-9D54-BDC0812194A5}" destId="{3473B2E6-F1F3-4892-B333-A91FBBA213CE}" srcOrd="5" destOrd="0" presId="urn:microsoft.com/office/officeart/2005/8/layout/hProcess9"/>
    <dgm:cxn modelId="{5B0BBD50-A2DC-4613-A110-BCE3282ED7B2}" type="presParOf" srcId="{E7D214B1-E381-4900-9D54-BDC0812194A5}" destId="{9E8630AA-045D-462E-823A-898166880163}" srcOrd="6" destOrd="0" presId="urn:microsoft.com/office/officeart/2005/8/layout/hProcess9"/>
    <dgm:cxn modelId="{6BDDA914-7633-44EB-81AC-9C0D97E59DCD}" type="presParOf" srcId="{E7D214B1-E381-4900-9D54-BDC0812194A5}" destId="{D852B82B-06FD-44A2-B110-83D37DB84064}" srcOrd="7" destOrd="0" presId="urn:microsoft.com/office/officeart/2005/8/layout/hProcess9"/>
    <dgm:cxn modelId="{596DC1B2-AA1C-40B8-B605-F1A6A8D4576D}" type="presParOf" srcId="{E7D214B1-E381-4900-9D54-BDC0812194A5}" destId="{CB8F77CC-B1BA-4C2D-949D-E80C38BBD1DC}" srcOrd="8" destOrd="0" presId="urn:microsoft.com/office/officeart/2005/8/layout/hProcess9"/>
    <dgm:cxn modelId="{70B905AA-2C85-4888-A6DC-A374335CB8A2}" type="presParOf" srcId="{E7D214B1-E381-4900-9D54-BDC0812194A5}" destId="{F223B8D4-0CC5-4E9D-AC57-41237058E6CF}" srcOrd="9" destOrd="0" presId="urn:microsoft.com/office/officeart/2005/8/layout/hProcess9"/>
    <dgm:cxn modelId="{5C28D90C-CF49-4E13-97B2-E693225C720F}" type="presParOf" srcId="{E7D214B1-E381-4900-9D54-BDC0812194A5}" destId="{9DBCB5F2-23BB-4B0A-A568-E473C625492C}" srcOrd="10" destOrd="0" presId="urn:microsoft.com/office/officeart/2005/8/layout/hProcess9"/>
    <dgm:cxn modelId="{EF2B7454-8A8B-41C9-B2D9-5C9334B77AE9}" type="presParOf" srcId="{E7D214B1-E381-4900-9D54-BDC0812194A5}" destId="{B669E6E3-F53F-4125-B3F6-752F313F0CA1}" srcOrd="11" destOrd="0" presId="urn:microsoft.com/office/officeart/2005/8/layout/hProcess9"/>
    <dgm:cxn modelId="{43B93F53-9218-45AD-AA7A-5C96F65DC272}" type="presParOf" srcId="{E7D214B1-E381-4900-9D54-BDC0812194A5}" destId="{30DF65FA-6869-4F59-B940-417340E6D55B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92D14D-20B4-46E4-953E-0B069D61A0E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FBD93EF-35E0-4AE3-872F-9127756F8E1F}">
      <dgm:prSet/>
      <dgm:spPr/>
      <dgm:t>
        <a:bodyPr/>
        <a:lstStyle/>
        <a:p>
          <a:r>
            <a:rPr lang="en-GB"/>
            <a:t>Growth in use of RTC.</a:t>
          </a:r>
          <a:endParaRPr lang="en-US"/>
        </a:p>
      </dgm:t>
    </dgm:pt>
    <dgm:pt modelId="{50684F6C-E66E-44E8-BECA-96CD6C342E5C}" type="parTrans" cxnId="{8D301D91-35EC-42F4-85C9-A256465892BC}">
      <dgm:prSet/>
      <dgm:spPr/>
      <dgm:t>
        <a:bodyPr/>
        <a:lstStyle/>
        <a:p>
          <a:endParaRPr lang="en-US"/>
        </a:p>
      </dgm:t>
    </dgm:pt>
    <dgm:pt modelId="{8A312F25-6073-4EF2-9D48-5EB07F20655C}" type="sibTrans" cxnId="{8D301D91-35EC-42F4-85C9-A256465892BC}">
      <dgm:prSet/>
      <dgm:spPr/>
      <dgm:t>
        <a:bodyPr/>
        <a:lstStyle/>
        <a:p>
          <a:endParaRPr lang="en-US"/>
        </a:p>
      </dgm:t>
    </dgm:pt>
    <dgm:pt modelId="{01380705-C21A-4C7B-A8B3-E88C40763A78}">
      <dgm:prSet/>
      <dgm:spPr/>
      <dgm:t>
        <a:bodyPr/>
        <a:lstStyle/>
        <a:p>
          <a:r>
            <a:rPr lang="en-GB"/>
            <a:t>Lancashire and South Cumbria position statement to be finalised to support clear messaging for families, GPs, schools, health providers.</a:t>
          </a:r>
          <a:endParaRPr lang="en-US"/>
        </a:p>
      </dgm:t>
    </dgm:pt>
    <dgm:pt modelId="{E8109351-1AA0-4333-AB2A-7BD59D0D7FC8}" type="parTrans" cxnId="{787C6C05-7BE9-4E50-B0F3-8B29101B2E03}">
      <dgm:prSet/>
      <dgm:spPr/>
      <dgm:t>
        <a:bodyPr/>
        <a:lstStyle/>
        <a:p>
          <a:endParaRPr lang="en-US"/>
        </a:p>
      </dgm:t>
    </dgm:pt>
    <dgm:pt modelId="{BD65F938-6964-4576-B338-45CA780105BE}" type="sibTrans" cxnId="{787C6C05-7BE9-4E50-B0F3-8B29101B2E03}">
      <dgm:prSet/>
      <dgm:spPr/>
      <dgm:t>
        <a:bodyPr/>
        <a:lstStyle/>
        <a:p>
          <a:endParaRPr lang="en-US"/>
        </a:p>
      </dgm:t>
    </dgm:pt>
    <dgm:pt modelId="{7598DBFD-0AC9-4E40-8C40-26AF136AD60E}">
      <dgm:prSet/>
      <dgm:spPr/>
      <dgm:t>
        <a:bodyPr/>
        <a:lstStyle/>
        <a:p>
          <a:r>
            <a:rPr lang="en-GB"/>
            <a:t>Accreditation process to be implemented by the ICB to enable quality assurance of RTC providers against local requirements.</a:t>
          </a:r>
          <a:endParaRPr lang="en-US"/>
        </a:p>
      </dgm:t>
    </dgm:pt>
    <dgm:pt modelId="{F4545FE4-001F-4429-A660-E053627D39F0}" type="parTrans" cxnId="{A882F1EE-110D-46CC-8E0A-A048860D362E}">
      <dgm:prSet/>
      <dgm:spPr/>
      <dgm:t>
        <a:bodyPr/>
        <a:lstStyle/>
        <a:p>
          <a:endParaRPr lang="en-US"/>
        </a:p>
      </dgm:t>
    </dgm:pt>
    <dgm:pt modelId="{61D00B32-FD0D-41D8-948A-386D66578486}" type="sibTrans" cxnId="{A882F1EE-110D-46CC-8E0A-A048860D362E}">
      <dgm:prSet/>
      <dgm:spPr/>
      <dgm:t>
        <a:bodyPr/>
        <a:lstStyle/>
        <a:p>
          <a:endParaRPr lang="en-US"/>
        </a:p>
      </dgm:t>
    </dgm:pt>
    <dgm:pt modelId="{03CF2566-F266-4FD4-837A-3296A4E33BD0}" type="pres">
      <dgm:prSet presAssocID="{0192D14D-20B4-46E4-953E-0B069D61A0E0}" presName="root" presStyleCnt="0">
        <dgm:presLayoutVars>
          <dgm:dir/>
          <dgm:resizeHandles val="exact"/>
        </dgm:presLayoutVars>
      </dgm:prSet>
      <dgm:spPr/>
    </dgm:pt>
    <dgm:pt modelId="{54E5B05B-3742-4329-A48A-A092CD24D9C4}" type="pres">
      <dgm:prSet presAssocID="{AFBD93EF-35E0-4AE3-872F-9127756F8E1F}" presName="compNode" presStyleCnt="0"/>
      <dgm:spPr/>
    </dgm:pt>
    <dgm:pt modelId="{214D2BF5-1947-402D-AD83-E82126579A8E}" type="pres">
      <dgm:prSet presAssocID="{AFBD93EF-35E0-4AE3-872F-9127756F8E1F}" presName="bgRect" presStyleLbl="bgShp" presStyleIdx="0" presStyleCnt="3"/>
      <dgm:spPr/>
    </dgm:pt>
    <dgm:pt modelId="{CC5353EA-7361-435E-8E5E-1C93D56ABEC8}" type="pres">
      <dgm:prSet presAssocID="{AFBD93EF-35E0-4AE3-872F-9127756F8E1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5A0012BD-FFA8-4A57-8C80-C474C1A01891}" type="pres">
      <dgm:prSet presAssocID="{AFBD93EF-35E0-4AE3-872F-9127756F8E1F}" presName="spaceRect" presStyleCnt="0"/>
      <dgm:spPr/>
    </dgm:pt>
    <dgm:pt modelId="{B2D7E474-41BE-4838-AC07-4D61E0E47EBD}" type="pres">
      <dgm:prSet presAssocID="{AFBD93EF-35E0-4AE3-872F-9127756F8E1F}" presName="parTx" presStyleLbl="revTx" presStyleIdx="0" presStyleCnt="3">
        <dgm:presLayoutVars>
          <dgm:chMax val="0"/>
          <dgm:chPref val="0"/>
        </dgm:presLayoutVars>
      </dgm:prSet>
      <dgm:spPr/>
    </dgm:pt>
    <dgm:pt modelId="{E9DE950C-34C1-46FF-A6AB-BB2AE99C25AE}" type="pres">
      <dgm:prSet presAssocID="{8A312F25-6073-4EF2-9D48-5EB07F20655C}" presName="sibTrans" presStyleCnt="0"/>
      <dgm:spPr/>
    </dgm:pt>
    <dgm:pt modelId="{67BAF79B-EBE4-4419-A0F7-A62449530B2E}" type="pres">
      <dgm:prSet presAssocID="{01380705-C21A-4C7B-A8B3-E88C40763A78}" presName="compNode" presStyleCnt="0"/>
      <dgm:spPr/>
    </dgm:pt>
    <dgm:pt modelId="{376638AD-73CC-4109-AEFC-BED8CD321EC5}" type="pres">
      <dgm:prSet presAssocID="{01380705-C21A-4C7B-A8B3-E88C40763A78}" presName="bgRect" presStyleLbl="bgShp" presStyleIdx="1" presStyleCnt="3"/>
      <dgm:spPr/>
    </dgm:pt>
    <dgm:pt modelId="{8FAB6716-4309-43A5-92BC-F0B8177D5431}" type="pres">
      <dgm:prSet presAssocID="{01380705-C21A-4C7B-A8B3-E88C40763A7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A1DABE51-E6AE-4E8C-9DC1-03CF7D8CF417}" type="pres">
      <dgm:prSet presAssocID="{01380705-C21A-4C7B-A8B3-E88C40763A78}" presName="spaceRect" presStyleCnt="0"/>
      <dgm:spPr/>
    </dgm:pt>
    <dgm:pt modelId="{2EA4D6C6-19B6-4825-BBA1-76FD985AD248}" type="pres">
      <dgm:prSet presAssocID="{01380705-C21A-4C7B-A8B3-E88C40763A78}" presName="parTx" presStyleLbl="revTx" presStyleIdx="1" presStyleCnt="3">
        <dgm:presLayoutVars>
          <dgm:chMax val="0"/>
          <dgm:chPref val="0"/>
        </dgm:presLayoutVars>
      </dgm:prSet>
      <dgm:spPr/>
    </dgm:pt>
    <dgm:pt modelId="{C5A22A8C-1F3C-4999-BB77-9908659599DF}" type="pres">
      <dgm:prSet presAssocID="{BD65F938-6964-4576-B338-45CA780105BE}" presName="sibTrans" presStyleCnt="0"/>
      <dgm:spPr/>
    </dgm:pt>
    <dgm:pt modelId="{160EEB11-4180-4B81-BF4F-38AFF9A166B9}" type="pres">
      <dgm:prSet presAssocID="{7598DBFD-0AC9-4E40-8C40-26AF136AD60E}" presName="compNode" presStyleCnt="0"/>
      <dgm:spPr/>
    </dgm:pt>
    <dgm:pt modelId="{D4ECE529-938C-409E-A943-8FD0AA25D9E3}" type="pres">
      <dgm:prSet presAssocID="{7598DBFD-0AC9-4E40-8C40-26AF136AD60E}" presName="bgRect" presStyleLbl="bgShp" presStyleIdx="2" presStyleCnt="3"/>
      <dgm:spPr/>
    </dgm:pt>
    <dgm:pt modelId="{77532991-5D72-4124-961F-5EE7131A15CD}" type="pres">
      <dgm:prSet presAssocID="{7598DBFD-0AC9-4E40-8C40-26AF136AD60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7F61CF12-D39E-42E3-9993-838BA749F5F8}" type="pres">
      <dgm:prSet presAssocID="{7598DBFD-0AC9-4E40-8C40-26AF136AD60E}" presName="spaceRect" presStyleCnt="0"/>
      <dgm:spPr/>
    </dgm:pt>
    <dgm:pt modelId="{9B6AA057-FE95-40EB-A6A6-505ECAADB7BB}" type="pres">
      <dgm:prSet presAssocID="{7598DBFD-0AC9-4E40-8C40-26AF136AD60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87C6C05-7BE9-4E50-B0F3-8B29101B2E03}" srcId="{0192D14D-20B4-46E4-953E-0B069D61A0E0}" destId="{01380705-C21A-4C7B-A8B3-E88C40763A78}" srcOrd="1" destOrd="0" parTransId="{E8109351-1AA0-4333-AB2A-7BD59D0D7FC8}" sibTransId="{BD65F938-6964-4576-B338-45CA780105BE}"/>
    <dgm:cxn modelId="{B88F954D-41CA-4311-AC98-0074CA29E510}" type="presOf" srcId="{01380705-C21A-4C7B-A8B3-E88C40763A78}" destId="{2EA4D6C6-19B6-4825-BBA1-76FD985AD248}" srcOrd="0" destOrd="0" presId="urn:microsoft.com/office/officeart/2018/2/layout/IconVerticalSolidList"/>
    <dgm:cxn modelId="{D02CEB59-EFED-4AEF-B5B4-3486A803035A}" type="presOf" srcId="{0192D14D-20B4-46E4-953E-0B069D61A0E0}" destId="{03CF2566-F266-4FD4-837A-3296A4E33BD0}" srcOrd="0" destOrd="0" presId="urn:microsoft.com/office/officeart/2018/2/layout/IconVerticalSolidList"/>
    <dgm:cxn modelId="{E557BA83-9E68-4D96-95FC-1FC8A8903BB7}" type="presOf" srcId="{7598DBFD-0AC9-4E40-8C40-26AF136AD60E}" destId="{9B6AA057-FE95-40EB-A6A6-505ECAADB7BB}" srcOrd="0" destOrd="0" presId="urn:microsoft.com/office/officeart/2018/2/layout/IconVerticalSolidList"/>
    <dgm:cxn modelId="{8D301D91-35EC-42F4-85C9-A256465892BC}" srcId="{0192D14D-20B4-46E4-953E-0B069D61A0E0}" destId="{AFBD93EF-35E0-4AE3-872F-9127756F8E1F}" srcOrd="0" destOrd="0" parTransId="{50684F6C-E66E-44E8-BECA-96CD6C342E5C}" sibTransId="{8A312F25-6073-4EF2-9D48-5EB07F20655C}"/>
    <dgm:cxn modelId="{24F9A1E0-4C70-4D37-BDB1-D669C6AC535D}" type="presOf" srcId="{AFBD93EF-35E0-4AE3-872F-9127756F8E1F}" destId="{B2D7E474-41BE-4838-AC07-4D61E0E47EBD}" srcOrd="0" destOrd="0" presId="urn:microsoft.com/office/officeart/2018/2/layout/IconVerticalSolidList"/>
    <dgm:cxn modelId="{A882F1EE-110D-46CC-8E0A-A048860D362E}" srcId="{0192D14D-20B4-46E4-953E-0B069D61A0E0}" destId="{7598DBFD-0AC9-4E40-8C40-26AF136AD60E}" srcOrd="2" destOrd="0" parTransId="{F4545FE4-001F-4429-A660-E053627D39F0}" sibTransId="{61D00B32-FD0D-41D8-948A-386D66578486}"/>
    <dgm:cxn modelId="{44BFE59E-3983-48F6-B97E-3AEFB0F143EC}" type="presParOf" srcId="{03CF2566-F266-4FD4-837A-3296A4E33BD0}" destId="{54E5B05B-3742-4329-A48A-A092CD24D9C4}" srcOrd="0" destOrd="0" presId="urn:microsoft.com/office/officeart/2018/2/layout/IconVerticalSolidList"/>
    <dgm:cxn modelId="{7B26D115-E437-4AB3-B6CD-A9D699F76A92}" type="presParOf" srcId="{54E5B05B-3742-4329-A48A-A092CD24D9C4}" destId="{214D2BF5-1947-402D-AD83-E82126579A8E}" srcOrd="0" destOrd="0" presId="urn:microsoft.com/office/officeart/2018/2/layout/IconVerticalSolidList"/>
    <dgm:cxn modelId="{D5B27B4C-DD98-4956-A946-C9D0A578ABD0}" type="presParOf" srcId="{54E5B05B-3742-4329-A48A-A092CD24D9C4}" destId="{CC5353EA-7361-435E-8E5E-1C93D56ABEC8}" srcOrd="1" destOrd="0" presId="urn:microsoft.com/office/officeart/2018/2/layout/IconVerticalSolidList"/>
    <dgm:cxn modelId="{57C064A9-CAF2-4E0C-888C-4BE01D20A861}" type="presParOf" srcId="{54E5B05B-3742-4329-A48A-A092CD24D9C4}" destId="{5A0012BD-FFA8-4A57-8C80-C474C1A01891}" srcOrd="2" destOrd="0" presId="urn:microsoft.com/office/officeart/2018/2/layout/IconVerticalSolidList"/>
    <dgm:cxn modelId="{8B8649AA-06D0-4FB4-AEDA-93ACF8C036E9}" type="presParOf" srcId="{54E5B05B-3742-4329-A48A-A092CD24D9C4}" destId="{B2D7E474-41BE-4838-AC07-4D61E0E47EBD}" srcOrd="3" destOrd="0" presId="urn:microsoft.com/office/officeart/2018/2/layout/IconVerticalSolidList"/>
    <dgm:cxn modelId="{55C76158-5658-4B78-B4F9-2F0FA55C2D41}" type="presParOf" srcId="{03CF2566-F266-4FD4-837A-3296A4E33BD0}" destId="{E9DE950C-34C1-46FF-A6AB-BB2AE99C25AE}" srcOrd="1" destOrd="0" presId="urn:microsoft.com/office/officeart/2018/2/layout/IconVerticalSolidList"/>
    <dgm:cxn modelId="{92C085F0-5A04-4A65-95AD-EBF6758B3EE9}" type="presParOf" srcId="{03CF2566-F266-4FD4-837A-3296A4E33BD0}" destId="{67BAF79B-EBE4-4419-A0F7-A62449530B2E}" srcOrd="2" destOrd="0" presId="urn:microsoft.com/office/officeart/2018/2/layout/IconVerticalSolidList"/>
    <dgm:cxn modelId="{745495A8-1C71-4D25-969D-A3412CD06149}" type="presParOf" srcId="{67BAF79B-EBE4-4419-A0F7-A62449530B2E}" destId="{376638AD-73CC-4109-AEFC-BED8CD321EC5}" srcOrd="0" destOrd="0" presId="urn:microsoft.com/office/officeart/2018/2/layout/IconVerticalSolidList"/>
    <dgm:cxn modelId="{FB51E7C5-7AA2-4489-8328-4EF67CC0B10E}" type="presParOf" srcId="{67BAF79B-EBE4-4419-A0F7-A62449530B2E}" destId="{8FAB6716-4309-43A5-92BC-F0B8177D5431}" srcOrd="1" destOrd="0" presId="urn:microsoft.com/office/officeart/2018/2/layout/IconVerticalSolidList"/>
    <dgm:cxn modelId="{F569202E-D6BB-4201-B463-5E9088D2496F}" type="presParOf" srcId="{67BAF79B-EBE4-4419-A0F7-A62449530B2E}" destId="{A1DABE51-E6AE-4E8C-9DC1-03CF7D8CF417}" srcOrd="2" destOrd="0" presId="urn:microsoft.com/office/officeart/2018/2/layout/IconVerticalSolidList"/>
    <dgm:cxn modelId="{D59ECA3C-BA69-4DD6-AEFF-3B5391DAB7B9}" type="presParOf" srcId="{67BAF79B-EBE4-4419-A0F7-A62449530B2E}" destId="{2EA4D6C6-19B6-4825-BBA1-76FD985AD248}" srcOrd="3" destOrd="0" presId="urn:microsoft.com/office/officeart/2018/2/layout/IconVerticalSolidList"/>
    <dgm:cxn modelId="{D9A6DBCF-086C-4B7E-B5D9-90790A38FDD2}" type="presParOf" srcId="{03CF2566-F266-4FD4-837A-3296A4E33BD0}" destId="{C5A22A8C-1F3C-4999-BB77-9908659599DF}" srcOrd="3" destOrd="0" presId="urn:microsoft.com/office/officeart/2018/2/layout/IconVerticalSolidList"/>
    <dgm:cxn modelId="{519940B8-8342-45AA-A809-C21BCC7FC1EA}" type="presParOf" srcId="{03CF2566-F266-4FD4-837A-3296A4E33BD0}" destId="{160EEB11-4180-4B81-BF4F-38AFF9A166B9}" srcOrd="4" destOrd="0" presId="urn:microsoft.com/office/officeart/2018/2/layout/IconVerticalSolidList"/>
    <dgm:cxn modelId="{4D73B370-D930-4223-9992-82663B4E5BE2}" type="presParOf" srcId="{160EEB11-4180-4B81-BF4F-38AFF9A166B9}" destId="{D4ECE529-938C-409E-A943-8FD0AA25D9E3}" srcOrd="0" destOrd="0" presId="urn:microsoft.com/office/officeart/2018/2/layout/IconVerticalSolidList"/>
    <dgm:cxn modelId="{D7C764FB-ED15-4E60-8297-FDCCC9DB1B94}" type="presParOf" srcId="{160EEB11-4180-4B81-BF4F-38AFF9A166B9}" destId="{77532991-5D72-4124-961F-5EE7131A15CD}" srcOrd="1" destOrd="0" presId="urn:microsoft.com/office/officeart/2018/2/layout/IconVerticalSolidList"/>
    <dgm:cxn modelId="{14987D15-8A28-4F63-9AA4-BBA6A94C1123}" type="presParOf" srcId="{160EEB11-4180-4B81-BF4F-38AFF9A166B9}" destId="{7F61CF12-D39E-42E3-9993-838BA749F5F8}" srcOrd="2" destOrd="0" presId="urn:microsoft.com/office/officeart/2018/2/layout/IconVerticalSolidList"/>
    <dgm:cxn modelId="{5E514CB0-5B44-4EC0-B114-D6EB143B1926}" type="presParOf" srcId="{160EEB11-4180-4B81-BF4F-38AFF9A166B9}" destId="{9B6AA057-FE95-40EB-A6A6-505ECAADB7B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30FDB5-8732-4A3D-AE4A-DA505FD6AD0B}" type="doc">
      <dgm:prSet loTypeId="urn:microsoft.com/office/officeart/2008/layout/LinedList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1B3FC294-0198-49BA-97CB-94FD5E726C91}">
      <dgm:prSet/>
      <dgm:spPr/>
      <dgm:t>
        <a:bodyPr/>
        <a:lstStyle/>
        <a:p>
          <a:r>
            <a:rPr lang="en-GB"/>
            <a:t>Mapped training already on offer across the health, education and social care system – from awareness raising to clinical assessor training.</a:t>
          </a:r>
          <a:endParaRPr lang="en-US"/>
        </a:p>
      </dgm:t>
    </dgm:pt>
    <dgm:pt modelId="{7D0B21FF-666F-4C79-9D90-6C2A5C4480CA}" type="parTrans" cxnId="{6468D85A-4F3C-4409-BF44-DFBB5EF579E8}">
      <dgm:prSet/>
      <dgm:spPr/>
      <dgm:t>
        <a:bodyPr/>
        <a:lstStyle/>
        <a:p>
          <a:endParaRPr lang="en-US"/>
        </a:p>
      </dgm:t>
    </dgm:pt>
    <dgm:pt modelId="{9F58B822-F592-4FD7-9CE8-2BF411525592}" type="sibTrans" cxnId="{6468D85A-4F3C-4409-BF44-DFBB5EF579E8}">
      <dgm:prSet/>
      <dgm:spPr/>
      <dgm:t>
        <a:bodyPr/>
        <a:lstStyle/>
        <a:p>
          <a:endParaRPr lang="en-US"/>
        </a:p>
      </dgm:t>
    </dgm:pt>
    <dgm:pt modelId="{597A5C25-63D3-4847-A912-362E04006CEB}">
      <dgm:prSet/>
      <dgm:spPr/>
      <dgm:t>
        <a:bodyPr/>
        <a:lstStyle/>
        <a:p>
          <a:r>
            <a:rPr lang="en-GB"/>
            <a:t>Developed minimum training requirements at each tier for autism, ADHD and FASD – aligning to national frameworks such as autism core competencies.</a:t>
          </a:r>
          <a:endParaRPr lang="en-US"/>
        </a:p>
      </dgm:t>
    </dgm:pt>
    <dgm:pt modelId="{9B00B3FB-6952-4F9B-87C6-2C341F9EF2B1}" type="parTrans" cxnId="{51DD769A-8CBA-4854-8731-500D2E6CF415}">
      <dgm:prSet/>
      <dgm:spPr/>
      <dgm:t>
        <a:bodyPr/>
        <a:lstStyle/>
        <a:p>
          <a:endParaRPr lang="en-US"/>
        </a:p>
      </dgm:t>
    </dgm:pt>
    <dgm:pt modelId="{C7453245-C759-44BE-AF6A-AED773A4272C}" type="sibTrans" cxnId="{51DD769A-8CBA-4854-8731-500D2E6CF415}">
      <dgm:prSet/>
      <dgm:spPr/>
      <dgm:t>
        <a:bodyPr/>
        <a:lstStyle/>
        <a:p>
          <a:endParaRPr lang="en-US"/>
        </a:p>
      </dgm:t>
    </dgm:pt>
    <dgm:pt modelId="{FD1C3406-7B1D-49F1-A5BA-A6F20297D829}">
      <dgm:prSet/>
      <dgm:spPr/>
      <dgm:t>
        <a:bodyPr/>
        <a:lstStyle/>
        <a:p>
          <a:r>
            <a:rPr lang="en-GB"/>
            <a:t>Working up training offer at each tier, with an initial focus on support for schools.</a:t>
          </a:r>
          <a:endParaRPr lang="en-US"/>
        </a:p>
      </dgm:t>
    </dgm:pt>
    <dgm:pt modelId="{E7759998-5063-43A4-A8DF-1DDB24D54917}" type="parTrans" cxnId="{C7C9B9C7-8B08-48D2-B50F-3684EAF128A0}">
      <dgm:prSet/>
      <dgm:spPr/>
      <dgm:t>
        <a:bodyPr/>
        <a:lstStyle/>
        <a:p>
          <a:endParaRPr lang="en-US"/>
        </a:p>
      </dgm:t>
    </dgm:pt>
    <dgm:pt modelId="{80012249-6506-49DB-A8DE-24EB6CCC13BF}" type="sibTrans" cxnId="{C7C9B9C7-8B08-48D2-B50F-3684EAF128A0}">
      <dgm:prSet/>
      <dgm:spPr/>
      <dgm:t>
        <a:bodyPr/>
        <a:lstStyle/>
        <a:p>
          <a:endParaRPr lang="en-US"/>
        </a:p>
      </dgm:t>
    </dgm:pt>
    <dgm:pt modelId="{E68B0514-0813-41E3-B693-D3C0739FE886}" type="pres">
      <dgm:prSet presAssocID="{B930FDB5-8732-4A3D-AE4A-DA505FD6AD0B}" presName="vert0" presStyleCnt="0">
        <dgm:presLayoutVars>
          <dgm:dir/>
          <dgm:animOne val="branch"/>
          <dgm:animLvl val="lvl"/>
        </dgm:presLayoutVars>
      </dgm:prSet>
      <dgm:spPr/>
    </dgm:pt>
    <dgm:pt modelId="{BF1E449F-EC5A-47C8-97C2-4DE924979A99}" type="pres">
      <dgm:prSet presAssocID="{1B3FC294-0198-49BA-97CB-94FD5E726C91}" presName="thickLine" presStyleLbl="alignNode1" presStyleIdx="0" presStyleCnt="3"/>
      <dgm:spPr/>
    </dgm:pt>
    <dgm:pt modelId="{DF23FD8B-4B56-4DB9-AE13-9C6887D3BE0E}" type="pres">
      <dgm:prSet presAssocID="{1B3FC294-0198-49BA-97CB-94FD5E726C91}" presName="horz1" presStyleCnt="0"/>
      <dgm:spPr/>
    </dgm:pt>
    <dgm:pt modelId="{4A403866-7148-431F-870B-F6F459659F8A}" type="pres">
      <dgm:prSet presAssocID="{1B3FC294-0198-49BA-97CB-94FD5E726C91}" presName="tx1" presStyleLbl="revTx" presStyleIdx="0" presStyleCnt="3"/>
      <dgm:spPr/>
    </dgm:pt>
    <dgm:pt modelId="{7C1291B3-59A6-44EB-A3E4-F830DF3BBD3C}" type="pres">
      <dgm:prSet presAssocID="{1B3FC294-0198-49BA-97CB-94FD5E726C91}" presName="vert1" presStyleCnt="0"/>
      <dgm:spPr/>
    </dgm:pt>
    <dgm:pt modelId="{8FAABB06-6117-4ECA-8297-EBF23B36D58D}" type="pres">
      <dgm:prSet presAssocID="{597A5C25-63D3-4847-A912-362E04006CEB}" presName="thickLine" presStyleLbl="alignNode1" presStyleIdx="1" presStyleCnt="3"/>
      <dgm:spPr/>
    </dgm:pt>
    <dgm:pt modelId="{7C155426-A763-443E-A21E-29AC88E737A7}" type="pres">
      <dgm:prSet presAssocID="{597A5C25-63D3-4847-A912-362E04006CEB}" presName="horz1" presStyleCnt="0"/>
      <dgm:spPr/>
    </dgm:pt>
    <dgm:pt modelId="{8D12F829-68D8-43B6-A513-086F8AEC5CE5}" type="pres">
      <dgm:prSet presAssocID="{597A5C25-63D3-4847-A912-362E04006CEB}" presName="tx1" presStyleLbl="revTx" presStyleIdx="1" presStyleCnt="3"/>
      <dgm:spPr/>
    </dgm:pt>
    <dgm:pt modelId="{1E9FB9D4-6380-4404-A335-53FFCA97BFEE}" type="pres">
      <dgm:prSet presAssocID="{597A5C25-63D3-4847-A912-362E04006CEB}" presName="vert1" presStyleCnt="0"/>
      <dgm:spPr/>
    </dgm:pt>
    <dgm:pt modelId="{0995D5C7-2954-4857-89F0-CB10A0F42AED}" type="pres">
      <dgm:prSet presAssocID="{FD1C3406-7B1D-49F1-A5BA-A6F20297D829}" presName="thickLine" presStyleLbl="alignNode1" presStyleIdx="2" presStyleCnt="3"/>
      <dgm:spPr/>
    </dgm:pt>
    <dgm:pt modelId="{07C82521-33BB-43A0-9873-F6C8684CD2EB}" type="pres">
      <dgm:prSet presAssocID="{FD1C3406-7B1D-49F1-A5BA-A6F20297D829}" presName="horz1" presStyleCnt="0"/>
      <dgm:spPr/>
    </dgm:pt>
    <dgm:pt modelId="{5E3B6105-8CE9-481B-AFB1-D276BD1A3A0B}" type="pres">
      <dgm:prSet presAssocID="{FD1C3406-7B1D-49F1-A5BA-A6F20297D829}" presName="tx1" presStyleLbl="revTx" presStyleIdx="2" presStyleCnt="3"/>
      <dgm:spPr/>
    </dgm:pt>
    <dgm:pt modelId="{CB5E43A8-32A6-4900-A1D2-C2C5864996AE}" type="pres">
      <dgm:prSet presAssocID="{FD1C3406-7B1D-49F1-A5BA-A6F20297D829}" presName="vert1" presStyleCnt="0"/>
      <dgm:spPr/>
    </dgm:pt>
  </dgm:ptLst>
  <dgm:cxnLst>
    <dgm:cxn modelId="{92098B14-5FD7-4D1A-8B9F-8168EC52A64F}" type="presOf" srcId="{597A5C25-63D3-4847-A912-362E04006CEB}" destId="{8D12F829-68D8-43B6-A513-086F8AEC5CE5}" srcOrd="0" destOrd="0" presId="urn:microsoft.com/office/officeart/2008/layout/LinedList"/>
    <dgm:cxn modelId="{2B870817-382B-4AE8-B388-51B2528B2B08}" type="presOf" srcId="{FD1C3406-7B1D-49F1-A5BA-A6F20297D829}" destId="{5E3B6105-8CE9-481B-AFB1-D276BD1A3A0B}" srcOrd="0" destOrd="0" presId="urn:microsoft.com/office/officeart/2008/layout/LinedList"/>
    <dgm:cxn modelId="{0829B45B-E69D-41BF-B1F3-EEDC40881A94}" type="presOf" srcId="{B930FDB5-8732-4A3D-AE4A-DA505FD6AD0B}" destId="{E68B0514-0813-41E3-B693-D3C0739FE886}" srcOrd="0" destOrd="0" presId="urn:microsoft.com/office/officeart/2008/layout/LinedList"/>
    <dgm:cxn modelId="{6468D85A-4F3C-4409-BF44-DFBB5EF579E8}" srcId="{B930FDB5-8732-4A3D-AE4A-DA505FD6AD0B}" destId="{1B3FC294-0198-49BA-97CB-94FD5E726C91}" srcOrd="0" destOrd="0" parTransId="{7D0B21FF-666F-4C79-9D90-6C2A5C4480CA}" sibTransId="{9F58B822-F592-4FD7-9CE8-2BF411525592}"/>
    <dgm:cxn modelId="{51DD769A-8CBA-4854-8731-500D2E6CF415}" srcId="{B930FDB5-8732-4A3D-AE4A-DA505FD6AD0B}" destId="{597A5C25-63D3-4847-A912-362E04006CEB}" srcOrd="1" destOrd="0" parTransId="{9B00B3FB-6952-4F9B-87C6-2C341F9EF2B1}" sibTransId="{C7453245-C759-44BE-AF6A-AED773A4272C}"/>
    <dgm:cxn modelId="{C7C9B9C7-8B08-48D2-B50F-3684EAF128A0}" srcId="{B930FDB5-8732-4A3D-AE4A-DA505FD6AD0B}" destId="{FD1C3406-7B1D-49F1-A5BA-A6F20297D829}" srcOrd="2" destOrd="0" parTransId="{E7759998-5063-43A4-A8DF-1DDB24D54917}" sibTransId="{80012249-6506-49DB-A8DE-24EB6CCC13BF}"/>
    <dgm:cxn modelId="{F28D66CE-757F-4312-98D9-23449A3935A3}" type="presOf" srcId="{1B3FC294-0198-49BA-97CB-94FD5E726C91}" destId="{4A403866-7148-431F-870B-F6F459659F8A}" srcOrd="0" destOrd="0" presId="urn:microsoft.com/office/officeart/2008/layout/LinedList"/>
    <dgm:cxn modelId="{076C0034-5E04-445A-9C7E-3A4214932D3C}" type="presParOf" srcId="{E68B0514-0813-41E3-B693-D3C0739FE886}" destId="{BF1E449F-EC5A-47C8-97C2-4DE924979A99}" srcOrd="0" destOrd="0" presId="urn:microsoft.com/office/officeart/2008/layout/LinedList"/>
    <dgm:cxn modelId="{1B4DE09A-3B42-4185-9F02-CAF54197CF90}" type="presParOf" srcId="{E68B0514-0813-41E3-B693-D3C0739FE886}" destId="{DF23FD8B-4B56-4DB9-AE13-9C6887D3BE0E}" srcOrd="1" destOrd="0" presId="urn:microsoft.com/office/officeart/2008/layout/LinedList"/>
    <dgm:cxn modelId="{6942A67B-E086-4FB2-B0B3-2B989DCA2A03}" type="presParOf" srcId="{DF23FD8B-4B56-4DB9-AE13-9C6887D3BE0E}" destId="{4A403866-7148-431F-870B-F6F459659F8A}" srcOrd="0" destOrd="0" presId="urn:microsoft.com/office/officeart/2008/layout/LinedList"/>
    <dgm:cxn modelId="{3B52D8E0-C083-40F9-8482-781869A93AF6}" type="presParOf" srcId="{DF23FD8B-4B56-4DB9-AE13-9C6887D3BE0E}" destId="{7C1291B3-59A6-44EB-A3E4-F830DF3BBD3C}" srcOrd="1" destOrd="0" presId="urn:microsoft.com/office/officeart/2008/layout/LinedList"/>
    <dgm:cxn modelId="{97CCB4EC-6835-479B-9E54-D2DDF4E6095A}" type="presParOf" srcId="{E68B0514-0813-41E3-B693-D3C0739FE886}" destId="{8FAABB06-6117-4ECA-8297-EBF23B36D58D}" srcOrd="2" destOrd="0" presId="urn:microsoft.com/office/officeart/2008/layout/LinedList"/>
    <dgm:cxn modelId="{F9033A34-4052-4F5A-B5C9-D0FCDD43DC11}" type="presParOf" srcId="{E68B0514-0813-41E3-B693-D3C0739FE886}" destId="{7C155426-A763-443E-A21E-29AC88E737A7}" srcOrd="3" destOrd="0" presId="urn:microsoft.com/office/officeart/2008/layout/LinedList"/>
    <dgm:cxn modelId="{73876D78-1B0D-4CBE-B8F0-9C94372021F7}" type="presParOf" srcId="{7C155426-A763-443E-A21E-29AC88E737A7}" destId="{8D12F829-68D8-43B6-A513-086F8AEC5CE5}" srcOrd="0" destOrd="0" presId="urn:microsoft.com/office/officeart/2008/layout/LinedList"/>
    <dgm:cxn modelId="{9E0F0148-5142-4C3E-B8AD-D225464BF1DF}" type="presParOf" srcId="{7C155426-A763-443E-A21E-29AC88E737A7}" destId="{1E9FB9D4-6380-4404-A335-53FFCA97BFEE}" srcOrd="1" destOrd="0" presId="urn:microsoft.com/office/officeart/2008/layout/LinedList"/>
    <dgm:cxn modelId="{A9938C7E-2710-4D4C-AA7E-D3ACA905A32B}" type="presParOf" srcId="{E68B0514-0813-41E3-B693-D3C0739FE886}" destId="{0995D5C7-2954-4857-89F0-CB10A0F42AED}" srcOrd="4" destOrd="0" presId="urn:microsoft.com/office/officeart/2008/layout/LinedList"/>
    <dgm:cxn modelId="{6EF67A55-177D-4BB0-8D3A-A9496F2FDEFC}" type="presParOf" srcId="{E68B0514-0813-41E3-B693-D3C0739FE886}" destId="{07C82521-33BB-43A0-9873-F6C8684CD2EB}" srcOrd="5" destOrd="0" presId="urn:microsoft.com/office/officeart/2008/layout/LinedList"/>
    <dgm:cxn modelId="{76E9A596-D280-4F13-962B-E7732B6EC8BD}" type="presParOf" srcId="{07C82521-33BB-43A0-9873-F6C8684CD2EB}" destId="{5E3B6105-8CE9-481B-AFB1-D276BD1A3A0B}" srcOrd="0" destOrd="0" presId="urn:microsoft.com/office/officeart/2008/layout/LinedList"/>
    <dgm:cxn modelId="{1D8AAE3F-22A6-4673-A73F-890CA619D91C}" type="presParOf" srcId="{07C82521-33BB-43A0-9873-F6C8684CD2EB}" destId="{CB5E43A8-32A6-4900-A1D2-C2C5864996A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B5607D-B1A5-4373-8A21-BC38C6FBC867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BFE2368-ECAA-42E5-AA03-B778AA564754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GB" sz="1800" dirty="0"/>
            <a:t>Universal/Early Support</a:t>
          </a:r>
        </a:p>
      </dgm:t>
    </dgm:pt>
    <dgm:pt modelId="{65A91E60-B82B-4ED4-B993-BABFC2351877}" type="parTrans" cxnId="{64AFD321-8BC6-4858-A083-4E916CE7BF2B}">
      <dgm:prSet/>
      <dgm:spPr/>
      <dgm:t>
        <a:bodyPr/>
        <a:lstStyle/>
        <a:p>
          <a:endParaRPr lang="en-GB"/>
        </a:p>
      </dgm:t>
    </dgm:pt>
    <dgm:pt modelId="{ABD2BFCB-DAAE-4CA1-9E8C-0C460228A860}" type="sibTrans" cxnId="{64AFD321-8BC6-4858-A083-4E916CE7BF2B}">
      <dgm:prSet/>
      <dgm:spPr/>
      <dgm:t>
        <a:bodyPr/>
        <a:lstStyle/>
        <a:p>
          <a:endParaRPr lang="en-GB"/>
        </a:p>
      </dgm:t>
    </dgm:pt>
    <dgm:pt modelId="{24585C2F-F396-42A0-BBA6-3C365768A2EE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sz="2400" dirty="0"/>
            <a:t>Targeted Support</a:t>
          </a:r>
        </a:p>
      </dgm:t>
    </dgm:pt>
    <dgm:pt modelId="{3ADA4ECD-D9C9-4A15-B465-0DCD83D9151B}" type="parTrans" cxnId="{9C50CC43-63D8-41C7-B588-F70F2364B036}">
      <dgm:prSet/>
      <dgm:spPr/>
      <dgm:t>
        <a:bodyPr/>
        <a:lstStyle/>
        <a:p>
          <a:endParaRPr lang="en-GB"/>
        </a:p>
      </dgm:t>
    </dgm:pt>
    <dgm:pt modelId="{874D3E39-60FA-4FA5-B2E3-40C5F093C58A}" type="sibTrans" cxnId="{9C50CC43-63D8-41C7-B588-F70F2364B036}">
      <dgm:prSet/>
      <dgm:spPr/>
      <dgm:t>
        <a:bodyPr/>
        <a:lstStyle/>
        <a:p>
          <a:endParaRPr lang="en-GB"/>
        </a:p>
      </dgm:t>
    </dgm:pt>
    <dgm:pt modelId="{9FCD58BE-B100-473E-9141-A9D6A3914662}">
      <dgm:prSet phldrT="[Text]" custT="1"/>
      <dgm:spPr>
        <a:solidFill>
          <a:srgbClr val="FFC000"/>
        </a:solidFill>
      </dgm:spPr>
      <dgm:t>
        <a:bodyPr/>
        <a:lstStyle/>
        <a:p>
          <a:r>
            <a:rPr lang="en-GB" sz="2000" dirty="0"/>
            <a:t>Specialist Support</a:t>
          </a:r>
        </a:p>
      </dgm:t>
    </dgm:pt>
    <dgm:pt modelId="{4A283286-FD57-4432-8C8C-86C4FC7AB827}" type="parTrans" cxnId="{BEDAF6DB-C37B-44E3-A5FA-09BAB64F1FCF}">
      <dgm:prSet/>
      <dgm:spPr/>
      <dgm:t>
        <a:bodyPr/>
        <a:lstStyle/>
        <a:p>
          <a:endParaRPr lang="en-GB"/>
        </a:p>
      </dgm:t>
    </dgm:pt>
    <dgm:pt modelId="{015E28FC-C8B8-48F3-9B61-9FB56F3F0E02}" type="sibTrans" cxnId="{BEDAF6DB-C37B-44E3-A5FA-09BAB64F1FCF}">
      <dgm:prSet/>
      <dgm:spPr/>
      <dgm:t>
        <a:bodyPr/>
        <a:lstStyle/>
        <a:p>
          <a:endParaRPr lang="en-GB"/>
        </a:p>
      </dgm:t>
    </dgm:pt>
    <dgm:pt modelId="{C2AB8960-DDDF-4273-BBB9-70553DCB3F5A}" type="pres">
      <dgm:prSet presAssocID="{86B5607D-B1A5-4373-8A21-BC38C6FBC867}" presName="theList" presStyleCnt="0">
        <dgm:presLayoutVars>
          <dgm:dir/>
          <dgm:animLvl val="lvl"/>
          <dgm:resizeHandles val="exact"/>
        </dgm:presLayoutVars>
      </dgm:prSet>
      <dgm:spPr/>
    </dgm:pt>
    <dgm:pt modelId="{EA199CDF-F8DF-40A6-96FE-1E6C241F8CD1}" type="pres">
      <dgm:prSet presAssocID="{5BFE2368-ECAA-42E5-AA03-B778AA564754}" presName="compNode" presStyleCnt="0"/>
      <dgm:spPr/>
    </dgm:pt>
    <dgm:pt modelId="{46914738-9CD8-45A7-9428-E275475AF75F}" type="pres">
      <dgm:prSet presAssocID="{5BFE2368-ECAA-42E5-AA03-B778AA564754}" presName="aNode" presStyleLbl="bgShp" presStyleIdx="0" presStyleCnt="3"/>
      <dgm:spPr/>
    </dgm:pt>
    <dgm:pt modelId="{71C4CBE6-2D60-49E6-A2BB-A3DFA6CF079B}" type="pres">
      <dgm:prSet presAssocID="{5BFE2368-ECAA-42E5-AA03-B778AA564754}" presName="textNode" presStyleLbl="bgShp" presStyleIdx="0" presStyleCnt="3"/>
      <dgm:spPr/>
    </dgm:pt>
    <dgm:pt modelId="{FE6797AA-177D-4CE6-B9B8-C088ABF36928}" type="pres">
      <dgm:prSet presAssocID="{5BFE2368-ECAA-42E5-AA03-B778AA564754}" presName="compChildNode" presStyleCnt="0"/>
      <dgm:spPr/>
    </dgm:pt>
    <dgm:pt modelId="{DC2DCFAA-F45E-4494-BA11-D7B8AE99E39E}" type="pres">
      <dgm:prSet presAssocID="{5BFE2368-ECAA-42E5-AA03-B778AA564754}" presName="theInnerList" presStyleCnt="0"/>
      <dgm:spPr/>
    </dgm:pt>
    <dgm:pt modelId="{01F305F5-FBDF-4A29-90D1-789310DD067A}" type="pres">
      <dgm:prSet presAssocID="{5BFE2368-ECAA-42E5-AA03-B778AA564754}" presName="aSpace" presStyleCnt="0"/>
      <dgm:spPr/>
    </dgm:pt>
    <dgm:pt modelId="{0BB30927-5AC9-46EB-B976-9A979E1FA762}" type="pres">
      <dgm:prSet presAssocID="{24585C2F-F396-42A0-BBA6-3C365768A2EE}" presName="compNode" presStyleCnt="0"/>
      <dgm:spPr/>
    </dgm:pt>
    <dgm:pt modelId="{36FCAB67-9C8C-4924-A681-5A91A013AFBB}" type="pres">
      <dgm:prSet presAssocID="{24585C2F-F396-42A0-BBA6-3C365768A2EE}" presName="aNode" presStyleLbl="bgShp" presStyleIdx="1" presStyleCnt="3"/>
      <dgm:spPr/>
    </dgm:pt>
    <dgm:pt modelId="{E1C258A1-9B14-443C-BB7F-0C82B57766BB}" type="pres">
      <dgm:prSet presAssocID="{24585C2F-F396-42A0-BBA6-3C365768A2EE}" presName="textNode" presStyleLbl="bgShp" presStyleIdx="1" presStyleCnt="3"/>
      <dgm:spPr/>
    </dgm:pt>
    <dgm:pt modelId="{B87831E7-1E21-4B98-BAB7-DFA04FD686D4}" type="pres">
      <dgm:prSet presAssocID="{24585C2F-F396-42A0-BBA6-3C365768A2EE}" presName="compChildNode" presStyleCnt="0"/>
      <dgm:spPr/>
    </dgm:pt>
    <dgm:pt modelId="{0CF52076-B12C-41B5-ACDA-91C55CB325D1}" type="pres">
      <dgm:prSet presAssocID="{24585C2F-F396-42A0-BBA6-3C365768A2EE}" presName="theInnerList" presStyleCnt="0"/>
      <dgm:spPr/>
    </dgm:pt>
    <dgm:pt modelId="{6CC3E807-EAB4-44E5-974E-0450456A772C}" type="pres">
      <dgm:prSet presAssocID="{24585C2F-F396-42A0-BBA6-3C365768A2EE}" presName="aSpace" presStyleCnt="0"/>
      <dgm:spPr/>
    </dgm:pt>
    <dgm:pt modelId="{356EF4B0-B404-4511-AA66-9A5FF3A27166}" type="pres">
      <dgm:prSet presAssocID="{9FCD58BE-B100-473E-9141-A9D6A3914662}" presName="compNode" presStyleCnt="0"/>
      <dgm:spPr/>
    </dgm:pt>
    <dgm:pt modelId="{6FEABE5E-2E39-4518-93D3-83A3BE376F25}" type="pres">
      <dgm:prSet presAssocID="{9FCD58BE-B100-473E-9141-A9D6A3914662}" presName="aNode" presStyleLbl="bgShp" presStyleIdx="2" presStyleCnt="3"/>
      <dgm:spPr/>
    </dgm:pt>
    <dgm:pt modelId="{1620B89A-E0F3-40E1-AF3C-0393A1F4AA82}" type="pres">
      <dgm:prSet presAssocID="{9FCD58BE-B100-473E-9141-A9D6A3914662}" presName="textNode" presStyleLbl="bgShp" presStyleIdx="2" presStyleCnt="3"/>
      <dgm:spPr/>
    </dgm:pt>
    <dgm:pt modelId="{4994D431-FBE4-4094-999B-6AC7E97525E6}" type="pres">
      <dgm:prSet presAssocID="{9FCD58BE-B100-473E-9141-A9D6A3914662}" presName="compChildNode" presStyleCnt="0"/>
      <dgm:spPr/>
    </dgm:pt>
    <dgm:pt modelId="{A3766E75-118C-4FAD-9432-A4C0549FBCF7}" type="pres">
      <dgm:prSet presAssocID="{9FCD58BE-B100-473E-9141-A9D6A3914662}" presName="theInnerList" presStyleCnt="0"/>
      <dgm:spPr/>
    </dgm:pt>
  </dgm:ptLst>
  <dgm:cxnLst>
    <dgm:cxn modelId="{52733F00-801D-4068-984A-67E598A21224}" type="presOf" srcId="{24585C2F-F396-42A0-BBA6-3C365768A2EE}" destId="{36FCAB67-9C8C-4924-A681-5A91A013AFBB}" srcOrd="0" destOrd="0" presId="urn:microsoft.com/office/officeart/2005/8/layout/lProcess2"/>
    <dgm:cxn modelId="{64AFD321-8BC6-4858-A083-4E916CE7BF2B}" srcId="{86B5607D-B1A5-4373-8A21-BC38C6FBC867}" destId="{5BFE2368-ECAA-42E5-AA03-B778AA564754}" srcOrd="0" destOrd="0" parTransId="{65A91E60-B82B-4ED4-B993-BABFC2351877}" sibTransId="{ABD2BFCB-DAAE-4CA1-9E8C-0C460228A860}"/>
    <dgm:cxn modelId="{9C50CC43-63D8-41C7-B588-F70F2364B036}" srcId="{86B5607D-B1A5-4373-8A21-BC38C6FBC867}" destId="{24585C2F-F396-42A0-BBA6-3C365768A2EE}" srcOrd="1" destOrd="0" parTransId="{3ADA4ECD-D9C9-4A15-B465-0DCD83D9151B}" sibTransId="{874D3E39-60FA-4FA5-B2E3-40C5F093C58A}"/>
    <dgm:cxn modelId="{F726E968-4CC9-48CD-A728-A03B2214DBBF}" type="presOf" srcId="{86B5607D-B1A5-4373-8A21-BC38C6FBC867}" destId="{C2AB8960-DDDF-4273-BBB9-70553DCB3F5A}" srcOrd="0" destOrd="0" presId="urn:microsoft.com/office/officeart/2005/8/layout/lProcess2"/>
    <dgm:cxn modelId="{B351786D-1159-4B65-A410-0294734F0CBF}" type="presOf" srcId="{24585C2F-F396-42A0-BBA6-3C365768A2EE}" destId="{E1C258A1-9B14-443C-BB7F-0C82B57766BB}" srcOrd="1" destOrd="0" presId="urn:microsoft.com/office/officeart/2005/8/layout/lProcess2"/>
    <dgm:cxn modelId="{F3821256-936B-4289-8DAC-E2E77B0459EA}" type="presOf" srcId="{5BFE2368-ECAA-42E5-AA03-B778AA564754}" destId="{46914738-9CD8-45A7-9428-E275475AF75F}" srcOrd="0" destOrd="0" presId="urn:microsoft.com/office/officeart/2005/8/layout/lProcess2"/>
    <dgm:cxn modelId="{E8D58985-F18A-487D-812A-7394F1CA514B}" type="presOf" srcId="{9FCD58BE-B100-473E-9141-A9D6A3914662}" destId="{1620B89A-E0F3-40E1-AF3C-0393A1F4AA82}" srcOrd="1" destOrd="0" presId="urn:microsoft.com/office/officeart/2005/8/layout/lProcess2"/>
    <dgm:cxn modelId="{11FB3AC8-9F41-4604-B47C-F8B944B23447}" type="presOf" srcId="{9FCD58BE-B100-473E-9141-A9D6A3914662}" destId="{6FEABE5E-2E39-4518-93D3-83A3BE376F25}" srcOrd="0" destOrd="0" presId="urn:microsoft.com/office/officeart/2005/8/layout/lProcess2"/>
    <dgm:cxn modelId="{BEDAF6DB-C37B-44E3-A5FA-09BAB64F1FCF}" srcId="{86B5607D-B1A5-4373-8A21-BC38C6FBC867}" destId="{9FCD58BE-B100-473E-9141-A9D6A3914662}" srcOrd="2" destOrd="0" parTransId="{4A283286-FD57-4432-8C8C-86C4FC7AB827}" sibTransId="{015E28FC-C8B8-48F3-9B61-9FB56F3F0E02}"/>
    <dgm:cxn modelId="{2D877BFA-463A-4D8E-B016-B0D1520E5806}" type="presOf" srcId="{5BFE2368-ECAA-42E5-AA03-B778AA564754}" destId="{71C4CBE6-2D60-49E6-A2BB-A3DFA6CF079B}" srcOrd="1" destOrd="0" presId="urn:microsoft.com/office/officeart/2005/8/layout/lProcess2"/>
    <dgm:cxn modelId="{0D46299F-E9B5-42A0-A402-11F8E6F7589A}" type="presParOf" srcId="{C2AB8960-DDDF-4273-BBB9-70553DCB3F5A}" destId="{EA199CDF-F8DF-40A6-96FE-1E6C241F8CD1}" srcOrd="0" destOrd="0" presId="urn:microsoft.com/office/officeart/2005/8/layout/lProcess2"/>
    <dgm:cxn modelId="{9960AEEA-A04A-4527-9041-7C111EF8ED4B}" type="presParOf" srcId="{EA199CDF-F8DF-40A6-96FE-1E6C241F8CD1}" destId="{46914738-9CD8-45A7-9428-E275475AF75F}" srcOrd="0" destOrd="0" presId="urn:microsoft.com/office/officeart/2005/8/layout/lProcess2"/>
    <dgm:cxn modelId="{C4DD7B50-1026-4F95-BB1E-303826992723}" type="presParOf" srcId="{EA199CDF-F8DF-40A6-96FE-1E6C241F8CD1}" destId="{71C4CBE6-2D60-49E6-A2BB-A3DFA6CF079B}" srcOrd="1" destOrd="0" presId="urn:microsoft.com/office/officeart/2005/8/layout/lProcess2"/>
    <dgm:cxn modelId="{85F7204D-F9CB-4098-90C2-CB1369109D01}" type="presParOf" srcId="{EA199CDF-F8DF-40A6-96FE-1E6C241F8CD1}" destId="{FE6797AA-177D-4CE6-B9B8-C088ABF36928}" srcOrd="2" destOrd="0" presId="urn:microsoft.com/office/officeart/2005/8/layout/lProcess2"/>
    <dgm:cxn modelId="{39109BFB-7B28-48BB-80E5-3E2F0B6843F3}" type="presParOf" srcId="{FE6797AA-177D-4CE6-B9B8-C088ABF36928}" destId="{DC2DCFAA-F45E-4494-BA11-D7B8AE99E39E}" srcOrd="0" destOrd="0" presId="urn:microsoft.com/office/officeart/2005/8/layout/lProcess2"/>
    <dgm:cxn modelId="{41F5E322-C5DB-4128-A455-786113968FCE}" type="presParOf" srcId="{C2AB8960-DDDF-4273-BBB9-70553DCB3F5A}" destId="{01F305F5-FBDF-4A29-90D1-789310DD067A}" srcOrd="1" destOrd="0" presId="urn:microsoft.com/office/officeart/2005/8/layout/lProcess2"/>
    <dgm:cxn modelId="{AF1124A8-9A30-406C-A0C4-82EA1C228E1C}" type="presParOf" srcId="{C2AB8960-DDDF-4273-BBB9-70553DCB3F5A}" destId="{0BB30927-5AC9-46EB-B976-9A979E1FA762}" srcOrd="2" destOrd="0" presId="urn:microsoft.com/office/officeart/2005/8/layout/lProcess2"/>
    <dgm:cxn modelId="{5D311333-16A7-410D-8C71-9AADDE00C2E3}" type="presParOf" srcId="{0BB30927-5AC9-46EB-B976-9A979E1FA762}" destId="{36FCAB67-9C8C-4924-A681-5A91A013AFBB}" srcOrd="0" destOrd="0" presId="urn:microsoft.com/office/officeart/2005/8/layout/lProcess2"/>
    <dgm:cxn modelId="{358E62F0-E2E9-4552-86AC-F2162E5F0A85}" type="presParOf" srcId="{0BB30927-5AC9-46EB-B976-9A979E1FA762}" destId="{E1C258A1-9B14-443C-BB7F-0C82B57766BB}" srcOrd="1" destOrd="0" presId="urn:microsoft.com/office/officeart/2005/8/layout/lProcess2"/>
    <dgm:cxn modelId="{73DE4B71-7CEB-41AA-9236-8C656E507119}" type="presParOf" srcId="{0BB30927-5AC9-46EB-B976-9A979E1FA762}" destId="{B87831E7-1E21-4B98-BAB7-DFA04FD686D4}" srcOrd="2" destOrd="0" presId="urn:microsoft.com/office/officeart/2005/8/layout/lProcess2"/>
    <dgm:cxn modelId="{F90BFA34-CE0C-4DED-BE79-774477786B29}" type="presParOf" srcId="{B87831E7-1E21-4B98-BAB7-DFA04FD686D4}" destId="{0CF52076-B12C-41B5-ACDA-91C55CB325D1}" srcOrd="0" destOrd="0" presId="urn:microsoft.com/office/officeart/2005/8/layout/lProcess2"/>
    <dgm:cxn modelId="{562DF718-C6CA-4D36-B2B0-69F7E80C1006}" type="presParOf" srcId="{C2AB8960-DDDF-4273-BBB9-70553DCB3F5A}" destId="{6CC3E807-EAB4-44E5-974E-0450456A772C}" srcOrd="3" destOrd="0" presId="urn:microsoft.com/office/officeart/2005/8/layout/lProcess2"/>
    <dgm:cxn modelId="{203642FE-B0FE-44F3-8FE7-3334B07165BB}" type="presParOf" srcId="{C2AB8960-DDDF-4273-BBB9-70553DCB3F5A}" destId="{356EF4B0-B404-4511-AA66-9A5FF3A27166}" srcOrd="4" destOrd="0" presId="urn:microsoft.com/office/officeart/2005/8/layout/lProcess2"/>
    <dgm:cxn modelId="{31CC3184-9A65-4643-AAF6-EFB85134B354}" type="presParOf" srcId="{356EF4B0-B404-4511-AA66-9A5FF3A27166}" destId="{6FEABE5E-2E39-4518-93D3-83A3BE376F25}" srcOrd="0" destOrd="0" presId="urn:microsoft.com/office/officeart/2005/8/layout/lProcess2"/>
    <dgm:cxn modelId="{1D99E764-C3A2-4EF4-ADD7-FAE75C834E48}" type="presParOf" srcId="{356EF4B0-B404-4511-AA66-9A5FF3A27166}" destId="{1620B89A-E0F3-40E1-AF3C-0393A1F4AA82}" srcOrd="1" destOrd="0" presId="urn:microsoft.com/office/officeart/2005/8/layout/lProcess2"/>
    <dgm:cxn modelId="{54E549BA-F6D4-45A5-A092-D8C2A090761D}" type="presParOf" srcId="{356EF4B0-B404-4511-AA66-9A5FF3A27166}" destId="{4994D431-FBE4-4094-999B-6AC7E97525E6}" srcOrd="2" destOrd="0" presId="urn:microsoft.com/office/officeart/2005/8/layout/lProcess2"/>
    <dgm:cxn modelId="{D87704E2-E1F1-4243-9AC5-D928B43ECD45}" type="presParOf" srcId="{4994D431-FBE4-4094-999B-6AC7E97525E6}" destId="{A3766E75-118C-4FAD-9432-A4C0549FBCF7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8DF4E7-A1C6-434E-B7D1-CFE6CA7448A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E1F950B-6632-4B27-8ED6-DEC656A99CB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Act as a fully integrated ‘all age’ strategic and operational hub for their area. </a:t>
          </a:r>
        </a:p>
      </dgm:t>
    </dgm:pt>
    <dgm:pt modelId="{515F3E07-A268-4C32-861D-759A926A3946}" type="parTrans" cxnId="{9F046F5F-035E-4497-B346-B5BAA068ADBE}">
      <dgm:prSet/>
      <dgm:spPr/>
      <dgm:t>
        <a:bodyPr/>
        <a:lstStyle/>
        <a:p>
          <a:endParaRPr lang="en-US"/>
        </a:p>
      </dgm:t>
    </dgm:pt>
    <dgm:pt modelId="{C72FA49B-988B-4982-A8A1-6E7F56B9BD19}" type="sibTrans" cxnId="{9F046F5F-035E-4497-B346-B5BAA068ADBE}">
      <dgm:prSet/>
      <dgm:spPr/>
      <dgm:t>
        <a:bodyPr/>
        <a:lstStyle/>
        <a:p>
          <a:endParaRPr lang="en-US"/>
        </a:p>
      </dgm:t>
    </dgm:pt>
    <dgm:pt modelId="{3EC6C09C-C08D-4ACE-A8FC-216A53BB20A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Coordinate and collaborate with local authority offers, local ND-specialists and community partners. </a:t>
          </a:r>
        </a:p>
      </dgm:t>
    </dgm:pt>
    <dgm:pt modelId="{3B833586-5A5A-4154-B770-9C8DDCCA6633}" type="parTrans" cxnId="{9BA285F8-E16B-46C2-B97D-267DD1253F20}">
      <dgm:prSet/>
      <dgm:spPr/>
      <dgm:t>
        <a:bodyPr/>
        <a:lstStyle/>
        <a:p>
          <a:endParaRPr lang="en-US"/>
        </a:p>
      </dgm:t>
    </dgm:pt>
    <dgm:pt modelId="{FC656FEA-B6E6-483E-9B08-B44029FCA3EC}" type="sibTrans" cxnId="{9BA285F8-E16B-46C2-B97D-267DD1253F20}">
      <dgm:prSet/>
      <dgm:spPr/>
      <dgm:t>
        <a:bodyPr/>
        <a:lstStyle/>
        <a:p>
          <a:endParaRPr lang="en-US"/>
        </a:p>
      </dgm:t>
    </dgm:pt>
    <dgm:pt modelId="{E14CB238-04F7-473E-9D2A-2ADDBF249B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Map local ND related services and provision and maintain a live directory of local and regional ND support.</a:t>
          </a:r>
        </a:p>
      </dgm:t>
    </dgm:pt>
    <dgm:pt modelId="{837CA221-907B-4D28-AA10-B6FCC0CF3D89}" type="parTrans" cxnId="{D67B4405-32B8-433A-BAFC-9951387A6EE6}">
      <dgm:prSet/>
      <dgm:spPr/>
      <dgm:t>
        <a:bodyPr/>
        <a:lstStyle/>
        <a:p>
          <a:endParaRPr lang="en-US"/>
        </a:p>
      </dgm:t>
    </dgm:pt>
    <dgm:pt modelId="{AFE6E5B7-B44C-4CBE-8D35-096705FBAA2E}" type="sibTrans" cxnId="{D67B4405-32B8-433A-BAFC-9951387A6EE6}">
      <dgm:prSet/>
      <dgm:spPr/>
      <dgm:t>
        <a:bodyPr/>
        <a:lstStyle/>
        <a:p>
          <a:endParaRPr lang="en-US"/>
        </a:p>
      </dgm:t>
    </dgm:pt>
    <dgm:pt modelId="{1E71A832-2495-4367-B71F-DC2B3BF523A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Use data and insights to drive service development and system learning.</a:t>
          </a:r>
        </a:p>
      </dgm:t>
    </dgm:pt>
    <dgm:pt modelId="{87016F28-4190-4314-BB65-81CE2F78AAC8}" type="parTrans" cxnId="{530F5433-336E-4301-AE08-6FA184FF047A}">
      <dgm:prSet/>
      <dgm:spPr/>
      <dgm:t>
        <a:bodyPr/>
        <a:lstStyle/>
        <a:p>
          <a:endParaRPr lang="en-US"/>
        </a:p>
      </dgm:t>
    </dgm:pt>
    <dgm:pt modelId="{721EA5EF-97AF-4846-AB24-94B7FAA1FA4F}" type="sibTrans" cxnId="{530F5433-336E-4301-AE08-6FA184FF047A}">
      <dgm:prSet/>
      <dgm:spPr/>
      <dgm:t>
        <a:bodyPr/>
        <a:lstStyle/>
        <a:p>
          <a:endParaRPr lang="en-US"/>
        </a:p>
      </dgm:t>
    </dgm:pt>
    <dgm:pt modelId="{CAC0DFAE-B3D7-4AEE-9401-6CEF19F60AB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Identify gaps in local support and co-design solutions with system partners.</a:t>
          </a:r>
        </a:p>
      </dgm:t>
    </dgm:pt>
    <dgm:pt modelId="{4355DA74-1D8B-4D75-9B4E-30F512C9936D}" type="parTrans" cxnId="{BAEDC2B8-666D-435E-ADE3-3C1B57B5FBAA}">
      <dgm:prSet/>
      <dgm:spPr/>
      <dgm:t>
        <a:bodyPr/>
        <a:lstStyle/>
        <a:p>
          <a:endParaRPr lang="en-US"/>
        </a:p>
      </dgm:t>
    </dgm:pt>
    <dgm:pt modelId="{B239B86B-B173-4F84-8D58-762E658EB500}" type="sibTrans" cxnId="{BAEDC2B8-666D-435E-ADE3-3C1B57B5FBAA}">
      <dgm:prSet/>
      <dgm:spPr/>
      <dgm:t>
        <a:bodyPr/>
        <a:lstStyle/>
        <a:p>
          <a:endParaRPr lang="en-US"/>
        </a:p>
      </dgm:t>
    </dgm:pt>
    <dgm:pt modelId="{ABA5AEDF-A36A-4764-96F6-46F76EA0119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Manage referrals and ensure seamless support pathways to provide information, advice and guidance (IAG) to families and individuals.</a:t>
          </a:r>
        </a:p>
      </dgm:t>
    </dgm:pt>
    <dgm:pt modelId="{F11CB277-B626-4171-A313-35BC409B74BC}" type="parTrans" cxnId="{D46A261F-7BAE-4B68-8532-0056F074FB00}">
      <dgm:prSet/>
      <dgm:spPr/>
      <dgm:t>
        <a:bodyPr/>
        <a:lstStyle/>
        <a:p>
          <a:endParaRPr lang="en-US"/>
        </a:p>
      </dgm:t>
    </dgm:pt>
    <dgm:pt modelId="{A5AA0D8C-F490-42A4-A9CF-EF39F6286332}" type="sibTrans" cxnId="{D46A261F-7BAE-4B68-8532-0056F074FB00}">
      <dgm:prSet/>
      <dgm:spPr/>
      <dgm:t>
        <a:bodyPr/>
        <a:lstStyle/>
        <a:p>
          <a:endParaRPr lang="en-US"/>
        </a:p>
      </dgm:t>
    </dgm:pt>
    <dgm:pt modelId="{BDCA7011-D4E5-493F-A730-FB2AC73DB43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Support and deliver a programme of workshops, peer sessions and community engagement. </a:t>
          </a:r>
        </a:p>
      </dgm:t>
    </dgm:pt>
    <dgm:pt modelId="{B3337D1C-AF06-4541-8272-2432B02A8AB4}" type="parTrans" cxnId="{59F9C783-823E-4D2F-B836-6A1BD2DCA2E5}">
      <dgm:prSet/>
      <dgm:spPr/>
      <dgm:t>
        <a:bodyPr/>
        <a:lstStyle/>
        <a:p>
          <a:endParaRPr lang="en-US"/>
        </a:p>
      </dgm:t>
    </dgm:pt>
    <dgm:pt modelId="{31472919-2263-430F-A430-8C54A1413192}" type="sibTrans" cxnId="{59F9C783-823E-4D2F-B836-6A1BD2DCA2E5}">
      <dgm:prSet/>
      <dgm:spPr/>
      <dgm:t>
        <a:bodyPr/>
        <a:lstStyle/>
        <a:p>
          <a:endParaRPr lang="en-US"/>
        </a:p>
      </dgm:t>
    </dgm:pt>
    <dgm:pt modelId="{DAA7B671-C26B-4BD0-8BCB-29FFD14854A4}" type="pres">
      <dgm:prSet presAssocID="{A88DF4E7-A1C6-434E-B7D1-CFE6CA7448A4}" presName="root" presStyleCnt="0">
        <dgm:presLayoutVars>
          <dgm:dir/>
          <dgm:resizeHandles val="exact"/>
        </dgm:presLayoutVars>
      </dgm:prSet>
      <dgm:spPr/>
    </dgm:pt>
    <dgm:pt modelId="{689947EC-2D2B-428F-ADE6-496AC8AE6B1D}" type="pres">
      <dgm:prSet presAssocID="{EE1F950B-6632-4B27-8ED6-DEC656A99CBD}" presName="compNode" presStyleCnt="0"/>
      <dgm:spPr/>
    </dgm:pt>
    <dgm:pt modelId="{4D526397-25F9-4922-8C5D-E25F6FC0F651}" type="pres">
      <dgm:prSet presAssocID="{EE1F950B-6632-4B27-8ED6-DEC656A99CBD}" presName="bgRect" presStyleLbl="bgShp" presStyleIdx="0" presStyleCnt="7"/>
      <dgm:spPr/>
    </dgm:pt>
    <dgm:pt modelId="{A21B533A-A779-4659-ABB5-51BA5848917E}" type="pres">
      <dgm:prSet presAssocID="{EE1F950B-6632-4B27-8ED6-DEC656A99CBD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72C69ED4-BA4F-4B0D-B364-B11CB6715735}" type="pres">
      <dgm:prSet presAssocID="{EE1F950B-6632-4B27-8ED6-DEC656A99CBD}" presName="spaceRect" presStyleCnt="0"/>
      <dgm:spPr/>
    </dgm:pt>
    <dgm:pt modelId="{58D764BD-0EDD-4783-BA3D-EAD1CA3E3BB7}" type="pres">
      <dgm:prSet presAssocID="{EE1F950B-6632-4B27-8ED6-DEC656A99CBD}" presName="parTx" presStyleLbl="revTx" presStyleIdx="0" presStyleCnt="7">
        <dgm:presLayoutVars>
          <dgm:chMax val="0"/>
          <dgm:chPref val="0"/>
        </dgm:presLayoutVars>
      </dgm:prSet>
      <dgm:spPr/>
    </dgm:pt>
    <dgm:pt modelId="{DE2776B5-36BF-41ED-AF87-DB83A3F63A95}" type="pres">
      <dgm:prSet presAssocID="{C72FA49B-988B-4982-A8A1-6E7F56B9BD19}" presName="sibTrans" presStyleCnt="0"/>
      <dgm:spPr/>
    </dgm:pt>
    <dgm:pt modelId="{133386D8-20B4-47D5-B01C-F322BAC47BDC}" type="pres">
      <dgm:prSet presAssocID="{3EC6C09C-C08D-4ACE-A8FC-216A53BB20AD}" presName="compNode" presStyleCnt="0"/>
      <dgm:spPr/>
    </dgm:pt>
    <dgm:pt modelId="{4C648537-28BC-47FF-9DD5-1DAE271AC537}" type="pres">
      <dgm:prSet presAssocID="{3EC6C09C-C08D-4ACE-A8FC-216A53BB20AD}" presName="bgRect" presStyleLbl="bgShp" presStyleIdx="1" presStyleCnt="7"/>
      <dgm:spPr/>
    </dgm:pt>
    <dgm:pt modelId="{125B03FB-6E0E-448F-9AB7-593EEA97FC26}" type="pres">
      <dgm:prSet presAssocID="{3EC6C09C-C08D-4ACE-A8FC-216A53BB20AD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621341CF-1B49-4250-9A5B-1088BCB7A061}" type="pres">
      <dgm:prSet presAssocID="{3EC6C09C-C08D-4ACE-A8FC-216A53BB20AD}" presName="spaceRect" presStyleCnt="0"/>
      <dgm:spPr/>
    </dgm:pt>
    <dgm:pt modelId="{F9DFD366-EE73-4E54-8FFC-5A3F3768646D}" type="pres">
      <dgm:prSet presAssocID="{3EC6C09C-C08D-4ACE-A8FC-216A53BB20AD}" presName="parTx" presStyleLbl="revTx" presStyleIdx="1" presStyleCnt="7">
        <dgm:presLayoutVars>
          <dgm:chMax val="0"/>
          <dgm:chPref val="0"/>
        </dgm:presLayoutVars>
      </dgm:prSet>
      <dgm:spPr/>
    </dgm:pt>
    <dgm:pt modelId="{04C34ACD-7E7D-45EA-9D0E-76149EDA23E4}" type="pres">
      <dgm:prSet presAssocID="{FC656FEA-B6E6-483E-9B08-B44029FCA3EC}" presName="sibTrans" presStyleCnt="0"/>
      <dgm:spPr/>
    </dgm:pt>
    <dgm:pt modelId="{FD4E7599-D2FE-4554-8C73-8C81681FE190}" type="pres">
      <dgm:prSet presAssocID="{E14CB238-04F7-473E-9D2A-2ADDBF249B1B}" presName="compNode" presStyleCnt="0"/>
      <dgm:spPr/>
    </dgm:pt>
    <dgm:pt modelId="{A8952C61-CC97-42AC-9C40-18604A5F972A}" type="pres">
      <dgm:prSet presAssocID="{E14CB238-04F7-473E-9D2A-2ADDBF249B1B}" presName="bgRect" presStyleLbl="bgShp" presStyleIdx="2" presStyleCnt="7"/>
      <dgm:spPr/>
    </dgm:pt>
    <dgm:pt modelId="{809F7E95-DAAB-46DE-A24B-67A9612AF2AD}" type="pres">
      <dgm:prSet presAssocID="{E14CB238-04F7-473E-9D2A-2ADDBF249B1B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F2753B0E-37F1-474E-BE0A-D74C009F4437}" type="pres">
      <dgm:prSet presAssocID="{E14CB238-04F7-473E-9D2A-2ADDBF249B1B}" presName="spaceRect" presStyleCnt="0"/>
      <dgm:spPr/>
    </dgm:pt>
    <dgm:pt modelId="{210DD9DB-9393-4B3B-80A2-3E9BECEA962C}" type="pres">
      <dgm:prSet presAssocID="{E14CB238-04F7-473E-9D2A-2ADDBF249B1B}" presName="parTx" presStyleLbl="revTx" presStyleIdx="2" presStyleCnt="7">
        <dgm:presLayoutVars>
          <dgm:chMax val="0"/>
          <dgm:chPref val="0"/>
        </dgm:presLayoutVars>
      </dgm:prSet>
      <dgm:spPr/>
    </dgm:pt>
    <dgm:pt modelId="{9EE5A648-E903-4F5D-88FF-F8DB38D1A1C0}" type="pres">
      <dgm:prSet presAssocID="{AFE6E5B7-B44C-4CBE-8D35-096705FBAA2E}" presName="sibTrans" presStyleCnt="0"/>
      <dgm:spPr/>
    </dgm:pt>
    <dgm:pt modelId="{FBC83AEC-381A-4371-B646-0BB2443E5F28}" type="pres">
      <dgm:prSet presAssocID="{1E71A832-2495-4367-B71F-DC2B3BF523AB}" presName="compNode" presStyleCnt="0"/>
      <dgm:spPr/>
    </dgm:pt>
    <dgm:pt modelId="{DC5EB32A-1A4F-4141-BE5B-D77D61D5DD89}" type="pres">
      <dgm:prSet presAssocID="{1E71A832-2495-4367-B71F-DC2B3BF523AB}" presName="bgRect" presStyleLbl="bgShp" presStyleIdx="3" presStyleCnt="7"/>
      <dgm:spPr/>
    </dgm:pt>
    <dgm:pt modelId="{06E52110-04BD-40CE-9B82-4AE2A4F60162}" type="pres">
      <dgm:prSet presAssocID="{1E71A832-2495-4367-B71F-DC2B3BF523AB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C9BEE709-183D-4A71-874C-9F36C568B15A}" type="pres">
      <dgm:prSet presAssocID="{1E71A832-2495-4367-B71F-DC2B3BF523AB}" presName="spaceRect" presStyleCnt="0"/>
      <dgm:spPr/>
    </dgm:pt>
    <dgm:pt modelId="{E28A7425-73DE-4BAC-B26E-49D3AFE5F66A}" type="pres">
      <dgm:prSet presAssocID="{1E71A832-2495-4367-B71F-DC2B3BF523AB}" presName="parTx" presStyleLbl="revTx" presStyleIdx="3" presStyleCnt="7">
        <dgm:presLayoutVars>
          <dgm:chMax val="0"/>
          <dgm:chPref val="0"/>
        </dgm:presLayoutVars>
      </dgm:prSet>
      <dgm:spPr/>
    </dgm:pt>
    <dgm:pt modelId="{921C6F32-6839-4A76-A9B5-D75EF5D3FC2B}" type="pres">
      <dgm:prSet presAssocID="{721EA5EF-97AF-4846-AB24-94B7FAA1FA4F}" presName="sibTrans" presStyleCnt="0"/>
      <dgm:spPr/>
    </dgm:pt>
    <dgm:pt modelId="{BD3F1B59-16E9-4BCB-B8C4-4230A4A59080}" type="pres">
      <dgm:prSet presAssocID="{CAC0DFAE-B3D7-4AEE-9401-6CEF19F60ABE}" presName="compNode" presStyleCnt="0"/>
      <dgm:spPr/>
    </dgm:pt>
    <dgm:pt modelId="{F22A14C1-CAC5-4610-83E8-72505E62489C}" type="pres">
      <dgm:prSet presAssocID="{CAC0DFAE-B3D7-4AEE-9401-6CEF19F60ABE}" presName="bgRect" presStyleLbl="bgShp" presStyleIdx="4" presStyleCnt="7"/>
      <dgm:spPr/>
    </dgm:pt>
    <dgm:pt modelId="{2261B13B-3E44-4F29-B268-01DDA8A96076}" type="pres">
      <dgm:prSet presAssocID="{CAC0DFAE-B3D7-4AEE-9401-6CEF19F60ABE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4FAF846F-D390-475E-BCBF-109CF6F558E3}" type="pres">
      <dgm:prSet presAssocID="{CAC0DFAE-B3D7-4AEE-9401-6CEF19F60ABE}" presName="spaceRect" presStyleCnt="0"/>
      <dgm:spPr/>
    </dgm:pt>
    <dgm:pt modelId="{04A18EC5-0915-4319-91A0-849CE3F82057}" type="pres">
      <dgm:prSet presAssocID="{CAC0DFAE-B3D7-4AEE-9401-6CEF19F60ABE}" presName="parTx" presStyleLbl="revTx" presStyleIdx="4" presStyleCnt="7">
        <dgm:presLayoutVars>
          <dgm:chMax val="0"/>
          <dgm:chPref val="0"/>
        </dgm:presLayoutVars>
      </dgm:prSet>
      <dgm:spPr/>
    </dgm:pt>
    <dgm:pt modelId="{86313407-75F7-4AE4-8F20-5154BEF35185}" type="pres">
      <dgm:prSet presAssocID="{B239B86B-B173-4F84-8D58-762E658EB500}" presName="sibTrans" presStyleCnt="0"/>
      <dgm:spPr/>
    </dgm:pt>
    <dgm:pt modelId="{D40C92AF-40E9-4B79-B621-B5F77A05DA4E}" type="pres">
      <dgm:prSet presAssocID="{ABA5AEDF-A36A-4764-96F6-46F76EA01190}" presName="compNode" presStyleCnt="0"/>
      <dgm:spPr/>
    </dgm:pt>
    <dgm:pt modelId="{8867E6AA-B5A9-4E9D-831E-6EE61075E4CB}" type="pres">
      <dgm:prSet presAssocID="{ABA5AEDF-A36A-4764-96F6-46F76EA01190}" presName="bgRect" presStyleLbl="bgShp" presStyleIdx="5" presStyleCnt="7"/>
      <dgm:spPr/>
    </dgm:pt>
    <dgm:pt modelId="{7000FD3F-DA55-4CFA-9E9B-CB9E92AC3391}" type="pres">
      <dgm:prSet presAssocID="{ABA5AEDF-A36A-4764-96F6-46F76EA01190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6B9C2780-0FC2-488B-915B-D17B091693A1}" type="pres">
      <dgm:prSet presAssocID="{ABA5AEDF-A36A-4764-96F6-46F76EA01190}" presName="spaceRect" presStyleCnt="0"/>
      <dgm:spPr/>
    </dgm:pt>
    <dgm:pt modelId="{2D2DEA0B-A450-479E-B166-C107C8B096B3}" type="pres">
      <dgm:prSet presAssocID="{ABA5AEDF-A36A-4764-96F6-46F76EA01190}" presName="parTx" presStyleLbl="revTx" presStyleIdx="5" presStyleCnt="7">
        <dgm:presLayoutVars>
          <dgm:chMax val="0"/>
          <dgm:chPref val="0"/>
        </dgm:presLayoutVars>
      </dgm:prSet>
      <dgm:spPr/>
    </dgm:pt>
    <dgm:pt modelId="{A7B4E770-4DA8-497B-9C5A-1E7B0AB0A421}" type="pres">
      <dgm:prSet presAssocID="{A5AA0D8C-F490-42A4-A9CF-EF39F6286332}" presName="sibTrans" presStyleCnt="0"/>
      <dgm:spPr/>
    </dgm:pt>
    <dgm:pt modelId="{66845CCF-257D-4275-B74B-8BAD64EA65DE}" type="pres">
      <dgm:prSet presAssocID="{BDCA7011-D4E5-493F-A730-FB2AC73DB438}" presName="compNode" presStyleCnt="0"/>
      <dgm:spPr/>
    </dgm:pt>
    <dgm:pt modelId="{5863E28B-9DE9-4B4B-8439-67D82FC1666B}" type="pres">
      <dgm:prSet presAssocID="{BDCA7011-D4E5-493F-A730-FB2AC73DB438}" presName="bgRect" presStyleLbl="bgShp" presStyleIdx="6" presStyleCnt="7"/>
      <dgm:spPr/>
    </dgm:pt>
    <dgm:pt modelId="{6EDB4A63-E07E-4706-942A-63F3A906DF90}" type="pres">
      <dgm:prSet presAssocID="{BDCA7011-D4E5-493F-A730-FB2AC73DB438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BF689A26-AACF-4AB4-B698-1E4DDE4CAA32}" type="pres">
      <dgm:prSet presAssocID="{BDCA7011-D4E5-493F-A730-FB2AC73DB438}" presName="spaceRect" presStyleCnt="0"/>
      <dgm:spPr/>
    </dgm:pt>
    <dgm:pt modelId="{689D81EA-8AAB-4686-9B76-B346EBCAC551}" type="pres">
      <dgm:prSet presAssocID="{BDCA7011-D4E5-493F-A730-FB2AC73DB438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D67B4405-32B8-433A-BAFC-9951387A6EE6}" srcId="{A88DF4E7-A1C6-434E-B7D1-CFE6CA7448A4}" destId="{E14CB238-04F7-473E-9D2A-2ADDBF249B1B}" srcOrd="2" destOrd="0" parTransId="{837CA221-907B-4D28-AA10-B6FCC0CF3D89}" sibTransId="{AFE6E5B7-B44C-4CBE-8D35-096705FBAA2E}"/>
    <dgm:cxn modelId="{D46A261F-7BAE-4B68-8532-0056F074FB00}" srcId="{A88DF4E7-A1C6-434E-B7D1-CFE6CA7448A4}" destId="{ABA5AEDF-A36A-4764-96F6-46F76EA01190}" srcOrd="5" destOrd="0" parTransId="{F11CB277-B626-4171-A313-35BC409B74BC}" sibTransId="{A5AA0D8C-F490-42A4-A9CF-EF39F6286332}"/>
    <dgm:cxn modelId="{08906D30-48DB-4189-B9E7-3CB70C952B40}" type="presOf" srcId="{EE1F950B-6632-4B27-8ED6-DEC656A99CBD}" destId="{58D764BD-0EDD-4783-BA3D-EAD1CA3E3BB7}" srcOrd="0" destOrd="0" presId="urn:microsoft.com/office/officeart/2018/2/layout/IconVerticalSolidList"/>
    <dgm:cxn modelId="{530F5433-336E-4301-AE08-6FA184FF047A}" srcId="{A88DF4E7-A1C6-434E-B7D1-CFE6CA7448A4}" destId="{1E71A832-2495-4367-B71F-DC2B3BF523AB}" srcOrd="3" destOrd="0" parTransId="{87016F28-4190-4314-BB65-81CE2F78AAC8}" sibTransId="{721EA5EF-97AF-4846-AB24-94B7FAA1FA4F}"/>
    <dgm:cxn modelId="{9F046F5F-035E-4497-B346-B5BAA068ADBE}" srcId="{A88DF4E7-A1C6-434E-B7D1-CFE6CA7448A4}" destId="{EE1F950B-6632-4B27-8ED6-DEC656A99CBD}" srcOrd="0" destOrd="0" parTransId="{515F3E07-A268-4C32-861D-759A926A3946}" sibTransId="{C72FA49B-988B-4982-A8A1-6E7F56B9BD19}"/>
    <dgm:cxn modelId="{B2AC0C69-E9AA-4AD5-BFE5-46B97ED69AC8}" type="presOf" srcId="{E14CB238-04F7-473E-9D2A-2ADDBF249B1B}" destId="{210DD9DB-9393-4B3B-80A2-3E9BECEA962C}" srcOrd="0" destOrd="0" presId="urn:microsoft.com/office/officeart/2018/2/layout/IconVerticalSolidList"/>
    <dgm:cxn modelId="{59F9C783-823E-4D2F-B836-6A1BD2DCA2E5}" srcId="{A88DF4E7-A1C6-434E-B7D1-CFE6CA7448A4}" destId="{BDCA7011-D4E5-493F-A730-FB2AC73DB438}" srcOrd="6" destOrd="0" parTransId="{B3337D1C-AF06-4541-8272-2432B02A8AB4}" sibTransId="{31472919-2263-430F-A430-8C54A1413192}"/>
    <dgm:cxn modelId="{2270F88E-2553-4301-8D74-BD33F08B6C7A}" type="presOf" srcId="{3EC6C09C-C08D-4ACE-A8FC-216A53BB20AD}" destId="{F9DFD366-EE73-4E54-8FFC-5A3F3768646D}" srcOrd="0" destOrd="0" presId="urn:microsoft.com/office/officeart/2018/2/layout/IconVerticalSolidList"/>
    <dgm:cxn modelId="{0FBF22A3-DEEF-4098-BB5B-EC113A2BD150}" type="presOf" srcId="{ABA5AEDF-A36A-4764-96F6-46F76EA01190}" destId="{2D2DEA0B-A450-479E-B166-C107C8B096B3}" srcOrd="0" destOrd="0" presId="urn:microsoft.com/office/officeart/2018/2/layout/IconVerticalSolidList"/>
    <dgm:cxn modelId="{BAEDC2B8-666D-435E-ADE3-3C1B57B5FBAA}" srcId="{A88DF4E7-A1C6-434E-B7D1-CFE6CA7448A4}" destId="{CAC0DFAE-B3D7-4AEE-9401-6CEF19F60ABE}" srcOrd="4" destOrd="0" parTransId="{4355DA74-1D8B-4D75-9B4E-30F512C9936D}" sibTransId="{B239B86B-B173-4F84-8D58-762E658EB500}"/>
    <dgm:cxn modelId="{F33A16BD-5ECC-4288-A307-885BAFC95623}" type="presOf" srcId="{CAC0DFAE-B3D7-4AEE-9401-6CEF19F60ABE}" destId="{04A18EC5-0915-4319-91A0-849CE3F82057}" srcOrd="0" destOrd="0" presId="urn:microsoft.com/office/officeart/2018/2/layout/IconVerticalSolidList"/>
    <dgm:cxn modelId="{D1E88FCE-09BE-4DDB-BA4A-4E47A4C477E1}" type="presOf" srcId="{BDCA7011-D4E5-493F-A730-FB2AC73DB438}" destId="{689D81EA-8AAB-4686-9B76-B346EBCAC551}" srcOrd="0" destOrd="0" presId="urn:microsoft.com/office/officeart/2018/2/layout/IconVerticalSolidList"/>
    <dgm:cxn modelId="{99F87AEC-E1BB-438D-9155-F8D73515C597}" type="presOf" srcId="{1E71A832-2495-4367-B71F-DC2B3BF523AB}" destId="{E28A7425-73DE-4BAC-B26E-49D3AFE5F66A}" srcOrd="0" destOrd="0" presId="urn:microsoft.com/office/officeart/2018/2/layout/IconVerticalSolidList"/>
    <dgm:cxn modelId="{9BA285F8-E16B-46C2-B97D-267DD1253F20}" srcId="{A88DF4E7-A1C6-434E-B7D1-CFE6CA7448A4}" destId="{3EC6C09C-C08D-4ACE-A8FC-216A53BB20AD}" srcOrd="1" destOrd="0" parTransId="{3B833586-5A5A-4154-B770-9C8DDCCA6633}" sibTransId="{FC656FEA-B6E6-483E-9B08-B44029FCA3EC}"/>
    <dgm:cxn modelId="{0246ABFE-A0D9-490F-BF5A-73B3FA006CFC}" type="presOf" srcId="{A88DF4E7-A1C6-434E-B7D1-CFE6CA7448A4}" destId="{DAA7B671-C26B-4BD0-8BCB-29FFD14854A4}" srcOrd="0" destOrd="0" presId="urn:microsoft.com/office/officeart/2018/2/layout/IconVerticalSolidList"/>
    <dgm:cxn modelId="{8CC81251-762E-4548-A211-ED2FFF3AE6AC}" type="presParOf" srcId="{DAA7B671-C26B-4BD0-8BCB-29FFD14854A4}" destId="{689947EC-2D2B-428F-ADE6-496AC8AE6B1D}" srcOrd="0" destOrd="0" presId="urn:microsoft.com/office/officeart/2018/2/layout/IconVerticalSolidList"/>
    <dgm:cxn modelId="{A3E389C0-9450-430D-9A87-BDED9976EA66}" type="presParOf" srcId="{689947EC-2D2B-428F-ADE6-496AC8AE6B1D}" destId="{4D526397-25F9-4922-8C5D-E25F6FC0F651}" srcOrd="0" destOrd="0" presId="urn:microsoft.com/office/officeart/2018/2/layout/IconVerticalSolidList"/>
    <dgm:cxn modelId="{B8EB8B74-41E6-4B52-9475-1465FC1B808E}" type="presParOf" srcId="{689947EC-2D2B-428F-ADE6-496AC8AE6B1D}" destId="{A21B533A-A779-4659-ABB5-51BA5848917E}" srcOrd="1" destOrd="0" presId="urn:microsoft.com/office/officeart/2018/2/layout/IconVerticalSolidList"/>
    <dgm:cxn modelId="{6CC8EAF1-7F6C-4CC5-AE41-5AECEE03C5D9}" type="presParOf" srcId="{689947EC-2D2B-428F-ADE6-496AC8AE6B1D}" destId="{72C69ED4-BA4F-4B0D-B364-B11CB6715735}" srcOrd="2" destOrd="0" presId="urn:microsoft.com/office/officeart/2018/2/layout/IconVerticalSolidList"/>
    <dgm:cxn modelId="{FB1032C1-0F59-4744-A8C6-79518BE97263}" type="presParOf" srcId="{689947EC-2D2B-428F-ADE6-496AC8AE6B1D}" destId="{58D764BD-0EDD-4783-BA3D-EAD1CA3E3BB7}" srcOrd="3" destOrd="0" presId="urn:microsoft.com/office/officeart/2018/2/layout/IconVerticalSolidList"/>
    <dgm:cxn modelId="{33E654F3-FA59-404B-9902-77F007B55CE5}" type="presParOf" srcId="{DAA7B671-C26B-4BD0-8BCB-29FFD14854A4}" destId="{DE2776B5-36BF-41ED-AF87-DB83A3F63A95}" srcOrd="1" destOrd="0" presId="urn:microsoft.com/office/officeart/2018/2/layout/IconVerticalSolidList"/>
    <dgm:cxn modelId="{00D20397-8E2C-4067-AE4B-7A0C4D9ED0CF}" type="presParOf" srcId="{DAA7B671-C26B-4BD0-8BCB-29FFD14854A4}" destId="{133386D8-20B4-47D5-B01C-F322BAC47BDC}" srcOrd="2" destOrd="0" presId="urn:microsoft.com/office/officeart/2018/2/layout/IconVerticalSolidList"/>
    <dgm:cxn modelId="{6DE1598B-222B-4B3F-9B4C-538E9CA465CF}" type="presParOf" srcId="{133386D8-20B4-47D5-B01C-F322BAC47BDC}" destId="{4C648537-28BC-47FF-9DD5-1DAE271AC537}" srcOrd="0" destOrd="0" presId="urn:microsoft.com/office/officeart/2018/2/layout/IconVerticalSolidList"/>
    <dgm:cxn modelId="{4B46A1DF-2A2D-4EBE-BB76-B0C52AAAB1AB}" type="presParOf" srcId="{133386D8-20B4-47D5-B01C-F322BAC47BDC}" destId="{125B03FB-6E0E-448F-9AB7-593EEA97FC26}" srcOrd="1" destOrd="0" presId="urn:microsoft.com/office/officeart/2018/2/layout/IconVerticalSolidList"/>
    <dgm:cxn modelId="{8E2CF500-3100-454D-8B5A-CFF69E4F445B}" type="presParOf" srcId="{133386D8-20B4-47D5-B01C-F322BAC47BDC}" destId="{621341CF-1B49-4250-9A5B-1088BCB7A061}" srcOrd="2" destOrd="0" presId="urn:microsoft.com/office/officeart/2018/2/layout/IconVerticalSolidList"/>
    <dgm:cxn modelId="{10477928-F741-4A14-ADB7-AFD582442B13}" type="presParOf" srcId="{133386D8-20B4-47D5-B01C-F322BAC47BDC}" destId="{F9DFD366-EE73-4E54-8FFC-5A3F3768646D}" srcOrd="3" destOrd="0" presId="urn:microsoft.com/office/officeart/2018/2/layout/IconVerticalSolidList"/>
    <dgm:cxn modelId="{17BDD29C-252B-4C9A-A63A-FB1E8AF1A549}" type="presParOf" srcId="{DAA7B671-C26B-4BD0-8BCB-29FFD14854A4}" destId="{04C34ACD-7E7D-45EA-9D0E-76149EDA23E4}" srcOrd="3" destOrd="0" presId="urn:microsoft.com/office/officeart/2018/2/layout/IconVerticalSolidList"/>
    <dgm:cxn modelId="{65F9B196-3118-4961-8083-0E8DD21B5FF9}" type="presParOf" srcId="{DAA7B671-C26B-4BD0-8BCB-29FFD14854A4}" destId="{FD4E7599-D2FE-4554-8C73-8C81681FE190}" srcOrd="4" destOrd="0" presId="urn:microsoft.com/office/officeart/2018/2/layout/IconVerticalSolidList"/>
    <dgm:cxn modelId="{91804501-BE01-48F2-9DB8-8921B5E01065}" type="presParOf" srcId="{FD4E7599-D2FE-4554-8C73-8C81681FE190}" destId="{A8952C61-CC97-42AC-9C40-18604A5F972A}" srcOrd="0" destOrd="0" presId="urn:microsoft.com/office/officeart/2018/2/layout/IconVerticalSolidList"/>
    <dgm:cxn modelId="{93350A8B-0576-488C-AEC2-F9A9AFCE71BA}" type="presParOf" srcId="{FD4E7599-D2FE-4554-8C73-8C81681FE190}" destId="{809F7E95-DAAB-46DE-A24B-67A9612AF2AD}" srcOrd="1" destOrd="0" presId="urn:microsoft.com/office/officeart/2018/2/layout/IconVerticalSolidList"/>
    <dgm:cxn modelId="{FE7F4332-6996-4A7F-9E74-9C87D9C5A9D6}" type="presParOf" srcId="{FD4E7599-D2FE-4554-8C73-8C81681FE190}" destId="{F2753B0E-37F1-474E-BE0A-D74C009F4437}" srcOrd="2" destOrd="0" presId="urn:microsoft.com/office/officeart/2018/2/layout/IconVerticalSolidList"/>
    <dgm:cxn modelId="{883966A6-C8BF-4C9F-818E-666551F09582}" type="presParOf" srcId="{FD4E7599-D2FE-4554-8C73-8C81681FE190}" destId="{210DD9DB-9393-4B3B-80A2-3E9BECEA962C}" srcOrd="3" destOrd="0" presId="urn:microsoft.com/office/officeart/2018/2/layout/IconVerticalSolidList"/>
    <dgm:cxn modelId="{E6262A63-D8F8-4A93-9366-A3BC60BF2E9E}" type="presParOf" srcId="{DAA7B671-C26B-4BD0-8BCB-29FFD14854A4}" destId="{9EE5A648-E903-4F5D-88FF-F8DB38D1A1C0}" srcOrd="5" destOrd="0" presId="urn:microsoft.com/office/officeart/2018/2/layout/IconVerticalSolidList"/>
    <dgm:cxn modelId="{7B6CF952-8A71-4126-B273-689B5CBBA1B8}" type="presParOf" srcId="{DAA7B671-C26B-4BD0-8BCB-29FFD14854A4}" destId="{FBC83AEC-381A-4371-B646-0BB2443E5F28}" srcOrd="6" destOrd="0" presId="urn:microsoft.com/office/officeart/2018/2/layout/IconVerticalSolidList"/>
    <dgm:cxn modelId="{546A047E-7AC4-4BBC-96C3-8161015D62AA}" type="presParOf" srcId="{FBC83AEC-381A-4371-B646-0BB2443E5F28}" destId="{DC5EB32A-1A4F-4141-BE5B-D77D61D5DD89}" srcOrd="0" destOrd="0" presId="urn:microsoft.com/office/officeart/2018/2/layout/IconVerticalSolidList"/>
    <dgm:cxn modelId="{53BA4377-8587-4C30-BC93-E9C67141FC93}" type="presParOf" srcId="{FBC83AEC-381A-4371-B646-0BB2443E5F28}" destId="{06E52110-04BD-40CE-9B82-4AE2A4F60162}" srcOrd="1" destOrd="0" presId="urn:microsoft.com/office/officeart/2018/2/layout/IconVerticalSolidList"/>
    <dgm:cxn modelId="{6A681705-15FB-415D-BA05-45640082042E}" type="presParOf" srcId="{FBC83AEC-381A-4371-B646-0BB2443E5F28}" destId="{C9BEE709-183D-4A71-874C-9F36C568B15A}" srcOrd="2" destOrd="0" presId="urn:microsoft.com/office/officeart/2018/2/layout/IconVerticalSolidList"/>
    <dgm:cxn modelId="{62B399CC-AE9A-441F-B24E-38EE2AF87E7D}" type="presParOf" srcId="{FBC83AEC-381A-4371-B646-0BB2443E5F28}" destId="{E28A7425-73DE-4BAC-B26E-49D3AFE5F66A}" srcOrd="3" destOrd="0" presId="urn:microsoft.com/office/officeart/2018/2/layout/IconVerticalSolidList"/>
    <dgm:cxn modelId="{6CC6E94D-B60A-4EC0-AE34-ECA2D5648AEE}" type="presParOf" srcId="{DAA7B671-C26B-4BD0-8BCB-29FFD14854A4}" destId="{921C6F32-6839-4A76-A9B5-D75EF5D3FC2B}" srcOrd="7" destOrd="0" presId="urn:microsoft.com/office/officeart/2018/2/layout/IconVerticalSolidList"/>
    <dgm:cxn modelId="{CA0B9F89-1DC1-4F78-B8C2-EC7FB528B07C}" type="presParOf" srcId="{DAA7B671-C26B-4BD0-8BCB-29FFD14854A4}" destId="{BD3F1B59-16E9-4BCB-B8C4-4230A4A59080}" srcOrd="8" destOrd="0" presId="urn:microsoft.com/office/officeart/2018/2/layout/IconVerticalSolidList"/>
    <dgm:cxn modelId="{953901B3-DC8A-47DF-865A-D85A8126B436}" type="presParOf" srcId="{BD3F1B59-16E9-4BCB-B8C4-4230A4A59080}" destId="{F22A14C1-CAC5-4610-83E8-72505E62489C}" srcOrd="0" destOrd="0" presId="urn:microsoft.com/office/officeart/2018/2/layout/IconVerticalSolidList"/>
    <dgm:cxn modelId="{D637BFF9-0DEE-4FFE-BFD3-940716A1EF6B}" type="presParOf" srcId="{BD3F1B59-16E9-4BCB-B8C4-4230A4A59080}" destId="{2261B13B-3E44-4F29-B268-01DDA8A96076}" srcOrd="1" destOrd="0" presId="urn:microsoft.com/office/officeart/2018/2/layout/IconVerticalSolidList"/>
    <dgm:cxn modelId="{537B9990-B16D-4A1E-A14B-CA00D2D82D3C}" type="presParOf" srcId="{BD3F1B59-16E9-4BCB-B8C4-4230A4A59080}" destId="{4FAF846F-D390-475E-BCBF-109CF6F558E3}" srcOrd="2" destOrd="0" presId="urn:microsoft.com/office/officeart/2018/2/layout/IconVerticalSolidList"/>
    <dgm:cxn modelId="{BCBC1601-3BC6-434F-95A8-FF0EE5EAE40D}" type="presParOf" srcId="{BD3F1B59-16E9-4BCB-B8C4-4230A4A59080}" destId="{04A18EC5-0915-4319-91A0-849CE3F82057}" srcOrd="3" destOrd="0" presId="urn:microsoft.com/office/officeart/2018/2/layout/IconVerticalSolidList"/>
    <dgm:cxn modelId="{AB664501-BD25-4170-8A23-02B050A6E054}" type="presParOf" srcId="{DAA7B671-C26B-4BD0-8BCB-29FFD14854A4}" destId="{86313407-75F7-4AE4-8F20-5154BEF35185}" srcOrd="9" destOrd="0" presId="urn:microsoft.com/office/officeart/2018/2/layout/IconVerticalSolidList"/>
    <dgm:cxn modelId="{DB7B6EFC-8443-44D2-A886-F722B77497D0}" type="presParOf" srcId="{DAA7B671-C26B-4BD0-8BCB-29FFD14854A4}" destId="{D40C92AF-40E9-4B79-B621-B5F77A05DA4E}" srcOrd="10" destOrd="0" presId="urn:microsoft.com/office/officeart/2018/2/layout/IconVerticalSolidList"/>
    <dgm:cxn modelId="{D4397B0E-58F5-4C1A-9584-71585BD60261}" type="presParOf" srcId="{D40C92AF-40E9-4B79-B621-B5F77A05DA4E}" destId="{8867E6AA-B5A9-4E9D-831E-6EE61075E4CB}" srcOrd="0" destOrd="0" presId="urn:microsoft.com/office/officeart/2018/2/layout/IconVerticalSolidList"/>
    <dgm:cxn modelId="{E61D9C3E-4E86-427E-B2D3-D7C4C25C3668}" type="presParOf" srcId="{D40C92AF-40E9-4B79-B621-B5F77A05DA4E}" destId="{7000FD3F-DA55-4CFA-9E9B-CB9E92AC3391}" srcOrd="1" destOrd="0" presId="urn:microsoft.com/office/officeart/2018/2/layout/IconVerticalSolidList"/>
    <dgm:cxn modelId="{B9E4DF79-3BB4-4FF0-875E-2609BA62FFA3}" type="presParOf" srcId="{D40C92AF-40E9-4B79-B621-B5F77A05DA4E}" destId="{6B9C2780-0FC2-488B-915B-D17B091693A1}" srcOrd="2" destOrd="0" presId="urn:microsoft.com/office/officeart/2018/2/layout/IconVerticalSolidList"/>
    <dgm:cxn modelId="{F5E89C65-4D42-4A73-8EAE-116AC98DF6D7}" type="presParOf" srcId="{D40C92AF-40E9-4B79-B621-B5F77A05DA4E}" destId="{2D2DEA0B-A450-479E-B166-C107C8B096B3}" srcOrd="3" destOrd="0" presId="urn:microsoft.com/office/officeart/2018/2/layout/IconVerticalSolidList"/>
    <dgm:cxn modelId="{689228BF-6481-4B3F-871B-173B4EABD54D}" type="presParOf" srcId="{DAA7B671-C26B-4BD0-8BCB-29FFD14854A4}" destId="{A7B4E770-4DA8-497B-9C5A-1E7B0AB0A421}" srcOrd="11" destOrd="0" presId="urn:microsoft.com/office/officeart/2018/2/layout/IconVerticalSolidList"/>
    <dgm:cxn modelId="{DD95183E-5A99-4DEC-908B-BB69CC31FBBA}" type="presParOf" srcId="{DAA7B671-C26B-4BD0-8BCB-29FFD14854A4}" destId="{66845CCF-257D-4275-B74B-8BAD64EA65DE}" srcOrd="12" destOrd="0" presId="urn:microsoft.com/office/officeart/2018/2/layout/IconVerticalSolidList"/>
    <dgm:cxn modelId="{7A1A9E3C-F2E8-473F-92A5-D1579AA73B6C}" type="presParOf" srcId="{66845CCF-257D-4275-B74B-8BAD64EA65DE}" destId="{5863E28B-9DE9-4B4B-8439-67D82FC1666B}" srcOrd="0" destOrd="0" presId="urn:microsoft.com/office/officeart/2018/2/layout/IconVerticalSolidList"/>
    <dgm:cxn modelId="{6F838E26-CD8D-4C4C-856B-E88CCEF32F96}" type="presParOf" srcId="{66845CCF-257D-4275-B74B-8BAD64EA65DE}" destId="{6EDB4A63-E07E-4706-942A-63F3A906DF90}" srcOrd="1" destOrd="0" presId="urn:microsoft.com/office/officeart/2018/2/layout/IconVerticalSolidList"/>
    <dgm:cxn modelId="{84C75FAA-290B-44F4-8EF5-5482706A2EDA}" type="presParOf" srcId="{66845CCF-257D-4275-B74B-8BAD64EA65DE}" destId="{BF689A26-AACF-4AB4-B698-1E4DDE4CAA32}" srcOrd="2" destOrd="0" presId="urn:microsoft.com/office/officeart/2018/2/layout/IconVerticalSolidList"/>
    <dgm:cxn modelId="{326436D7-0E7B-48F2-8763-15A700B78360}" type="presParOf" srcId="{66845CCF-257D-4275-B74B-8BAD64EA65DE}" destId="{689D81EA-8AAB-4686-9B76-B346EBCAC55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DDEE9B-76CC-4CDC-9276-347CCC7C3E33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040C9C3-D22B-4965-8B74-FA84AD33F44F}">
      <dgm:prSet/>
      <dgm:spPr/>
      <dgm:t>
        <a:bodyPr/>
        <a:lstStyle/>
        <a:p>
          <a:r>
            <a:rPr lang="en-GB" dirty="0"/>
            <a:t>Parent training (face to face and online)</a:t>
          </a:r>
          <a:endParaRPr lang="en-US" dirty="0"/>
        </a:p>
      </dgm:t>
    </dgm:pt>
    <dgm:pt modelId="{C04E7E16-B65C-40EA-BE20-2F4DD71AA85D}" type="parTrans" cxnId="{24DE980C-1AB4-474A-A92A-0361F901452C}">
      <dgm:prSet/>
      <dgm:spPr/>
      <dgm:t>
        <a:bodyPr/>
        <a:lstStyle/>
        <a:p>
          <a:endParaRPr lang="en-US"/>
        </a:p>
      </dgm:t>
    </dgm:pt>
    <dgm:pt modelId="{A126D182-75D7-4495-8D08-973E0F0BA3A7}" type="sibTrans" cxnId="{24DE980C-1AB4-474A-A92A-0361F901452C}">
      <dgm:prSet/>
      <dgm:spPr/>
      <dgm:t>
        <a:bodyPr/>
        <a:lstStyle/>
        <a:p>
          <a:endParaRPr lang="en-US"/>
        </a:p>
      </dgm:t>
    </dgm:pt>
    <dgm:pt modelId="{579C3D5C-4857-4C26-ACF3-8640E2A8231B}">
      <dgm:prSet/>
      <dgm:spPr/>
      <dgm:t>
        <a:bodyPr/>
        <a:lstStyle/>
        <a:p>
          <a:r>
            <a:rPr lang="en-GB" dirty="0"/>
            <a:t>Sensory Lead training for schools and settings</a:t>
          </a:r>
          <a:endParaRPr lang="en-US" dirty="0"/>
        </a:p>
      </dgm:t>
    </dgm:pt>
    <dgm:pt modelId="{86FFBAE2-EAA9-447E-B130-6C07386AD258}" type="parTrans" cxnId="{36025B73-D612-4836-B497-45CA81BEBAEA}">
      <dgm:prSet/>
      <dgm:spPr/>
      <dgm:t>
        <a:bodyPr/>
        <a:lstStyle/>
        <a:p>
          <a:endParaRPr lang="en-US"/>
        </a:p>
      </dgm:t>
    </dgm:pt>
    <dgm:pt modelId="{3B2A19AA-3CED-475A-9243-D492FF21F6C2}" type="sibTrans" cxnId="{36025B73-D612-4836-B497-45CA81BEBAEA}">
      <dgm:prSet/>
      <dgm:spPr/>
      <dgm:t>
        <a:bodyPr/>
        <a:lstStyle/>
        <a:p>
          <a:endParaRPr lang="en-US"/>
        </a:p>
      </dgm:t>
    </dgm:pt>
    <dgm:pt modelId="{F590C8CE-70DF-43BB-B235-07117B4294E7}">
      <dgm:prSet/>
      <dgm:spPr/>
      <dgm:t>
        <a:bodyPr/>
        <a:lstStyle/>
        <a:p>
          <a:r>
            <a:rPr lang="en-GB" dirty="0"/>
            <a:t>Training for LA SEND Teams including EPs, SATs, Early Years Advisors, SENDIASS, Virtual schools</a:t>
          </a:r>
          <a:endParaRPr lang="en-US" dirty="0"/>
        </a:p>
      </dgm:t>
    </dgm:pt>
    <dgm:pt modelId="{3E2E36D8-3878-4FE3-9D35-B5523315B724}" type="parTrans" cxnId="{ED5EC1CC-A197-461E-B8A8-C6127A48F692}">
      <dgm:prSet/>
      <dgm:spPr/>
      <dgm:t>
        <a:bodyPr/>
        <a:lstStyle/>
        <a:p>
          <a:endParaRPr lang="en-US"/>
        </a:p>
      </dgm:t>
    </dgm:pt>
    <dgm:pt modelId="{02C33DCA-1268-45A6-9DB1-92BBEDCE7859}" type="sibTrans" cxnId="{ED5EC1CC-A197-461E-B8A8-C6127A48F692}">
      <dgm:prSet/>
      <dgm:spPr/>
      <dgm:t>
        <a:bodyPr/>
        <a:lstStyle/>
        <a:p>
          <a:endParaRPr lang="en-US"/>
        </a:p>
      </dgm:t>
    </dgm:pt>
    <dgm:pt modelId="{0D8E8AC0-D3A5-495C-B369-E6F2773390C5}">
      <dgm:prSet/>
      <dgm:spPr/>
      <dgm:t>
        <a:bodyPr/>
        <a:lstStyle/>
        <a:p>
          <a:r>
            <a:rPr lang="en-GB" dirty="0"/>
            <a:t>Training for health professionals</a:t>
          </a:r>
          <a:endParaRPr lang="en-US" dirty="0"/>
        </a:p>
      </dgm:t>
    </dgm:pt>
    <dgm:pt modelId="{193B7E6A-D345-4226-97ED-00C2AA506718}" type="parTrans" cxnId="{FD1A9B5E-7BC6-48E0-AB86-36CE41618F83}">
      <dgm:prSet/>
      <dgm:spPr/>
      <dgm:t>
        <a:bodyPr/>
        <a:lstStyle/>
        <a:p>
          <a:endParaRPr lang="en-US"/>
        </a:p>
      </dgm:t>
    </dgm:pt>
    <dgm:pt modelId="{D94AE19F-9948-4885-A52E-E2741A29EC52}" type="sibTrans" cxnId="{FD1A9B5E-7BC6-48E0-AB86-36CE41618F83}">
      <dgm:prSet/>
      <dgm:spPr/>
      <dgm:t>
        <a:bodyPr/>
        <a:lstStyle/>
        <a:p>
          <a:endParaRPr lang="en-US"/>
        </a:p>
      </dgm:t>
    </dgm:pt>
    <dgm:pt modelId="{F4FEC401-7859-4280-87AB-6AA14CE24F1D}">
      <dgm:prSet/>
      <dgm:spPr/>
      <dgm:t>
        <a:bodyPr/>
        <a:lstStyle/>
        <a:p>
          <a:r>
            <a:rPr lang="en-GB" dirty="0"/>
            <a:t>Training for social care professionals</a:t>
          </a:r>
          <a:endParaRPr lang="en-US" dirty="0"/>
        </a:p>
      </dgm:t>
    </dgm:pt>
    <dgm:pt modelId="{6FFC77D3-388D-408D-811D-43434BAB7228}" type="parTrans" cxnId="{74D5F666-63D0-48A5-9B81-E81A97465BAC}">
      <dgm:prSet/>
      <dgm:spPr/>
      <dgm:t>
        <a:bodyPr/>
        <a:lstStyle/>
        <a:p>
          <a:endParaRPr lang="en-US"/>
        </a:p>
      </dgm:t>
    </dgm:pt>
    <dgm:pt modelId="{FC4CC185-E2BE-4569-8ED3-F0E4E4DD6106}" type="sibTrans" cxnId="{74D5F666-63D0-48A5-9B81-E81A97465BAC}">
      <dgm:prSet/>
      <dgm:spPr/>
      <dgm:t>
        <a:bodyPr/>
        <a:lstStyle/>
        <a:p>
          <a:endParaRPr lang="en-US"/>
        </a:p>
      </dgm:t>
    </dgm:pt>
    <dgm:pt modelId="{45FB814C-92C4-4F53-BED5-9F0FBB99ECCE}">
      <dgm:prSet/>
      <dgm:spPr/>
      <dgm:t>
        <a:bodyPr/>
        <a:lstStyle/>
        <a:p>
          <a:r>
            <a:rPr lang="en-GB" dirty="0">
              <a:latin typeface="Arial" panose="020B0604020202020204"/>
            </a:rPr>
            <a:t>Resources</a:t>
          </a:r>
          <a:endParaRPr lang="en-US" dirty="0"/>
        </a:p>
      </dgm:t>
    </dgm:pt>
    <dgm:pt modelId="{77EB99F2-0439-4BD6-8B64-8A0AED377DF1}" type="parTrans" cxnId="{96BA4C38-766B-4031-828A-5A72DB2D8A14}">
      <dgm:prSet/>
      <dgm:spPr/>
      <dgm:t>
        <a:bodyPr/>
        <a:lstStyle/>
        <a:p>
          <a:endParaRPr lang="en-US"/>
        </a:p>
      </dgm:t>
    </dgm:pt>
    <dgm:pt modelId="{6FFBB5A8-038C-410F-B303-3F363EA324EC}" type="sibTrans" cxnId="{96BA4C38-766B-4031-828A-5A72DB2D8A14}">
      <dgm:prSet/>
      <dgm:spPr/>
      <dgm:t>
        <a:bodyPr/>
        <a:lstStyle/>
        <a:p>
          <a:endParaRPr lang="en-US"/>
        </a:p>
      </dgm:t>
    </dgm:pt>
    <dgm:pt modelId="{AC5A52E6-B5B7-404E-9AD2-5EAB328B8B07}">
      <dgm:prSet/>
      <dgm:spPr/>
      <dgm:t>
        <a:bodyPr/>
        <a:lstStyle/>
        <a:p>
          <a:pPr rtl="0"/>
          <a:r>
            <a:rPr lang="en-GB" dirty="0"/>
            <a:t>Drop ins </a:t>
          </a:r>
          <a:r>
            <a:rPr lang="en-GB" dirty="0">
              <a:latin typeface="Arial" panose="020B0604020202020204"/>
            </a:rPr>
            <a:t>for advice</a:t>
          </a:r>
          <a:r>
            <a:rPr lang="en-GB" dirty="0"/>
            <a:t> including for those educated at home</a:t>
          </a:r>
          <a:endParaRPr lang="en-US" dirty="0"/>
        </a:p>
      </dgm:t>
    </dgm:pt>
    <dgm:pt modelId="{AD5869AA-4393-4123-974C-B32BFC1FDD5A}" type="parTrans" cxnId="{58409BE9-2F5A-44B8-9D71-3887B5AC2B70}">
      <dgm:prSet/>
      <dgm:spPr/>
      <dgm:t>
        <a:bodyPr/>
        <a:lstStyle/>
        <a:p>
          <a:endParaRPr lang="en-US"/>
        </a:p>
      </dgm:t>
    </dgm:pt>
    <dgm:pt modelId="{ACCB8078-70F3-4908-BA5D-F36E85BE7EB8}" type="sibTrans" cxnId="{58409BE9-2F5A-44B8-9D71-3887B5AC2B70}">
      <dgm:prSet/>
      <dgm:spPr/>
      <dgm:t>
        <a:bodyPr/>
        <a:lstStyle/>
        <a:p>
          <a:endParaRPr lang="en-US"/>
        </a:p>
      </dgm:t>
    </dgm:pt>
    <dgm:pt modelId="{C620820B-34D1-45F8-A24B-8B48CB40B2BE}" type="pres">
      <dgm:prSet presAssocID="{D3DDEE9B-76CC-4CDC-9276-347CCC7C3E33}" presName="diagram" presStyleCnt="0">
        <dgm:presLayoutVars>
          <dgm:dir/>
          <dgm:resizeHandles val="exact"/>
        </dgm:presLayoutVars>
      </dgm:prSet>
      <dgm:spPr/>
    </dgm:pt>
    <dgm:pt modelId="{348E9F12-945C-429B-B8C5-86DFE807CE25}" type="pres">
      <dgm:prSet presAssocID="{3040C9C3-D22B-4965-8B74-FA84AD33F44F}" presName="node" presStyleLbl="node1" presStyleIdx="0" presStyleCnt="7">
        <dgm:presLayoutVars>
          <dgm:bulletEnabled val="1"/>
        </dgm:presLayoutVars>
      </dgm:prSet>
      <dgm:spPr/>
    </dgm:pt>
    <dgm:pt modelId="{7A3726DD-34B2-44AE-8D8F-3AF6B644C9EC}" type="pres">
      <dgm:prSet presAssocID="{A126D182-75D7-4495-8D08-973E0F0BA3A7}" presName="sibTrans" presStyleCnt="0"/>
      <dgm:spPr/>
    </dgm:pt>
    <dgm:pt modelId="{85D00C64-3B21-4225-8245-B5F65F97280F}" type="pres">
      <dgm:prSet presAssocID="{579C3D5C-4857-4C26-ACF3-8640E2A8231B}" presName="node" presStyleLbl="node1" presStyleIdx="1" presStyleCnt="7">
        <dgm:presLayoutVars>
          <dgm:bulletEnabled val="1"/>
        </dgm:presLayoutVars>
      </dgm:prSet>
      <dgm:spPr/>
    </dgm:pt>
    <dgm:pt modelId="{F313C992-4481-4A0C-AAE4-47D85150DB78}" type="pres">
      <dgm:prSet presAssocID="{3B2A19AA-3CED-475A-9243-D492FF21F6C2}" presName="sibTrans" presStyleCnt="0"/>
      <dgm:spPr/>
    </dgm:pt>
    <dgm:pt modelId="{EF638F2A-8478-4992-BD7E-8BFB38B6C5F8}" type="pres">
      <dgm:prSet presAssocID="{F590C8CE-70DF-43BB-B235-07117B4294E7}" presName="node" presStyleLbl="node1" presStyleIdx="2" presStyleCnt="7">
        <dgm:presLayoutVars>
          <dgm:bulletEnabled val="1"/>
        </dgm:presLayoutVars>
      </dgm:prSet>
      <dgm:spPr/>
    </dgm:pt>
    <dgm:pt modelId="{366880DB-EB2A-403C-854C-F550F4340467}" type="pres">
      <dgm:prSet presAssocID="{02C33DCA-1268-45A6-9DB1-92BBEDCE7859}" presName="sibTrans" presStyleCnt="0"/>
      <dgm:spPr/>
    </dgm:pt>
    <dgm:pt modelId="{4569B3CA-39FE-414B-95AE-DB7B6ED0C580}" type="pres">
      <dgm:prSet presAssocID="{0D8E8AC0-D3A5-495C-B369-E6F2773390C5}" presName="node" presStyleLbl="node1" presStyleIdx="3" presStyleCnt="7">
        <dgm:presLayoutVars>
          <dgm:bulletEnabled val="1"/>
        </dgm:presLayoutVars>
      </dgm:prSet>
      <dgm:spPr/>
    </dgm:pt>
    <dgm:pt modelId="{B03FEB40-DBC8-4A82-AB2E-37DDF96F0E51}" type="pres">
      <dgm:prSet presAssocID="{D94AE19F-9948-4885-A52E-E2741A29EC52}" presName="sibTrans" presStyleCnt="0"/>
      <dgm:spPr/>
    </dgm:pt>
    <dgm:pt modelId="{98F65206-CF1B-4B35-823A-23CEE465ABF0}" type="pres">
      <dgm:prSet presAssocID="{F4FEC401-7859-4280-87AB-6AA14CE24F1D}" presName="node" presStyleLbl="node1" presStyleIdx="4" presStyleCnt="7">
        <dgm:presLayoutVars>
          <dgm:bulletEnabled val="1"/>
        </dgm:presLayoutVars>
      </dgm:prSet>
      <dgm:spPr/>
    </dgm:pt>
    <dgm:pt modelId="{1DDE0AA5-FF33-4F53-BB0C-68DED3FFBAC5}" type="pres">
      <dgm:prSet presAssocID="{FC4CC185-E2BE-4569-8ED3-F0E4E4DD6106}" presName="sibTrans" presStyleCnt="0"/>
      <dgm:spPr/>
    </dgm:pt>
    <dgm:pt modelId="{B0EC79DB-11AA-4768-B88C-622F8690888A}" type="pres">
      <dgm:prSet presAssocID="{45FB814C-92C4-4F53-BED5-9F0FBB99ECCE}" presName="node" presStyleLbl="node1" presStyleIdx="5" presStyleCnt="7">
        <dgm:presLayoutVars>
          <dgm:bulletEnabled val="1"/>
        </dgm:presLayoutVars>
      </dgm:prSet>
      <dgm:spPr/>
    </dgm:pt>
    <dgm:pt modelId="{3994D23A-943A-486D-A5FA-629FB9E2E8FC}" type="pres">
      <dgm:prSet presAssocID="{6FFBB5A8-038C-410F-B303-3F363EA324EC}" presName="sibTrans" presStyleCnt="0"/>
      <dgm:spPr/>
    </dgm:pt>
    <dgm:pt modelId="{B74AB44D-B891-4ECB-A36F-B912D2DFC181}" type="pres">
      <dgm:prSet presAssocID="{AC5A52E6-B5B7-404E-9AD2-5EAB328B8B07}" presName="node" presStyleLbl="node1" presStyleIdx="6" presStyleCnt="7">
        <dgm:presLayoutVars>
          <dgm:bulletEnabled val="1"/>
        </dgm:presLayoutVars>
      </dgm:prSet>
      <dgm:spPr/>
    </dgm:pt>
  </dgm:ptLst>
  <dgm:cxnLst>
    <dgm:cxn modelId="{24DE980C-1AB4-474A-A92A-0361F901452C}" srcId="{D3DDEE9B-76CC-4CDC-9276-347CCC7C3E33}" destId="{3040C9C3-D22B-4965-8B74-FA84AD33F44F}" srcOrd="0" destOrd="0" parTransId="{C04E7E16-B65C-40EA-BE20-2F4DD71AA85D}" sibTransId="{A126D182-75D7-4495-8D08-973E0F0BA3A7}"/>
    <dgm:cxn modelId="{63714D2C-BBB8-4AD1-9289-E502D60212C1}" type="presOf" srcId="{F590C8CE-70DF-43BB-B235-07117B4294E7}" destId="{EF638F2A-8478-4992-BD7E-8BFB38B6C5F8}" srcOrd="0" destOrd="0" presId="urn:microsoft.com/office/officeart/2005/8/layout/default"/>
    <dgm:cxn modelId="{7538CD31-A3BC-4655-B237-0B40534BC46C}" type="presOf" srcId="{45FB814C-92C4-4F53-BED5-9F0FBB99ECCE}" destId="{B0EC79DB-11AA-4768-B88C-622F8690888A}" srcOrd="0" destOrd="0" presId="urn:microsoft.com/office/officeart/2005/8/layout/default"/>
    <dgm:cxn modelId="{3970D036-C130-45AC-9235-8F725EEFDD36}" type="presOf" srcId="{F4FEC401-7859-4280-87AB-6AA14CE24F1D}" destId="{98F65206-CF1B-4B35-823A-23CEE465ABF0}" srcOrd="0" destOrd="0" presId="urn:microsoft.com/office/officeart/2005/8/layout/default"/>
    <dgm:cxn modelId="{96BA4C38-766B-4031-828A-5A72DB2D8A14}" srcId="{D3DDEE9B-76CC-4CDC-9276-347CCC7C3E33}" destId="{45FB814C-92C4-4F53-BED5-9F0FBB99ECCE}" srcOrd="5" destOrd="0" parTransId="{77EB99F2-0439-4BD6-8B64-8A0AED377DF1}" sibTransId="{6FFBB5A8-038C-410F-B303-3F363EA324EC}"/>
    <dgm:cxn modelId="{FD1A9B5E-7BC6-48E0-AB86-36CE41618F83}" srcId="{D3DDEE9B-76CC-4CDC-9276-347CCC7C3E33}" destId="{0D8E8AC0-D3A5-495C-B369-E6F2773390C5}" srcOrd="3" destOrd="0" parTransId="{193B7E6A-D345-4226-97ED-00C2AA506718}" sibTransId="{D94AE19F-9948-4885-A52E-E2741A29EC52}"/>
    <dgm:cxn modelId="{74D5F666-63D0-48A5-9B81-E81A97465BAC}" srcId="{D3DDEE9B-76CC-4CDC-9276-347CCC7C3E33}" destId="{F4FEC401-7859-4280-87AB-6AA14CE24F1D}" srcOrd="4" destOrd="0" parTransId="{6FFC77D3-388D-408D-811D-43434BAB7228}" sibTransId="{FC4CC185-E2BE-4569-8ED3-F0E4E4DD6106}"/>
    <dgm:cxn modelId="{36025B73-D612-4836-B497-45CA81BEBAEA}" srcId="{D3DDEE9B-76CC-4CDC-9276-347CCC7C3E33}" destId="{579C3D5C-4857-4C26-ACF3-8640E2A8231B}" srcOrd="1" destOrd="0" parTransId="{86FFBAE2-EAA9-447E-B130-6C07386AD258}" sibTransId="{3B2A19AA-3CED-475A-9243-D492FF21F6C2}"/>
    <dgm:cxn modelId="{2E29E598-8104-44F1-AD70-936ECB2FDF91}" type="presOf" srcId="{AC5A52E6-B5B7-404E-9AD2-5EAB328B8B07}" destId="{B74AB44D-B891-4ECB-A36F-B912D2DFC181}" srcOrd="0" destOrd="0" presId="urn:microsoft.com/office/officeart/2005/8/layout/default"/>
    <dgm:cxn modelId="{AEC96CC9-097E-4158-9C4C-E53A64C3E473}" type="presOf" srcId="{3040C9C3-D22B-4965-8B74-FA84AD33F44F}" destId="{348E9F12-945C-429B-B8C5-86DFE807CE25}" srcOrd="0" destOrd="0" presId="urn:microsoft.com/office/officeart/2005/8/layout/default"/>
    <dgm:cxn modelId="{671320CA-CB85-416B-AF60-D7ED0C80CC71}" type="presOf" srcId="{D3DDEE9B-76CC-4CDC-9276-347CCC7C3E33}" destId="{C620820B-34D1-45F8-A24B-8B48CB40B2BE}" srcOrd="0" destOrd="0" presId="urn:microsoft.com/office/officeart/2005/8/layout/default"/>
    <dgm:cxn modelId="{ED5EC1CC-A197-461E-B8A8-C6127A48F692}" srcId="{D3DDEE9B-76CC-4CDC-9276-347CCC7C3E33}" destId="{F590C8CE-70DF-43BB-B235-07117B4294E7}" srcOrd="2" destOrd="0" parTransId="{3E2E36D8-3878-4FE3-9D35-B5523315B724}" sibTransId="{02C33DCA-1268-45A6-9DB1-92BBEDCE7859}"/>
    <dgm:cxn modelId="{58409BE9-2F5A-44B8-9D71-3887B5AC2B70}" srcId="{D3DDEE9B-76CC-4CDC-9276-347CCC7C3E33}" destId="{AC5A52E6-B5B7-404E-9AD2-5EAB328B8B07}" srcOrd="6" destOrd="0" parTransId="{AD5869AA-4393-4123-974C-B32BFC1FDD5A}" sibTransId="{ACCB8078-70F3-4908-BA5D-F36E85BE7EB8}"/>
    <dgm:cxn modelId="{63283FEE-EF48-4D9D-9BB5-44E7AC6B56D3}" type="presOf" srcId="{579C3D5C-4857-4C26-ACF3-8640E2A8231B}" destId="{85D00C64-3B21-4225-8245-B5F65F97280F}" srcOrd="0" destOrd="0" presId="urn:microsoft.com/office/officeart/2005/8/layout/default"/>
    <dgm:cxn modelId="{2D3F4CF6-2305-42D7-B395-4199FA3821E6}" type="presOf" srcId="{0D8E8AC0-D3A5-495C-B369-E6F2773390C5}" destId="{4569B3CA-39FE-414B-95AE-DB7B6ED0C580}" srcOrd="0" destOrd="0" presId="urn:microsoft.com/office/officeart/2005/8/layout/default"/>
    <dgm:cxn modelId="{EC725542-7165-4C12-9216-85BD0B1D505D}" type="presParOf" srcId="{C620820B-34D1-45F8-A24B-8B48CB40B2BE}" destId="{348E9F12-945C-429B-B8C5-86DFE807CE25}" srcOrd="0" destOrd="0" presId="urn:microsoft.com/office/officeart/2005/8/layout/default"/>
    <dgm:cxn modelId="{8D7BBBC9-BEB3-47CB-85E5-C3063B5AA191}" type="presParOf" srcId="{C620820B-34D1-45F8-A24B-8B48CB40B2BE}" destId="{7A3726DD-34B2-44AE-8D8F-3AF6B644C9EC}" srcOrd="1" destOrd="0" presId="urn:microsoft.com/office/officeart/2005/8/layout/default"/>
    <dgm:cxn modelId="{911F3A23-4FAB-4E5F-9422-80A030561C19}" type="presParOf" srcId="{C620820B-34D1-45F8-A24B-8B48CB40B2BE}" destId="{85D00C64-3B21-4225-8245-B5F65F97280F}" srcOrd="2" destOrd="0" presId="urn:microsoft.com/office/officeart/2005/8/layout/default"/>
    <dgm:cxn modelId="{D72B4864-F3DF-45F9-9D3A-BFAE08AC396C}" type="presParOf" srcId="{C620820B-34D1-45F8-A24B-8B48CB40B2BE}" destId="{F313C992-4481-4A0C-AAE4-47D85150DB78}" srcOrd="3" destOrd="0" presId="urn:microsoft.com/office/officeart/2005/8/layout/default"/>
    <dgm:cxn modelId="{F6E47097-3B4E-44A7-9043-D53E721F089D}" type="presParOf" srcId="{C620820B-34D1-45F8-A24B-8B48CB40B2BE}" destId="{EF638F2A-8478-4992-BD7E-8BFB38B6C5F8}" srcOrd="4" destOrd="0" presId="urn:microsoft.com/office/officeart/2005/8/layout/default"/>
    <dgm:cxn modelId="{C38E3A0A-31A5-4B20-B2C2-6D592FE3DE3E}" type="presParOf" srcId="{C620820B-34D1-45F8-A24B-8B48CB40B2BE}" destId="{366880DB-EB2A-403C-854C-F550F4340467}" srcOrd="5" destOrd="0" presId="urn:microsoft.com/office/officeart/2005/8/layout/default"/>
    <dgm:cxn modelId="{43583617-1C00-493D-9AD6-8FABFB83EFAD}" type="presParOf" srcId="{C620820B-34D1-45F8-A24B-8B48CB40B2BE}" destId="{4569B3CA-39FE-414B-95AE-DB7B6ED0C580}" srcOrd="6" destOrd="0" presId="urn:microsoft.com/office/officeart/2005/8/layout/default"/>
    <dgm:cxn modelId="{700F61D6-CF02-4BAC-9672-5148D1D1457F}" type="presParOf" srcId="{C620820B-34D1-45F8-A24B-8B48CB40B2BE}" destId="{B03FEB40-DBC8-4A82-AB2E-37DDF96F0E51}" srcOrd="7" destOrd="0" presId="urn:microsoft.com/office/officeart/2005/8/layout/default"/>
    <dgm:cxn modelId="{1956BA2A-0B7A-466B-95B3-29DAA183710C}" type="presParOf" srcId="{C620820B-34D1-45F8-A24B-8B48CB40B2BE}" destId="{98F65206-CF1B-4B35-823A-23CEE465ABF0}" srcOrd="8" destOrd="0" presId="urn:microsoft.com/office/officeart/2005/8/layout/default"/>
    <dgm:cxn modelId="{37A46913-89DF-4CD1-B133-085EC0A00E4A}" type="presParOf" srcId="{C620820B-34D1-45F8-A24B-8B48CB40B2BE}" destId="{1DDE0AA5-FF33-4F53-BB0C-68DED3FFBAC5}" srcOrd="9" destOrd="0" presId="urn:microsoft.com/office/officeart/2005/8/layout/default"/>
    <dgm:cxn modelId="{C8E551AA-A1A4-4A3E-BEAD-8D94784A8C3D}" type="presParOf" srcId="{C620820B-34D1-45F8-A24B-8B48CB40B2BE}" destId="{B0EC79DB-11AA-4768-B88C-622F8690888A}" srcOrd="10" destOrd="0" presId="urn:microsoft.com/office/officeart/2005/8/layout/default"/>
    <dgm:cxn modelId="{1E70280C-C216-48A7-BA8F-F70E9DAA8440}" type="presParOf" srcId="{C620820B-34D1-45F8-A24B-8B48CB40B2BE}" destId="{3994D23A-943A-486D-A5FA-629FB9E2E8FC}" srcOrd="11" destOrd="0" presId="urn:microsoft.com/office/officeart/2005/8/layout/default"/>
    <dgm:cxn modelId="{8BB34A82-DD65-419B-B299-2C36D64EDB39}" type="presParOf" srcId="{C620820B-34D1-45F8-A24B-8B48CB40B2BE}" destId="{B74AB44D-B891-4ECB-A36F-B912D2DFC181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EF4BFD1-DD5C-4267-8383-E8417AD68F7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813AEF7-9943-4302-BC20-40A10E525FE0}">
      <dgm:prSet/>
      <dgm:spPr/>
      <dgm:t>
        <a:bodyPr/>
        <a:lstStyle/>
        <a:p>
          <a:r>
            <a:rPr lang="en-GB"/>
            <a:t>Communications strategy agreed.</a:t>
          </a:r>
          <a:endParaRPr lang="en-US"/>
        </a:p>
      </dgm:t>
    </dgm:pt>
    <dgm:pt modelId="{7E7BA8CD-0672-4739-B4C1-E78E6656A1D4}" type="parTrans" cxnId="{3F6BA858-36D4-42D6-A4F5-05E3CBD4C9C3}">
      <dgm:prSet/>
      <dgm:spPr/>
      <dgm:t>
        <a:bodyPr/>
        <a:lstStyle/>
        <a:p>
          <a:endParaRPr lang="en-US"/>
        </a:p>
      </dgm:t>
    </dgm:pt>
    <dgm:pt modelId="{97627641-3C81-4CB5-A281-891B0FF219D4}" type="sibTrans" cxnId="{3F6BA858-36D4-42D6-A4F5-05E3CBD4C9C3}">
      <dgm:prSet/>
      <dgm:spPr/>
      <dgm:t>
        <a:bodyPr/>
        <a:lstStyle/>
        <a:p>
          <a:endParaRPr lang="en-US"/>
        </a:p>
      </dgm:t>
    </dgm:pt>
    <dgm:pt modelId="{3E8791FF-DA8B-46CF-89D1-DF328C9CDB47}">
      <dgm:prSet/>
      <dgm:spPr/>
      <dgm:t>
        <a:bodyPr/>
        <a:lstStyle/>
        <a:p>
          <a:r>
            <a:rPr lang="en-GB"/>
            <a:t>Stakeholder mapping undertaken.</a:t>
          </a:r>
          <a:endParaRPr lang="en-US"/>
        </a:p>
      </dgm:t>
    </dgm:pt>
    <dgm:pt modelId="{F57E86A2-3038-4F32-900D-A0E863E710C6}" type="parTrans" cxnId="{D3E5E703-316E-4235-A296-7D3C869C0CEE}">
      <dgm:prSet/>
      <dgm:spPr/>
      <dgm:t>
        <a:bodyPr/>
        <a:lstStyle/>
        <a:p>
          <a:endParaRPr lang="en-US"/>
        </a:p>
      </dgm:t>
    </dgm:pt>
    <dgm:pt modelId="{5AAFBC24-740C-4668-B13D-2BCD58AD5596}" type="sibTrans" cxnId="{D3E5E703-316E-4235-A296-7D3C869C0CEE}">
      <dgm:prSet/>
      <dgm:spPr/>
      <dgm:t>
        <a:bodyPr/>
        <a:lstStyle/>
        <a:p>
          <a:endParaRPr lang="en-US"/>
        </a:p>
      </dgm:t>
    </dgm:pt>
    <dgm:pt modelId="{BEDE37EF-2725-4B95-875D-DFE9EF28E4E9}">
      <dgm:prSet/>
      <dgm:spPr/>
      <dgm:t>
        <a:bodyPr/>
        <a:lstStyle/>
        <a:p>
          <a:r>
            <a:rPr lang="en-GB"/>
            <a:t>ICB webpage established to hold updates.</a:t>
          </a:r>
          <a:endParaRPr lang="en-US"/>
        </a:p>
      </dgm:t>
    </dgm:pt>
    <dgm:pt modelId="{26D33119-0933-437C-9824-17700A760DD7}" type="parTrans" cxnId="{CBBC0EF1-4D2A-4A5D-9578-D32834F0C9FE}">
      <dgm:prSet/>
      <dgm:spPr/>
      <dgm:t>
        <a:bodyPr/>
        <a:lstStyle/>
        <a:p>
          <a:endParaRPr lang="en-US"/>
        </a:p>
      </dgm:t>
    </dgm:pt>
    <dgm:pt modelId="{4F5C5532-1F7F-4FDD-AEFB-B821855C56FF}" type="sibTrans" cxnId="{CBBC0EF1-4D2A-4A5D-9578-D32834F0C9FE}">
      <dgm:prSet/>
      <dgm:spPr/>
      <dgm:t>
        <a:bodyPr/>
        <a:lstStyle/>
        <a:p>
          <a:endParaRPr lang="en-US"/>
        </a:p>
      </dgm:t>
    </dgm:pt>
    <dgm:pt modelId="{6DD8E503-E8AA-40B5-89E6-2C6153515940}">
      <dgm:prSet/>
      <dgm:spPr/>
      <dgm:t>
        <a:bodyPr/>
        <a:lstStyle/>
        <a:p>
          <a:r>
            <a:rPr lang="en-GB"/>
            <a:t>Regular briefings for all stakeholders to be shared via ICB website.</a:t>
          </a:r>
          <a:endParaRPr lang="en-US"/>
        </a:p>
      </dgm:t>
    </dgm:pt>
    <dgm:pt modelId="{69E26C78-BE18-4CDE-98DA-CC712FB4C22D}" type="parTrans" cxnId="{65BA1C98-25FE-4A07-A2A5-FBEFF854FBA7}">
      <dgm:prSet/>
      <dgm:spPr/>
      <dgm:t>
        <a:bodyPr/>
        <a:lstStyle/>
        <a:p>
          <a:endParaRPr lang="en-US"/>
        </a:p>
      </dgm:t>
    </dgm:pt>
    <dgm:pt modelId="{27EC48E0-F647-41F1-B15B-5B2BE202476D}" type="sibTrans" cxnId="{65BA1C98-25FE-4A07-A2A5-FBEFF854FBA7}">
      <dgm:prSet/>
      <dgm:spPr/>
      <dgm:t>
        <a:bodyPr/>
        <a:lstStyle/>
        <a:p>
          <a:endParaRPr lang="en-US"/>
        </a:p>
      </dgm:t>
    </dgm:pt>
    <dgm:pt modelId="{6D45645F-6118-4AB2-B019-B421954E4DC9}">
      <dgm:prSet/>
      <dgm:spPr/>
      <dgm:t>
        <a:bodyPr/>
        <a:lstStyle/>
        <a:p>
          <a:r>
            <a:rPr lang="en-GB"/>
            <a:t>Workshops to be arranged to review and sense check communications and vision.</a:t>
          </a:r>
          <a:endParaRPr lang="en-US"/>
        </a:p>
      </dgm:t>
    </dgm:pt>
    <dgm:pt modelId="{5EB908BB-521C-4ED2-872C-F71CCA65AD0E}" type="parTrans" cxnId="{4AB295C3-FEB4-416B-A66A-A98CCB71F84F}">
      <dgm:prSet/>
      <dgm:spPr/>
      <dgm:t>
        <a:bodyPr/>
        <a:lstStyle/>
        <a:p>
          <a:endParaRPr lang="en-US"/>
        </a:p>
      </dgm:t>
    </dgm:pt>
    <dgm:pt modelId="{34D9D197-0432-4A0F-B7DE-A82AF43279B3}" type="sibTrans" cxnId="{4AB295C3-FEB4-416B-A66A-A98CCB71F84F}">
      <dgm:prSet/>
      <dgm:spPr/>
      <dgm:t>
        <a:bodyPr/>
        <a:lstStyle/>
        <a:p>
          <a:endParaRPr lang="en-US"/>
        </a:p>
      </dgm:t>
    </dgm:pt>
    <dgm:pt modelId="{33342941-0FCB-4191-A8AF-5396DCD68C98}" type="pres">
      <dgm:prSet presAssocID="{DEF4BFD1-DD5C-4267-8383-E8417AD68F7B}" presName="root" presStyleCnt="0">
        <dgm:presLayoutVars>
          <dgm:dir/>
          <dgm:resizeHandles val="exact"/>
        </dgm:presLayoutVars>
      </dgm:prSet>
      <dgm:spPr/>
    </dgm:pt>
    <dgm:pt modelId="{777D89B6-7A1B-4325-A216-695962A396E3}" type="pres">
      <dgm:prSet presAssocID="{0813AEF7-9943-4302-BC20-40A10E525FE0}" presName="compNode" presStyleCnt="0"/>
      <dgm:spPr/>
    </dgm:pt>
    <dgm:pt modelId="{8738557B-5FBA-40B5-8CBB-4A783D3314C0}" type="pres">
      <dgm:prSet presAssocID="{0813AEF7-9943-4302-BC20-40A10E525FE0}" presName="bgRect" presStyleLbl="bgShp" presStyleIdx="0" presStyleCnt="5"/>
      <dgm:spPr/>
    </dgm:pt>
    <dgm:pt modelId="{BCEF4055-9520-42FD-8CC7-49A8A07602C4}" type="pres">
      <dgm:prSet presAssocID="{0813AEF7-9943-4302-BC20-40A10E525FE0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825197FB-49CB-4807-82AF-0E684C0371A8}" type="pres">
      <dgm:prSet presAssocID="{0813AEF7-9943-4302-BC20-40A10E525FE0}" presName="spaceRect" presStyleCnt="0"/>
      <dgm:spPr/>
    </dgm:pt>
    <dgm:pt modelId="{E2139829-85CD-4807-A60D-A6DB7446830E}" type="pres">
      <dgm:prSet presAssocID="{0813AEF7-9943-4302-BC20-40A10E525FE0}" presName="parTx" presStyleLbl="revTx" presStyleIdx="0" presStyleCnt="5">
        <dgm:presLayoutVars>
          <dgm:chMax val="0"/>
          <dgm:chPref val="0"/>
        </dgm:presLayoutVars>
      </dgm:prSet>
      <dgm:spPr/>
    </dgm:pt>
    <dgm:pt modelId="{1176F99D-9DDA-4998-8900-0CE934930D7A}" type="pres">
      <dgm:prSet presAssocID="{97627641-3C81-4CB5-A281-891B0FF219D4}" presName="sibTrans" presStyleCnt="0"/>
      <dgm:spPr/>
    </dgm:pt>
    <dgm:pt modelId="{BAA9BFBF-F73E-4417-84E4-9B1BD912951B}" type="pres">
      <dgm:prSet presAssocID="{3E8791FF-DA8B-46CF-89D1-DF328C9CDB47}" presName="compNode" presStyleCnt="0"/>
      <dgm:spPr/>
    </dgm:pt>
    <dgm:pt modelId="{A36C0BD4-BE24-4271-9925-B04114CF8CEF}" type="pres">
      <dgm:prSet presAssocID="{3E8791FF-DA8B-46CF-89D1-DF328C9CDB47}" presName="bgRect" presStyleLbl="bgShp" presStyleIdx="1" presStyleCnt="5"/>
      <dgm:spPr/>
    </dgm:pt>
    <dgm:pt modelId="{92C2A4ED-7A22-401E-9736-1F5A0C008711}" type="pres">
      <dgm:prSet presAssocID="{3E8791FF-DA8B-46CF-89D1-DF328C9CDB4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E4809BF6-4A90-4633-B607-D08E39614532}" type="pres">
      <dgm:prSet presAssocID="{3E8791FF-DA8B-46CF-89D1-DF328C9CDB47}" presName="spaceRect" presStyleCnt="0"/>
      <dgm:spPr/>
    </dgm:pt>
    <dgm:pt modelId="{2846E76F-6B3D-4924-A54F-61F53AD997ED}" type="pres">
      <dgm:prSet presAssocID="{3E8791FF-DA8B-46CF-89D1-DF328C9CDB47}" presName="parTx" presStyleLbl="revTx" presStyleIdx="1" presStyleCnt="5">
        <dgm:presLayoutVars>
          <dgm:chMax val="0"/>
          <dgm:chPref val="0"/>
        </dgm:presLayoutVars>
      </dgm:prSet>
      <dgm:spPr/>
    </dgm:pt>
    <dgm:pt modelId="{C6F4CE6F-D0F9-4D4B-B45E-DA93F9E6A8AC}" type="pres">
      <dgm:prSet presAssocID="{5AAFBC24-740C-4668-B13D-2BCD58AD5596}" presName="sibTrans" presStyleCnt="0"/>
      <dgm:spPr/>
    </dgm:pt>
    <dgm:pt modelId="{214AF4B8-E598-4BD0-A576-8789DB813400}" type="pres">
      <dgm:prSet presAssocID="{BEDE37EF-2725-4B95-875D-DFE9EF28E4E9}" presName="compNode" presStyleCnt="0"/>
      <dgm:spPr/>
    </dgm:pt>
    <dgm:pt modelId="{C290750F-8844-490F-9C5B-16D80261F20F}" type="pres">
      <dgm:prSet presAssocID="{BEDE37EF-2725-4B95-875D-DFE9EF28E4E9}" presName="bgRect" presStyleLbl="bgShp" presStyleIdx="2" presStyleCnt="5"/>
      <dgm:spPr/>
    </dgm:pt>
    <dgm:pt modelId="{E8BBDCDD-CDD9-406F-B8A5-A2B91903B05D}" type="pres">
      <dgm:prSet presAssocID="{BEDE37EF-2725-4B95-875D-DFE9EF28E4E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678C7153-D094-4C93-B361-ADCA597CEC20}" type="pres">
      <dgm:prSet presAssocID="{BEDE37EF-2725-4B95-875D-DFE9EF28E4E9}" presName="spaceRect" presStyleCnt="0"/>
      <dgm:spPr/>
    </dgm:pt>
    <dgm:pt modelId="{CF4C660E-5041-490D-B55E-0F735622AA2F}" type="pres">
      <dgm:prSet presAssocID="{BEDE37EF-2725-4B95-875D-DFE9EF28E4E9}" presName="parTx" presStyleLbl="revTx" presStyleIdx="2" presStyleCnt="5">
        <dgm:presLayoutVars>
          <dgm:chMax val="0"/>
          <dgm:chPref val="0"/>
        </dgm:presLayoutVars>
      </dgm:prSet>
      <dgm:spPr/>
    </dgm:pt>
    <dgm:pt modelId="{A1CE03FD-C29F-4E90-97C8-C61446840BE2}" type="pres">
      <dgm:prSet presAssocID="{4F5C5532-1F7F-4FDD-AEFB-B821855C56FF}" presName="sibTrans" presStyleCnt="0"/>
      <dgm:spPr/>
    </dgm:pt>
    <dgm:pt modelId="{34731704-873E-4CD0-B885-4771D2A24EFF}" type="pres">
      <dgm:prSet presAssocID="{6DD8E503-E8AA-40B5-89E6-2C6153515940}" presName="compNode" presStyleCnt="0"/>
      <dgm:spPr/>
    </dgm:pt>
    <dgm:pt modelId="{942D5BDC-60A5-485C-A619-EDA4C57505AB}" type="pres">
      <dgm:prSet presAssocID="{6DD8E503-E8AA-40B5-89E6-2C6153515940}" presName="bgRect" presStyleLbl="bgShp" presStyleIdx="3" presStyleCnt="5"/>
      <dgm:spPr/>
    </dgm:pt>
    <dgm:pt modelId="{22F9F04D-3931-4E40-9E76-4750B594C766}" type="pres">
      <dgm:prSet presAssocID="{6DD8E503-E8AA-40B5-89E6-2C615351594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98BBB63B-4854-40DD-9572-7AF111541549}" type="pres">
      <dgm:prSet presAssocID="{6DD8E503-E8AA-40B5-89E6-2C6153515940}" presName="spaceRect" presStyleCnt="0"/>
      <dgm:spPr/>
    </dgm:pt>
    <dgm:pt modelId="{6ED7D82A-82E6-45FD-8EB9-FE1F4F3CC979}" type="pres">
      <dgm:prSet presAssocID="{6DD8E503-E8AA-40B5-89E6-2C6153515940}" presName="parTx" presStyleLbl="revTx" presStyleIdx="3" presStyleCnt="5">
        <dgm:presLayoutVars>
          <dgm:chMax val="0"/>
          <dgm:chPref val="0"/>
        </dgm:presLayoutVars>
      </dgm:prSet>
      <dgm:spPr/>
    </dgm:pt>
    <dgm:pt modelId="{356DE41F-438B-4C8C-9C94-832BEE0B4F6C}" type="pres">
      <dgm:prSet presAssocID="{27EC48E0-F647-41F1-B15B-5B2BE202476D}" presName="sibTrans" presStyleCnt="0"/>
      <dgm:spPr/>
    </dgm:pt>
    <dgm:pt modelId="{A337E9E3-7418-412C-BD12-61E744747384}" type="pres">
      <dgm:prSet presAssocID="{6D45645F-6118-4AB2-B019-B421954E4DC9}" presName="compNode" presStyleCnt="0"/>
      <dgm:spPr/>
    </dgm:pt>
    <dgm:pt modelId="{08E566D4-5303-45E0-A241-951AEE733DFC}" type="pres">
      <dgm:prSet presAssocID="{6D45645F-6118-4AB2-B019-B421954E4DC9}" presName="bgRect" presStyleLbl="bgShp" presStyleIdx="4" presStyleCnt="5"/>
      <dgm:spPr/>
    </dgm:pt>
    <dgm:pt modelId="{95AB6CA7-102F-429C-B3ED-ADD79DBBBCA1}" type="pres">
      <dgm:prSet presAssocID="{6D45645F-6118-4AB2-B019-B421954E4DC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829EF79B-CD2A-443C-B545-69687038F972}" type="pres">
      <dgm:prSet presAssocID="{6D45645F-6118-4AB2-B019-B421954E4DC9}" presName="spaceRect" presStyleCnt="0"/>
      <dgm:spPr/>
    </dgm:pt>
    <dgm:pt modelId="{5E4028BB-F4CC-452A-8B35-E7C070FC9F73}" type="pres">
      <dgm:prSet presAssocID="{6D45645F-6118-4AB2-B019-B421954E4DC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D3E5E703-316E-4235-A296-7D3C869C0CEE}" srcId="{DEF4BFD1-DD5C-4267-8383-E8417AD68F7B}" destId="{3E8791FF-DA8B-46CF-89D1-DF328C9CDB47}" srcOrd="1" destOrd="0" parTransId="{F57E86A2-3038-4F32-900D-A0E863E710C6}" sibTransId="{5AAFBC24-740C-4668-B13D-2BCD58AD5596}"/>
    <dgm:cxn modelId="{59446E1B-93A1-4494-B240-95C988749F50}" type="presOf" srcId="{6D45645F-6118-4AB2-B019-B421954E4DC9}" destId="{5E4028BB-F4CC-452A-8B35-E7C070FC9F73}" srcOrd="0" destOrd="0" presId="urn:microsoft.com/office/officeart/2018/2/layout/IconVerticalSolidList"/>
    <dgm:cxn modelId="{08FCC23D-22BD-49F1-9A48-5EEB6116C8CA}" type="presOf" srcId="{3E8791FF-DA8B-46CF-89D1-DF328C9CDB47}" destId="{2846E76F-6B3D-4924-A54F-61F53AD997ED}" srcOrd="0" destOrd="0" presId="urn:microsoft.com/office/officeart/2018/2/layout/IconVerticalSolidList"/>
    <dgm:cxn modelId="{38F46868-952D-411F-B10C-94E5FCC2DE00}" type="presOf" srcId="{0813AEF7-9943-4302-BC20-40A10E525FE0}" destId="{E2139829-85CD-4807-A60D-A6DB7446830E}" srcOrd="0" destOrd="0" presId="urn:microsoft.com/office/officeart/2018/2/layout/IconVerticalSolidList"/>
    <dgm:cxn modelId="{133AC469-0B2B-42EE-9182-EE2362DDBA10}" type="presOf" srcId="{6DD8E503-E8AA-40B5-89E6-2C6153515940}" destId="{6ED7D82A-82E6-45FD-8EB9-FE1F4F3CC979}" srcOrd="0" destOrd="0" presId="urn:microsoft.com/office/officeart/2018/2/layout/IconVerticalSolidList"/>
    <dgm:cxn modelId="{3F6BA858-36D4-42D6-A4F5-05E3CBD4C9C3}" srcId="{DEF4BFD1-DD5C-4267-8383-E8417AD68F7B}" destId="{0813AEF7-9943-4302-BC20-40A10E525FE0}" srcOrd="0" destOrd="0" parTransId="{7E7BA8CD-0672-4739-B4C1-E78E6656A1D4}" sibTransId="{97627641-3C81-4CB5-A281-891B0FF219D4}"/>
    <dgm:cxn modelId="{65BA1C98-25FE-4A07-A2A5-FBEFF854FBA7}" srcId="{DEF4BFD1-DD5C-4267-8383-E8417AD68F7B}" destId="{6DD8E503-E8AA-40B5-89E6-2C6153515940}" srcOrd="3" destOrd="0" parTransId="{69E26C78-BE18-4CDE-98DA-CC712FB4C22D}" sibTransId="{27EC48E0-F647-41F1-B15B-5B2BE202476D}"/>
    <dgm:cxn modelId="{2D1704BB-B421-4610-BA8F-E38D8914D52B}" type="presOf" srcId="{BEDE37EF-2725-4B95-875D-DFE9EF28E4E9}" destId="{CF4C660E-5041-490D-B55E-0F735622AA2F}" srcOrd="0" destOrd="0" presId="urn:microsoft.com/office/officeart/2018/2/layout/IconVerticalSolidList"/>
    <dgm:cxn modelId="{4AB295C3-FEB4-416B-A66A-A98CCB71F84F}" srcId="{DEF4BFD1-DD5C-4267-8383-E8417AD68F7B}" destId="{6D45645F-6118-4AB2-B019-B421954E4DC9}" srcOrd="4" destOrd="0" parTransId="{5EB908BB-521C-4ED2-872C-F71CCA65AD0E}" sibTransId="{34D9D197-0432-4A0F-B7DE-A82AF43279B3}"/>
    <dgm:cxn modelId="{172A2FC6-9E36-4A96-86B0-BE40AB893FE2}" type="presOf" srcId="{DEF4BFD1-DD5C-4267-8383-E8417AD68F7B}" destId="{33342941-0FCB-4191-A8AF-5396DCD68C98}" srcOrd="0" destOrd="0" presId="urn:microsoft.com/office/officeart/2018/2/layout/IconVerticalSolidList"/>
    <dgm:cxn modelId="{CBBC0EF1-4D2A-4A5D-9578-D32834F0C9FE}" srcId="{DEF4BFD1-DD5C-4267-8383-E8417AD68F7B}" destId="{BEDE37EF-2725-4B95-875D-DFE9EF28E4E9}" srcOrd="2" destOrd="0" parTransId="{26D33119-0933-437C-9824-17700A760DD7}" sibTransId="{4F5C5532-1F7F-4FDD-AEFB-B821855C56FF}"/>
    <dgm:cxn modelId="{6BEFD506-F673-4B13-8FDF-262F9FFD0D47}" type="presParOf" srcId="{33342941-0FCB-4191-A8AF-5396DCD68C98}" destId="{777D89B6-7A1B-4325-A216-695962A396E3}" srcOrd="0" destOrd="0" presId="urn:microsoft.com/office/officeart/2018/2/layout/IconVerticalSolidList"/>
    <dgm:cxn modelId="{8F6EF0C6-28B4-45A8-9468-AF7318AB9DD8}" type="presParOf" srcId="{777D89B6-7A1B-4325-A216-695962A396E3}" destId="{8738557B-5FBA-40B5-8CBB-4A783D3314C0}" srcOrd="0" destOrd="0" presId="urn:microsoft.com/office/officeart/2018/2/layout/IconVerticalSolidList"/>
    <dgm:cxn modelId="{2EF0A19B-0EB9-4F33-95D5-858BBA14B82E}" type="presParOf" srcId="{777D89B6-7A1B-4325-A216-695962A396E3}" destId="{BCEF4055-9520-42FD-8CC7-49A8A07602C4}" srcOrd="1" destOrd="0" presId="urn:microsoft.com/office/officeart/2018/2/layout/IconVerticalSolidList"/>
    <dgm:cxn modelId="{C22FEABD-4985-4B24-969F-A2C92D803676}" type="presParOf" srcId="{777D89B6-7A1B-4325-A216-695962A396E3}" destId="{825197FB-49CB-4807-82AF-0E684C0371A8}" srcOrd="2" destOrd="0" presId="urn:microsoft.com/office/officeart/2018/2/layout/IconVerticalSolidList"/>
    <dgm:cxn modelId="{A6CF6BA2-822D-4982-8A40-F366DA44C2BB}" type="presParOf" srcId="{777D89B6-7A1B-4325-A216-695962A396E3}" destId="{E2139829-85CD-4807-A60D-A6DB7446830E}" srcOrd="3" destOrd="0" presId="urn:microsoft.com/office/officeart/2018/2/layout/IconVerticalSolidList"/>
    <dgm:cxn modelId="{F1BCDA39-B938-4A07-8684-939E4EC65EBB}" type="presParOf" srcId="{33342941-0FCB-4191-A8AF-5396DCD68C98}" destId="{1176F99D-9DDA-4998-8900-0CE934930D7A}" srcOrd="1" destOrd="0" presId="urn:microsoft.com/office/officeart/2018/2/layout/IconVerticalSolidList"/>
    <dgm:cxn modelId="{28005A85-866C-48C3-B75F-D783595422AF}" type="presParOf" srcId="{33342941-0FCB-4191-A8AF-5396DCD68C98}" destId="{BAA9BFBF-F73E-4417-84E4-9B1BD912951B}" srcOrd="2" destOrd="0" presId="urn:microsoft.com/office/officeart/2018/2/layout/IconVerticalSolidList"/>
    <dgm:cxn modelId="{228A4CCC-CCFA-4D39-B037-8585D33894F1}" type="presParOf" srcId="{BAA9BFBF-F73E-4417-84E4-9B1BD912951B}" destId="{A36C0BD4-BE24-4271-9925-B04114CF8CEF}" srcOrd="0" destOrd="0" presId="urn:microsoft.com/office/officeart/2018/2/layout/IconVerticalSolidList"/>
    <dgm:cxn modelId="{DD348FFA-07EC-42B8-8CF9-F4FC1D7C67C8}" type="presParOf" srcId="{BAA9BFBF-F73E-4417-84E4-9B1BD912951B}" destId="{92C2A4ED-7A22-401E-9736-1F5A0C008711}" srcOrd="1" destOrd="0" presId="urn:microsoft.com/office/officeart/2018/2/layout/IconVerticalSolidList"/>
    <dgm:cxn modelId="{19EF51A2-3F18-4C22-9700-8BCC7B8A5A83}" type="presParOf" srcId="{BAA9BFBF-F73E-4417-84E4-9B1BD912951B}" destId="{E4809BF6-4A90-4633-B607-D08E39614532}" srcOrd="2" destOrd="0" presId="urn:microsoft.com/office/officeart/2018/2/layout/IconVerticalSolidList"/>
    <dgm:cxn modelId="{2B68A8AE-A731-4F74-AE9A-DF5B1DDC3B5E}" type="presParOf" srcId="{BAA9BFBF-F73E-4417-84E4-9B1BD912951B}" destId="{2846E76F-6B3D-4924-A54F-61F53AD997ED}" srcOrd="3" destOrd="0" presId="urn:microsoft.com/office/officeart/2018/2/layout/IconVerticalSolidList"/>
    <dgm:cxn modelId="{638F9F17-A7A6-4642-AF3D-E96637358A39}" type="presParOf" srcId="{33342941-0FCB-4191-A8AF-5396DCD68C98}" destId="{C6F4CE6F-D0F9-4D4B-B45E-DA93F9E6A8AC}" srcOrd="3" destOrd="0" presId="urn:microsoft.com/office/officeart/2018/2/layout/IconVerticalSolidList"/>
    <dgm:cxn modelId="{24CB52B4-CFD5-427A-88FF-06E51E9C90E7}" type="presParOf" srcId="{33342941-0FCB-4191-A8AF-5396DCD68C98}" destId="{214AF4B8-E598-4BD0-A576-8789DB813400}" srcOrd="4" destOrd="0" presId="urn:microsoft.com/office/officeart/2018/2/layout/IconVerticalSolidList"/>
    <dgm:cxn modelId="{1721B2C3-7ADD-4E54-A721-86DF2F3E379E}" type="presParOf" srcId="{214AF4B8-E598-4BD0-A576-8789DB813400}" destId="{C290750F-8844-490F-9C5B-16D80261F20F}" srcOrd="0" destOrd="0" presId="urn:microsoft.com/office/officeart/2018/2/layout/IconVerticalSolidList"/>
    <dgm:cxn modelId="{A0415D4A-00AE-46F9-B022-548053C4036C}" type="presParOf" srcId="{214AF4B8-E598-4BD0-A576-8789DB813400}" destId="{E8BBDCDD-CDD9-406F-B8A5-A2B91903B05D}" srcOrd="1" destOrd="0" presId="urn:microsoft.com/office/officeart/2018/2/layout/IconVerticalSolidList"/>
    <dgm:cxn modelId="{CF3945F4-B93C-4C00-873D-26319A39B8F1}" type="presParOf" srcId="{214AF4B8-E598-4BD0-A576-8789DB813400}" destId="{678C7153-D094-4C93-B361-ADCA597CEC20}" srcOrd="2" destOrd="0" presId="urn:microsoft.com/office/officeart/2018/2/layout/IconVerticalSolidList"/>
    <dgm:cxn modelId="{D3C3F110-D60C-4F76-B73F-741D6FC7AC04}" type="presParOf" srcId="{214AF4B8-E598-4BD0-A576-8789DB813400}" destId="{CF4C660E-5041-490D-B55E-0F735622AA2F}" srcOrd="3" destOrd="0" presId="urn:microsoft.com/office/officeart/2018/2/layout/IconVerticalSolidList"/>
    <dgm:cxn modelId="{90D67F30-7D69-4B06-8DE3-5959BD216BA6}" type="presParOf" srcId="{33342941-0FCB-4191-A8AF-5396DCD68C98}" destId="{A1CE03FD-C29F-4E90-97C8-C61446840BE2}" srcOrd="5" destOrd="0" presId="urn:microsoft.com/office/officeart/2018/2/layout/IconVerticalSolidList"/>
    <dgm:cxn modelId="{E07DD9ED-4D46-4C65-A49A-9FB4F2303180}" type="presParOf" srcId="{33342941-0FCB-4191-A8AF-5396DCD68C98}" destId="{34731704-873E-4CD0-B885-4771D2A24EFF}" srcOrd="6" destOrd="0" presId="urn:microsoft.com/office/officeart/2018/2/layout/IconVerticalSolidList"/>
    <dgm:cxn modelId="{B53104DB-9B62-4B7B-8E25-E86155662E4B}" type="presParOf" srcId="{34731704-873E-4CD0-B885-4771D2A24EFF}" destId="{942D5BDC-60A5-485C-A619-EDA4C57505AB}" srcOrd="0" destOrd="0" presId="urn:microsoft.com/office/officeart/2018/2/layout/IconVerticalSolidList"/>
    <dgm:cxn modelId="{682EBF20-0E94-4289-B990-417895AAA5DD}" type="presParOf" srcId="{34731704-873E-4CD0-B885-4771D2A24EFF}" destId="{22F9F04D-3931-4E40-9E76-4750B594C766}" srcOrd="1" destOrd="0" presId="urn:microsoft.com/office/officeart/2018/2/layout/IconVerticalSolidList"/>
    <dgm:cxn modelId="{5C32162A-1DA0-42AE-9A40-5209CFF9A356}" type="presParOf" srcId="{34731704-873E-4CD0-B885-4771D2A24EFF}" destId="{98BBB63B-4854-40DD-9572-7AF111541549}" srcOrd="2" destOrd="0" presId="urn:microsoft.com/office/officeart/2018/2/layout/IconVerticalSolidList"/>
    <dgm:cxn modelId="{ECBA10CF-0433-42BE-A255-60E6F196037B}" type="presParOf" srcId="{34731704-873E-4CD0-B885-4771D2A24EFF}" destId="{6ED7D82A-82E6-45FD-8EB9-FE1F4F3CC979}" srcOrd="3" destOrd="0" presId="urn:microsoft.com/office/officeart/2018/2/layout/IconVerticalSolidList"/>
    <dgm:cxn modelId="{68659860-7E6E-4901-B4EA-5537DBAA5951}" type="presParOf" srcId="{33342941-0FCB-4191-A8AF-5396DCD68C98}" destId="{356DE41F-438B-4C8C-9C94-832BEE0B4F6C}" srcOrd="7" destOrd="0" presId="urn:microsoft.com/office/officeart/2018/2/layout/IconVerticalSolidList"/>
    <dgm:cxn modelId="{EE5EE86F-2A3F-4656-A7F1-2013E3A5D8FA}" type="presParOf" srcId="{33342941-0FCB-4191-A8AF-5396DCD68C98}" destId="{A337E9E3-7418-412C-BD12-61E744747384}" srcOrd="8" destOrd="0" presId="urn:microsoft.com/office/officeart/2018/2/layout/IconVerticalSolidList"/>
    <dgm:cxn modelId="{F3DAA2D8-E60C-4241-83E9-A9710E175203}" type="presParOf" srcId="{A337E9E3-7418-412C-BD12-61E744747384}" destId="{08E566D4-5303-45E0-A241-951AEE733DFC}" srcOrd="0" destOrd="0" presId="urn:microsoft.com/office/officeart/2018/2/layout/IconVerticalSolidList"/>
    <dgm:cxn modelId="{6BF5624B-95AE-476C-BFA4-A434DF889B90}" type="presParOf" srcId="{A337E9E3-7418-412C-BD12-61E744747384}" destId="{95AB6CA7-102F-429C-B3ED-ADD79DBBBCA1}" srcOrd="1" destOrd="0" presId="urn:microsoft.com/office/officeart/2018/2/layout/IconVerticalSolidList"/>
    <dgm:cxn modelId="{7E3CD39D-54AA-4AE8-831A-89F601C850CA}" type="presParOf" srcId="{A337E9E3-7418-412C-BD12-61E744747384}" destId="{829EF79B-CD2A-443C-B545-69687038F972}" srcOrd="2" destOrd="0" presId="urn:microsoft.com/office/officeart/2018/2/layout/IconVerticalSolidList"/>
    <dgm:cxn modelId="{47C8A920-5393-452E-B1DB-815E6E6075C4}" type="presParOf" srcId="{A337E9E3-7418-412C-BD12-61E744747384}" destId="{5E4028BB-F4CC-452A-8B35-E7C070FC9F7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EE679EF-1FAC-4B1C-B9C5-553FF2CE87FF}" type="doc">
      <dgm:prSet loTypeId="urn:microsoft.com/office/officeart/2008/layout/LinedList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00B01704-3229-4F84-B1D1-7C7D863466CB}">
      <dgm:prSet/>
      <dgm:spPr/>
      <dgm:t>
        <a:bodyPr/>
        <a:lstStyle/>
        <a:p>
          <a:r>
            <a:rPr lang="en-GB" b="1"/>
            <a:t>Current postion: </a:t>
          </a:r>
          <a:endParaRPr lang="en-US"/>
        </a:p>
      </dgm:t>
    </dgm:pt>
    <dgm:pt modelId="{FC86DBB8-DF41-42C0-93F0-793C91A1A9F4}" type="parTrans" cxnId="{B4555D75-9A35-40EC-8D4D-FB0C858D5183}">
      <dgm:prSet/>
      <dgm:spPr/>
      <dgm:t>
        <a:bodyPr/>
        <a:lstStyle/>
        <a:p>
          <a:endParaRPr lang="en-US"/>
        </a:p>
      </dgm:t>
    </dgm:pt>
    <dgm:pt modelId="{1241DBDC-0F6C-4B75-9DC3-E7D9789DCB19}" type="sibTrans" cxnId="{B4555D75-9A35-40EC-8D4D-FB0C858D5183}">
      <dgm:prSet/>
      <dgm:spPr/>
      <dgm:t>
        <a:bodyPr/>
        <a:lstStyle/>
        <a:p>
          <a:endParaRPr lang="en-US"/>
        </a:p>
      </dgm:t>
    </dgm:pt>
    <dgm:pt modelId="{092622F9-EADD-49B3-B0F4-73D8DB615E58}">
      <dgm:prSet/>
      <dgm:spPr/>
      <dgm:t>
        <a:bodyPr/>
        <a:lstStyle/>
        <a:p>
          <a:r>
            <a:rPr lang="en-GB"/>
            <a:t>LSCFT closed the referral pathway for ASD for school aged children in Central and West Lancashire in Spring 2025. </a:t>
          </a:r>
          <a:endParaRPr lang="en-US"/>
        </a:p>
      </dgm:t>
    </dgm:pt>
    <dgm:pt modelId="{E7E310C1-AC48-48E2-A430-C031CC7B6D4F}" type="parTrans" cxnId="{6B8B2E11-E5A5-4A88-B558-771D8A611ECC}">
      <dgm:prSet/>
      <dgm:spPr/>
      <dgm:t>
        <a:bodyPr/>
        <a:lstStyle/>
        <a:p>
          <a:endParaRPr lang="en-US"/>
        </a:p>
      </dgm:t>
    </dgm:pt>
    <dgm:pt modelId="{83E989B0-CD05-4BDC-B594-D11B1DB57DA8}" type="sibTrans" cxnId="{6B8B2E11-E5A5-4A88-B558-771D8A611ECC}">
      <dgm:prSet/>
      <dgm:spPr/>
      <dgm:t>
        <a:bodyPr/>
        <a:lstStyle/>
        <a:p>
          <a:endParaRPr lang="en-US"/>
        </a:p>
      </dgm:t>
    </dgm:pt>
    <dgm:pt modelId="{114CE481-08AF-44DA-A693-919B72D5E3E8}">
      <dgm:prSet/>
      <dgm:spPr/>
      <dgm:t>
        <a:bodyPr/>
        <a:lstStyle/>
        <a:p>
          <a:r>
            <a:rPr lang="en-GB"/>
            <a:t>BTH have been providing a triage function for referrals as an interim measure.</a:t>
          </a:r>
          <a:endParaRPr lang="en-US"/>
        </a:p>
      </dgm:t>
    </dgm:pt>
    <dgm:pt modelId="{CB222B32-CA25-4FBD-8B3A-221467274E26}" type="parTrans" cxnId="{5B1AC728-CF97-4729-88BE-F37AD6C879D0}">
      <dgm:prSet/>
      <dgm:spPr/>
      <dgm:t>
        <a:bodyPr/>
        <a:lstStyle/>
        <a:p>
          <a:endParaRPr lang="en-US"/>
        </a:p>
      </dgm:t>
    </dgm:pt>
    <dgm:pt modelId="{CBD86856-6703-40AA-BBD6-C1CAE59E55DE}" type="sibTrans" cxnId="{5B1AC728-CF97-4729-88BE-F37AD6C879D0}">
      <dgm:prSet/>
      <dgm:spPr/>
      <dgm:t>
        <a:bodyPr/>
        <a:lstStyle/>
        <a:p>
          <a:endParaRPr lang="en-US"/>
        </a:p>
      </dgm:t>
    </dgm:pt>
    <dgm:pt modelId="{A911B02C-0D0D-456F-A770-BD3E02C63047}">
      <dgm:prSet/>
      <dgm:spPr/>
      <dgm:t>
        <a:bodyPr/>
        <a:lstStyle/>
        <a:p>
          <a:r>
            <a:rPr lang="en-GB"/>
            <a:t>Children and young people accepted are placed on a waiting list. </a:t>
          </a:r>
          <a:endParaRPr lang="en-US"/>
        </a:p>
      </dgm:t>
    </dgm:pt>
    <dgm:pt modelId="{A71A30AE-146F-4C43-BEE1-CB812F62F052}" type="parTrans" cxnId="{BE1184D8-D87B-47D4-9D47-1D2DAF249215}">
      <dgm:prSet/>
      <dgm:spPr/>
      <dgm:t>
        <a:bodyPr/>
        <a:lstStyle/>
        <a:p>
          <a:endParaRPr lang="en-US"/>
        </a:p>
      </dgm:t>
    </dgm:pt>
    <dgm:pt modelId="{7957B9CE-B21F-4D86-8FF1-0A4F07E225AC}" type="sibTrans" cxnId="{BE1184D8-D87B-47D4-9D47-1D2DAF249215}">
      <dgm:prSet/>
      <dgm:spPr/>
      <dgm:t>
        <a:bodyPr/>
        <a:lstStyle/>
        <a:p>
          <a:endParaRPr lang="en-US"/>
        </a:p>
      </dgm:t>
    </dgm:pt>
    <dgm:pt modelId="{F8B6F0DD-0953-4C8D-A7E0-1EC26E010AE7}">
      <dgm:prSet/>
      <dgm:spPr/>
      <dgm:t>
        <a:bodyPr/>
        <a:lstStyle/>
        <a:p>
          <a:r>
            <a:rPr lang="en-GB" dirty="0"/>
            <a:t>ICB is considering options for future commissioning of a full assessment pathway in Central and West Lancashire.</a:t>
          </a:r>
          <a:endParaRPr lang="en-US" dirty="0"/>
        </a:p>
      </dgm:t>
    </dgm:pt>
    <dgm:pt modelId="{F80100E4-A7C4-42C1-BBA6-D0A030DB29CA}" type="parTrans" cxnId="{3A14A455-0751-46F8-A51D-FB6E40D56BC6}">
      <dgm:prSet/>
      <dgm:spPr/>
      <dgm:t>
        <a:bodyPr/>
        <a:lstStyle/>
        <a:p>
          <a:endParaRPr lang="en-US"/>
        </a:p>
      </dgm:t>
    </dgm:pt>
    <dgm:pt modelId="{2D95DC8B-DE95-4FDD-BD59-DE4AE8F32F99}" type="sibTrans" cxnId="{3A14A455-0751-46F8-A51D-FB6E40D56BC6}">
      <dgm:prSet/>
      <dgm:spPr/>
      <dgm:t>
        <a:bodyPr/>
        <a:lstStyle/>
        <a:p>
          <a:endParaRPr lang="en-US"/>
        </a:p>
      </dgm:t>
    </dgm:pt>
    <dgm:pt modelId="{83CB40AB-3B9B-4073-B2BB-3C0B570B1B54}" type="pres">
      <dgm:prSet presAssocID="{4EE679EF-1FAC-4B1C-B9C5-553FF2CE87FF}" presName="vert0" presStyleCnt="0">
        <dgm:presLayoutVars>
          <dgm:dir/>
          <dgm:animOne val="branch"/>
          <dgm:animLvl val="lvl"/>
        </dgm:presLayoutVars>
      </dgm:prSet>
      <dgm:spPr/>
    </dgm:pt>
    <dgm:pt modelId="{8EE8DF96-875C-4761-A963-AD0395985A9D}" type="pres">
      <dgm:prSet presAssocID="{00B01704-3229-4F84-B1D1-7C7D863466CB}" presName="thickLine" presStyleLbl="alignNode1" presStyleIdx="0" presStyleCnt="5"/>
      <dgm:spPr/>
    </dgm:pt>
    <dgm:pt modelId="{50E48884-94FC-4F67-BF04-2B42F6B5DAFC}" type="pres">
      <dgm:prSet presAssocID="{00B01704-3229-4F84-B1D1-7C7D863466CB}" presName="horz1" presStyleCnt="0"/>
      <dgm:spPr/>
    </dgm:pt>
    <dgm:pt modelId="{98B46B67-B21F-4D6B-BD0C-A821C2B65CBA}" type="pres">
      <dgm:prSet presAssocID="{00B01704-3229-4F84-B1D1-7C7D863466CB}" presName="tx1" presStyleLbl="revTx" presStyleIdx="0" presStyleCnt="5"/>
      <dgm:spPr/>
    </dgm:pt>
    <dgm:pt modelId="{2A817058-064B-4887-9B05-CD4381350022}" type="pres">
      <dgm:prSet presAssocID="{00B01704-3229-4F84-B1D1-7C7D863466CB}" presName="vert1" presStyleCnt="0"/>
      <dgm:spPr/>
    </dgm:pt>
    <dgm:pt modelId="{D9B1AAEC-F422-4783-9778-D5FE1EE9A3AB}" type="pres">
      <dgm:prSet presAssocID="{092622F9-EADD-49B3-B0F4-73D8DB615E58}" presName="thickLine" presStyleLbl="alignNode1" presStyleIdx="1" presStyleCnt="5"/>
      <dgm:spPr/>
    </dgm:pt>
    <dgm:pt modelId="{3941CF35-2F32-4C18-9136-1DFAABBFB6C4}" type="pres">
      <dgm:prSet presAssocID="{092622F9-EADD-49B3-B0F4-73D8DB615E58}" presName="horz1" presStyleCnt="0"/>
      <dgm:spPr/>
    </dgm:pt>
    <dgm:pt modelId="{10EF42E0-FD6E-4FB9-9246-3D963BE6DBF7}" type="pres">
      <dgm:prSet presAssocID="{092622F9-EADD-49B3-B0F4-73D8DB615E58}" presName="tx1" presStyleLbl="revTx" presStyleIdx="1" presStyleCnt="5"/>
      <dgm:spPr/>
    </dgm:pt>
    <dgm:pt modelId="{29A4823A-F4AA-4370-A204-E3849FA71B59}" type="pres">
      <dgm:prSet presAssocID="{092622F9-EADD-49B3-B0F4-73D8DB615E58}" presName="vert1" presStyleCnt="0"/>
      <dgm:spPr/>
    </dgm:pt>
    <dgm:pt modelId="{F4BFEB2E-C012-469F-8EEC-4BA41BAF325D}" type="pres">
      <dgm:prSet presAssocID="{114CE481-08AF-44DA-A693-919B72D5E3E8}" presName="thickLine" presStyleLbl="alignNode1" presStyleIdx="2" presStyleCnt="5"/>
      <dgm:spPr/>
    </dgm:pt>
    <dgm:pt modelId="{EACCBB51-49E8-47E4-9FFC-0E2708A020B5}" type="pres">
      <dgm:prSet presAssocID="{114CE481-08AF-44DA-A693-919B72D5E3E8}" presName="horz1" presStyleCnt="0"/>
      <dgm:spPr/>
    </dgm:pt>
    <dgm:pt modelId="{688FBBDD-1E24-4FD9-9ED2-BC7374B788BF}" type="pres">
      <dgm:prSet presAssocID="{114CE481-08AF-44DA-A693-919B72D5E3E8}" presName="tx1" presStyleLbl="revTx" presStyleIdx="2" presStyleCnt="5"/>
      <dgm:spPr/>
    </dgm:pt>
    <dgm:pt modelId="{B44A4B09-B6B1-411E-A79D-0E4B94245B08}" type="pres">
      <dgm:prSet presAssocID="{114CE481-08AF-44DA-A693-919B72D5E3E8}" presName="vert1" presStyleCnt="0"/>
      <dgm:spPr/>
    </dgm:pt>
    <dgm:pt modelId="{314CCD5E-9F55-4B2D-BCB8-53FDFF8EDF53}" type="pres">
      <dgm:prSet presAssocID="{A911B02C-0D0D-456F-A770-BD3E02C63047}" presName="thickLine" presStyleLbl="alignNode1" presStyleIdx="3" presStyleCnt="5"/>
      <dgm:spPr/>
    </dgm:pt>
    <dgm:pt modelId="{2F3F8F1B-AE75-444E-886B-7557986D13DF}" type="pres">
      <dgm:prSet presAssocID="{A911B02C-0D0D-456F-A770-BD3E02C63047}" presName="horz1" presStyleCnt="0"/>
      <dgm:spPr/>
    </dgm:pt>
    <dgm:pt modelId="{63DAD7CF-039B-40DE-B31E-490AEB6821C0}" type="pres">
      <dgm:prSet presAssocID="{A911B02C-0D0D-456F-A770-BD3E02C63047}" presName="tx1" presStyleLbl="revTx" presStyleIdx="3" presStyleCnt="5"/>
      <dgm:spPr/>
    </dgm:pt>
    <dgm:pt modelId="{7A3EEEA4-C51F-4817-8D32-592D3B2F5B18}" type="pres">
      <dgm:prSet presAssocID="{A911B02C-0D0D-456F-A770-BD3E02C63047}" presName="vert1" presStyleCnt="0"/>
      <dgm:spPr/>
    </dgm:pt>
    <dgm:pt modelId="{30903EFF-80A9-4DC6-BF62-A56CC8FC5121}" type="pres">
      <dgm:prSet presAssocID="{F8B6F0DD-0953-4C8D-A7E0-1EC26E010AE7}" presName="thickLine" presStyleLbl="alignNode1" presStyleIdx="4" presStyleCnt="5"/>
      <dgm:spPr/>
    </dgm:pt>
    <dgm:pt modelId="{4152330C-8333-4E9B-83F5-6BCFD0934F7E}" type="pres">
      <dgm:prSet presAssocID="{F8B6F0DD-0953-4C8D-A7E0-1EC26E010AE7}" presName="horz1" presStyleCnt="0"/>
      <dgm:spPr/>
    </dgm:pt>
    <dgm:pt modelId="{6E20DAC9-6280-4962-A9F1-3A2F1EF904AD}" type="pres">
      <dgm:prSet presAssocID="{F8B6F0DD-0953-4C8D-A7E0-1EC26E010AE7}" presName="tx1" presStyleLbl="revTx" presStyleIdx="4" presStyleCnt="5"/>
      <dgm:spPr/>
    </dgm:pt>
    <dgm:pt modelId="{70E161B1-79B5-4B37-9D7F-B7747F80F8B0}" type="pres">
      <dgm:prSet presAssocID="{F8B6F0DD-0953-4C8D-A7E0-1EC26E010AE7}" presName="vert1" presStyleCnt="0"/>
      <dgm:spPr/>
    </dgm:pt>
  </dgm:ptLst>
  <dgm:cxnLst>
    <dgm:cxn modelId="{6B8B2E11-E5A5-4A88-B558-771D8A611ECC}" srcId="{4EE679EF-1FAC-4B1C-B9C5-553FF2CE87FF}" destId="{092622F9-EADD-49B3-B0F4-73D8DB615E58}" srcOrd="1" destOrd="0" parTransId="{E7E310C1-AC48-48E2-A430-C031CC7B6D4F}" sibTransId="{83E989B0-CD05-4BDC-B594-D11B1DB57DA8}"/>
    <dgm:cxn modelId="{66498826-A3C0-4C57-AC86-9FA5791F7CA5}" type="presOf" srcId="{00B01704-3229-4F84-B1D1-7C7D863466CB}" destId="{98B46B67-B21F-4D6B-BD0C-A821C2B65CBA}" srcOrd="0" destOrd="0" presId="urn:microsoft.com/office/officeart/2008/layout/LinedList"/>
    <dgm:cxn modelId="{5B1AC728-CF97-4729-88BE-F37AD6C879D0}" srcId="{4EE679EF-1FAC-4B1C-B9C5-553FF2CE87FF}" destId="{114CE481-08AF-44DA-A693-919B72D5E3E8}" srcOrd="2" destOrd="0" parTransId="{CB222B32-CA25-4FBD-8B3A-221467274E26}" sibTransId="{CBD86856-6703-40AA-BBD6-C1CAE59E55DE}"/>
    <dgm:cxn modelId="{9242E543-FE06-45BE-8FA3-4EF04F1D01C8}" type="presOf" srcId="{114CE481-08AF-44DA-A693-919B72D5E3E8}" destId="{688FBBDD-1E24-4FD9-9ED2-BC7374B788BF}" srcOrd="0" destOrd="0" presId="urn:microsoft.com/office/officeart/2008/layout/LinedList"/>
    <dgm:cxn modelId="{B4555D75-9A35-40EC-8D4D-FB0C858D5183}" srcId="{4EE679EF-1FAC-4B1C-B9C5-553FF2CE87FF}" destId="{00B01704-3229-4F84-B1D1-7C7D863466CB}" srcOrd="0" destOrd="0" parTransId="{FC86DBB8-DF41-42C0-93F0-793C91A1A9F4}" sibTransId="{1241DBDC-0F6C-4B75-9DC3-E7D9789DCB19}"/>
    <dgm:cxn modelId="{3A14A455-0751-46F8-A51D-FB6E40D56BC6}" srcId="{4EE679EF-1FAC-4B1C-B9C5-553FF2CE87FF}" destId="{F8B6F0DD-0953-4C8D-A7E0-1EC26E010AE7}" srcOrd="4" destOrd="0" parTransId="{F80100E4-A7C4-42C1-BBA6-D0A030DB29CA}" sibTransId="{2D95DC8B-DE95-4FDD-BD59-DE4AE8F32F99}"/>
    <dgm:cxn modelId="{9D2F7F96-8ACF-44F2-ACC6-9BE7345E28B0}" type="presOf" srcId="{F8B6F0DD-0953-4C8D-A7E0-1EC26E010AE7}" destId="{6E20DAC9-6280-4962-A9F1-3A2F1EF904AD}" srcOrd="0" destOrd="0" presId="urn:microsoft.com/office/officeart/2008/layout/LinedList"/>
    <dgm:cxn modelId="{482F77CD-1B2B-492E-BD9D-C83EE833B106}" type="presOf" srcId="{092622F9-EADD-49B3-B0F4-73D8DB615E58}" destId="{10EF42E0-FD6E-4FB9-9246-3D963BE6DBF7}" srcOrd="0" destOrd="0" presId="urn:microsoft.com/office/officeart/2008/layout/LinedList"/>
    <dgm:cxn modelId="{31BE1AD0-0160-49BF-871A-E6333CC2133D}" type="presOf" srcId="{4EE679EF-1FAC-4B1C-B9C5-553FF2CE87FF}" destId="{83CB40AB-3B9B-4073-B2BB-3C0B570B1B54}" srcOrd="0" destOrd="0" presId="urn:microsoft.com/office/officeart/2008/layout/LinedList"/>
    <dgm:cxn modelId="{BE1184D8-D87B-47D4-9D47-1D2DAF249215}" srcId="{4EE679EF-1FAC-4B1C-B9C5-553FF2CE87FF}" destId="{A911B02C-0D0D-456F-A770-BD3E02C63047}" srcOrd="3" destOrd="0" parTransId="{A71A30AE-146F-4C43-BEE1-CB812F62F052}" sibTransId="{7957B9CE-B21F-4D86-8FF1-0A4F07E225AC}"/>
    <dgm:cxn modelId="{54F9DAFA-16BB-4A73-BA96-979F0BF479EA}" type="presOf" srcId="{A911B02C-0D0D-456F-A770-BD3E02C63047}" destId="{63DAD7CF-039B-40DE-B31E-490AEB6821C0}" srcOrd="0" destOrd="0" presId="urn:microsoft.com/office/officeart/2008/layout/LinedList"/>
    <dgm:cxn modelId="{CD8B737E-3147-4240-90B3-5D82FC599CFA}" type="presParOf" srcId="{83CB40AB-3B9B-4073-B2BB-3C0B570B1B54}" destId="{8EE8DF96-875C-4761-A963-AD0395985A9D}" srcOrd="0" destOrd="0" presId="urn:microsoft.com/office/officeart/2008/layout/LinedList"/>
    <dgm:cxn modelId="{2C60D11C-51C9-45A2-90A9-3B0FD953F86D}" type="presParOf" srcId="{83CB40AB-3B9B-4073-B2BB-3C0B570B1B54}" destId="{50E48884-94FC-4F67-BF04-2B42F6B5DAFC}" srcOrd="1" destOrd="0" presId="urn:microsoft.com/office/officeart/2008/layout/LinedList"/>
    <dgm:cxn modelId="{A0E5E522-A97E-4DF8-9626-AFA19F763083}" type="presParOf" srcId="{50E48884-94FC-4F67-BF04-2B42F6B5DAFC}" destId="{98B46B67-B21F-4D6B-BD0C-A821C2B65CBA}" srcOrd="0" destOrd="0" presId="urn:microsoft.com/office/officeart/2008/layout/LinedList"/>
    <dgm:cxn modelId="{21B5E8AE-C3EF-41C8-8C00-CB8F5D0EB7F8}" type="presParOf" srcId="{50E48884-94FC-4F67-BF04-2B42F6B5DAFC}" destId="{2A817058-064B-4887-9B05-CD4381350022}" srcOrd="1" destOrd="0" presId="urn:microsoft.com/office/officeart/2008/layout/LinedList"/>
    <dgm:cxn modelId="{918DF35C-012B-4E3F-A3D2-B985BA3472AB}" type="presParOf" srcId="{83CB40AB-3B9B-4073-B2BB-3C0B570B1B54}" destId="{D9B1AAEC-F422-4783-9778-D5FE1EE9A3AB}" srcOrd="2" destOrd="0" presId="urn:microsoft.com/office/officeart/2008/layout/LinedList"/>
    <dgm:cxn modelId="{9F2E7B94-9220-4DD1-B612-FFF46AD6339C}" type="presParOf" srcId="{83CB40AB-3B9B-4073-B2BB-3C0B570B1B54}" destId="{3941CF35-2F32-4C18-9136-1DFAABBFB6C4}" srcOrd="3" destOrd="0" presId="urn:microsoft.com/office/officeart/2008/layout/LinedList"/>
    <dgm:cxn modelId="{AB9D185E-2765-44B5-8B9B-C4040A78B852}" type="presParOf" srcId="{3941CF35-2F32-4C18-9136-1DFAABBFB6C4}" destId="{10EF42E0-FD6E-4FB9-9246-3D963BE6DBF7}" srcOrd="0" destOrd="0" presId="urn:microsoft.com/office/officeart/2008/layout/LinedList"/>
    <dgm:cxn modelId="{C093D408-33D4-44B8-B216-19D7FED3351E}" type="presParOf" srcId="{3941CF35-2F32-4C18-9136-1DFAABBFB6C4}" destId="{29A4823A-F4AA-4370-A204-E3849FA71B59}" srcOrd="1" destOrd="0" presId="urn:microsoft.com/office/officeart/2008/layout/LinedList"/>
    <dgm:cxn modelId="{C1197EE6-915E-4703-807E-52B81B173E1D}" type="presParOf" srcId="{83CB40AB-3B9B-4073-B2BB-3C0B570B1B54}" destId="{F4BFEB2E-C012-469F-8EEC-4BA41BAF325D}" srcOrd="4" destOrd="0" presId="urn:microsoft.com/office/officeart/2008/layout/LinedList"/>
    <dgm:cxn modelId="{85DB14A3-E0D8-46F3-AA1D-1C81EE903FB6}" type="presParOf" srcId="{83CB40AB-3B9B-4073-B2BB-3C0B570B1B54}" destId="{EACCBB51-49E8-47E4-9FFC-0E2708A020B5}" srcOrd="5" destOrd="0" presId="urn:microsoft.com/office/officeart/2008/layout/LinedList"/>
    <dgm:cxn modelId="{A7E6D3D6-9D90-4E98-B987-B2EECF863DE1}" type="presParOf" srcId="{EACCBB51-49E8-47E4-9FFC-0E2708A020B5}" destId="{688FBBDD-1E24-4FD9-9ED2-BC7374B788BF}" srcOrd="0" destOrd="0" presId="urn:microsoft.com/office/officeart/2008/layout/LinedList"/>
    <dgm:cxn modelId="{46F8587D-9B13-40B2-A0F9-52F9F9BDBDB4}" type="presParOf" srcId="{EACCBB51-49E8-47E4-9FFC-0E2708A020B5}" destId="{B44A4B09-B6B1-411E-A79D-0E4B94245B08}" srcOrd="1" destOrd="0" presId="urn:microsoft.com/office/officeart/2008/layout/LinedList"/>
    <dgm:cxn modelId="{5670FDBC-C324-4F13-94FF-A1FE3E3B1AB5}" type="presParOf" srcId="{83CB40AB-3B9B-4073-B2BB-3C0B570B1B54}" destId="{314CCD5E-9F55-4B2D-BCB8-53FDFF8EDF53}" srcOrd="6" destOrd="0" presId="urn:microsoft.com/office/officeart/2008/layout/LinedList"/>
    <dgm:cxn modelId="{59145BAB-BE3D-45E4-BF2F-DDB86B29D079}" type="presParOf" srcId="{83CB40AB-3B9B-4073-B2BB-3C0B570B1B54}" destId="{2F3F8F1B-AE75-444E-886B-7557986D13DF}" srcOrd="7" destOrd="0" presId="urn:microsoft.com/office/officeart/2008/layout/LinedList"/>
    <dgm:cxn modelId="{F3C57174-7D9B-44C8-AB53-398DB38EBA4C}" type="presParOf" srcId="{2F3F8F1B-AE75-444E-886B-7557986D13DF}" destId="{63DAD7CF-039B-40DE-B31E-490AEB6821C0}" srcOrd="0" destOrd="0" presId="urn:microsoft.com/office/officeart/2008/layout/LinedList"/>
    <dgm:cxn modelId="{A2F5ED6C-E675-445A-97FD-964FE1AD230C}" type="presParOf" srcId="{2F3F8F1B-AE75-444E-886B-7557986D13DF}" destId="{7A3EEEA4-C51F-4817-8D32-592D3B2F5B18}" srcOrd="1" destOrd="0" presId="urn:microsoft.com/office/officeart/2008/layout/LinedList"/>
    <dgm:cxn modelId="{EA048F56-82E1-4D9B-8587-6F36510B597A}" type="presParOf" srcId="{83CB40AB-3B9B-4073-B2BB-3C0B570B1B54}" destId="{30903EFF-80A9-4DC6-BF62-A56CC8FC5121}" srcOrd="8" destOrd="0" presId="urn:microsoft.com/office/officeart/2008/layout/LinedList"/>
    <dgm:cxn modelId="{4E4DCF33-9B54-4C30-AB4C-D79AB511EBDC}" type="presParOf" srcId="{83CB40AB-3B9B-4073-B2BB-3C0B570B1B54}" destId="{4152330C-8333-4E9B-83F5-6BCFD0934F7E}" srcOrd="9" destOrd="0" presId="urn:microsoft.com/office/officeart/2008/layout/LinedList"/>
    <dgm:cxn modelId="{44A9C914-1E36-4F67-8E4E-BE62E938FC53}" type="presParOf" srcId="{4152330C-8333-4E9B-83F5-6BCFD0934F7E}" destId="{6E20DAC9-6280-4962-A9F1-3A2F1EF904AD}" srcOrd="0" destOrd="0" presId="urn:microsoft.com/office/officeart/2008/layout/LinedList"/>
    <dgm:cxn modelId="{F85DC334-F1BB-44AF-90C6-CBDC2C447DA4}" type="presParOf" srcId="{4152330C-8333-4E9B-83F5-6BCFD0934F7E}" destId="{70E161B1-79B5-4B37-9D7F-B7747F80F8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40F852-E80D-4538-863D-D9A4CA86BDF8}">
      <dsp:nvSpPr>
        <dsp:cNvPr id="0" name=""/>
        <dsp:cNvSpPr/>
      </dsp:nvSpPr>
      <dsp:spPr>
        <a:xfrm>
          <a:off x="152375" y="0"/>
          <a:ext cx="2506763" cy="25068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Increased referrals</a:t>
          </a:r>
        </a:p>
      </dsp:txBody>
      <dsp:txXfrm>
        <a:off x="519482" y="367113"/>
        <a:ext cx="1772549" cy="1772579"/>
      </dsp:txXfrm>
    </dsp:sp>
    <dsp:sp modelId="{DBED1B87-78E2-429D-A0C3-23D421529F5C}">
      <dsp:nvSpPr>
        <dsp:cNvPr id="0" name=""/>
        <dsp:cNvSpPr/>
      </dsp:nvSpPr>
      <dsp:spPr>
        <a:xfrm>
          <a:off x="1435878" y="1844532"/>
          <a:ext cx="2506763" cy="25068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/>
            <a:t>Long waiting times for assessment</a:t>
          </a:r>
          <a:endParaRPr lang="en-GB" sz="2000" kern="1200"/>
        </a:p>
      </dsp:txBody>
      <dsp:txXfrm>
        <a:off x="1802985" y="2211645"/>
        <a:ext cx="1772549" cy="1772579"/>
      </dsp:txXfrm>
    </dsp:sp>
    <dsp:sp modelId="{58539B58-2CA9-4B1D-B274-C56307474620}">
      <dsp:nvSpPr>
        <dsp:cNvPr id="0" name=""/>
        <dsp:cNvSpPr/>
      </dsp:nvSpPr>
      <dsp:spPr>
        <a:xfrm>
          <a:off x="2720403" y="0"/>
          <a:ext cx="2506763" cy="25068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High number not receiving a diagnosis at end of the pathway </a:t>
          </a:r>
        </a:p>
      </dsp:txBody>
      <dsp:txXfrm>
        <a:off x="3087510" y="367113"/>
        <a:ext cx="1772549" cy="1772579"/>
      </dsp:txXfrm>
    </dsp:sp>
    <dsp:sp modelId="{EA06AC01-1781-4DA1-A8FF-A944C12064F5}">
      <dsp:nvSpPr>
        <dsp:cNvPr id="0" name=""/>
        <dsp:cNvSpPr/>
      </dsp:nvSpPr>
      <dsp:spPr>
        <a:xfrm>
          <a:off x="4003907" y="1844532"/>
          <a:ext cx="2506763" cy="25068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/>
            <a:t>Gaps in compliance with national guidance</a:t>
          </a:r>
          <a:endParaRPr lang="en-GB" sz="2000" kern="1200"/>
        </a:p>
      </dsp:txBody>
      <dsp:txXfrm>
        <a:off x="4371014" y="2211645"/>
        <a:ext cx="1772549" cy="1772579"/>
      </dsp:txXfrm>
    </dsp:sp>
    <dsp:sp modelId="{2D47523A-5636-43C5-9F09-F6B737D1EE2A}">
      <dsp:nvSpPr>
        <dsp:cNvPr id="0" name=""/>
        <dsp:cNvSpPr/>
      </dsp:nvSpPr>
      <dsp:spPr>
        <a:xfrm>
          <a:off x="5288432" y="0"/>
          <a:ext cx="2506763" cy="25068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Inconsistent support for families</a:t>
          </a:r>
        </a:p>
      </dsp:txBody>
      <dsp:txXfrm>
        <a:off x="5655539" y="367113"/>
        <a:ext cx="1772549" cy="1772579"/>
      </dsp:txXfrm>
    </dsp:sp>
    <dsp:sp modelId="{EF654B09-8450-4AF3-8C16-6F0203CAA647}">
      <dsp:nvSpPr>
        <dsp:cNvPr id="0" name=""/>
        <dsp:cNvSpPr/>
      </dsp:nvSpPr>
      <dsp:spPr>
        <a:xfrm>
          <a:off x="6571936" y="1844532"/>
          <a:ext cx="2506763" cy="25068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Fragmented pathways, silo working and lack of funding</a:t>
          </a:r>
        </a:p>
      </dsp:txBody>
      <dsp:txXfrm>
        <a:off x="6939043" y="2211645"/>
        <a:ext cx="1772549" cy="1772579"/>
      </dsp:txXfrm>
    </dsp:sp>
    <dsp:sp modelId="{BF63FAA1-8800-4D83-A20F-B9DE7FD222BD}">
      <dsp:nvSpPr>
        <dsp:cNvPr id="0" name=""/>
        <dsp:cNvSpPr/>
      </dsp:nvSpPr>
      <dsp:spPr>
        <a:xfrm>
          <a:off x="7856461" y="0"/>
          <a:ext cx="2506763" cy="25068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/>
            <a:t>Increased </a:t>
          </a:r>
          <a:r>
            <a:rPr lang="en-GB" sz="2000" kern="1200"/>
            <a:t>use of </a:t>
          </a:r>
          <a:r>
            <a:rPr lang="en-GB" sz="2000" kern="1200">
              <a:latin typeface="Arial" panose="020B0604020202020204"/>
            </a:rPr>
            <a:t>private</a:t>
          </a:r>
          <a:r>
            <a:rPr lang="en-GB" sz="2000" kern="1200"/>
            <a:t> </a:t>
          </a:r>
          <a:r>
            <a:rPr lang="en-GB" sz="2000" kern="1200">
              <a:latin typeface="Arial" panose="020B0604020202020204"/>
            </a:rPr>
            <a:t>assessments</a:t>
          </a:r>
          <a:r>
            <a:rPr lang="en-GB" sz="2000" kern="1200"/>
            <a:t> with no oversight of quality</a:t>
          </a:r>
        </a:p>
      </dsp:txBody>
      <dsp:txXfrm>
        <a:off x="8223568" y="367113"/>
        <a:ext cx="1772549" cy="17725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1B9C0-5F82-4A8E-B894-76CC2B36E925}">
      <dsp:nvSpPr>
        <dsp:cNvPr id="0" name=""/>
        <dsp:cNvSpPr/>
      </dsp:nvSpPr>
      <dsp:spPr>
        <a:xfrm>
          <a:off x="878793" y="0"/>
          <a:ext cx="9903541" cy="601734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517BA4-7167-4846-86F9-67BEC564731F}">
      <dsp:nvSpPr>
        <dsp:cNvPr id="0" name=""/>
        <dsp:cNvSpPr/>
      </dsp:nvSpPr>
      <dsp:spPr>
        <a:xfrm>
          <a:off x="995" y="1805202"/>
          <a:ext cx="1595785" cy="2406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Needs Identified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Signposting to local hubs for support offers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Support put in place</a:t>
          </a:r>
        </a:p>
      </dsp:txBody>
      <dsp:txXfrm>
        <a:off x="78895" y="1883102"/>
        <a:ext cx="1439985" cy="2251136"/>
      </dsp:txXfrm>
    </dsp:sp>
    <dsp:sp modelId="{B795E44D-F0DD-4E22-B37A-5121C951AF83}">
      <dsp:nvSpPr>
        <dsp:cNvPr id="0" name=""/>
        <dsp:cNvSpPr/>
      </dsp:nvSpPr>
      <dsp:spPr>
        <a:xfrm>
          <a:off x="1676570" y="1805202"/>
          <a:ext cx="1595785" cy="2406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Profiling Tool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Digital tool completed by family &amp; professionals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Interventions put in place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Signposting to support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Individual support plan created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Pathway navigator assigned?</a:t>
          </a:r>
        </a:p>
      </dsp:txBody>
      <dsp:txXfrm>
        <a:off x="1754470" y="1883102"/>
        <a:ext cx="1439985" cy="2251136"/>
      </dsp:txXfrm>
    </dsp:sp>
    <dsp:sp modelId="{33D0C7C4-A622-4B3D-AAA4-E119E30721C8}">
      <dsp:nvSpPr>
        <dsp:cNvPr id="0" name=""/>
        <dsp:cNvSpPr/>
      </dsp:nvSpPr>
      <dsp:spPr>
        <a:xfrm>
          <a:off x="3352145" y="1805202"/>
          <a:ext cx="1595785" cy="2406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Referral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Digital referral completed by professional once support offers accessed</a:t>
          </a:r>
        </a:p>
      </dsp:txBody>
      <dsp:txXfrm>
        <a:off x="3430045" y="1883102"/>
        <a:ext cx="1439985" cy="2251136"/>
      </dsp:txXfrm>
    </dsp:sp>
    <dsp:sp modelId="{9E8630AA-045D-462E-823A-898166880163}">
      <dsp:nvSpPr>
        <dsp:cNvPr id="0" name=""/>
        <dsp:cNvSpPr/>
      </dsp:nvSpPr>
      <dsp:spPr>
        <a:xfrm>
          <a:off x="5027719" y="1805202"/>
          <a:ext cx="1595785" cy="2406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Screening &amp; Triage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Assessment of suitability by MDT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Further information requested from education (where possible) &amp; parents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Allocation to waiting list where appropriate</a:t>
          </a:r>
        </a:p>
      </dsp:txBody>
      <dsp:txXfrm>
        <a:off x="5105619" y="1883102"/>
        <a:ext cx="1439985" cy="2251136"/>
      </dsp:txXfrm>
    </dsp:sp>
    <dsp:sp modelId="{CB8F77CC-B1BA-4C2D-949D-E80C38BBD1DC}">
      <dsp:nvSpPr>
        <dsp:cNvPr id="0" name=""/>
        <dsp:cNvSpPr/>
      </dsp:nvSpPr>
      <dsp:spPr>
        <a:xfrm>
          <a:off x="6703294" y="1805202"/>
          <a:ext cx="1595785" cy="2406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Pre-assessment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Waiting list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Pathway navigator support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Signposting to local support services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100" kern="1200"/>
        </a:p>
      </dsp:txBody>
      <dsp:txXfrm>
        <a:off x="6781194" y="1883102"/>
        <a:ext cx="1439985" cy="2251136"/>
      </dsp:txXfrm>
    </dsp:sp>
    <dsp:sp modelId="{9DBCB5F2-23BB-4B0A-A568-E473C625492C}">
      <dsp:nvSpPr>
        <dsp:cNvPr id="0" name=""/>
        <dsp:cNvSpPr/>
      </dsp:nvSpPr>
      <dsp:spPr>
        <a:xfrm>
          <a:off x="8378869" y="1805202"/>
          <a:ext cx="1595785" cy="2406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Assessment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Diagnostic assessment by relevant team(s) according to agreed minimum standards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Individual support plan updated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Referral back to support hubs or to ongoing care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100" kern="1200"/>
        </a:p>
      </dsp:txBody>
      <dsp:txXfrm>
        <a:off x="8456769" y="1883102"/>
        <a:ext cx="1439985" cy="2251136"/>
      </dsp:txXfrm>
    </dsp:sp>
    <dsp:sp modelId="{30DF65FA-6869-4F59-B940-417340E6D55B}">
      <dsp:nvSpPr>
        <dsp:cNvPr id="0" name=""/>
        <dsp:cNvSpPr/>
      </dsp:nvSpPr>
      <dsp:spPr>
        <a:xfrm>
          <a:off x="10054443" y="1805202"/>
          <a:ext cx="1595785" cy="2406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Ongoing Care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Medication for ADHD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Shared care/monitoring arrangements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100" kern="1200"/>
        </a:p>
      </dsp:txBody>
      <dsp:txXfrm>
        <a:off x="10132343" y="1883102"/>
        <a:ext cx="1439985" cy="22511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4D2BF5-1947-402D-AD83-E82126579A8E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5353EA-7361-435E-8E5E-1C93D56ABEC8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D7E474-41BE-4838-AC07-4D61E0E47EBD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Growth in use of RTC.</a:t>
          </a:r>
          <a:endParaRPr lang="en-US" sz="2400" kern="1200"/>
        </a:p>
      </dsp:txBody>
      <dsp:txXfrm>
        <a:off x="1435590" y="531"/>
        <a:ext cx="9080009" cy="1242935"/>
      </dsp:txXfrm>
    </dsp:sp>
    <dsp:sp modelId="{376638AD-73CC-4109-AEFC-BED8CD321EC5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AB6716-4309-43A5-92BC-F0B8177D5431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4D6C6-19B6-4825-BBA1-76FD985AD248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Lancashire and South Cumbria position statement to be finalised to support clear messaging for families, GPs, schools, health providers.</a:t>
          </a:r>
          <a:endParaRPr lang="en-US" sz="2400" kern="1200"/>
        </a:p>
      </dsp:txBody>
      <dsp:txXfrm>
        <a:off x="1435590" y="1554201"/>
        <a:ext cx="9080009" cy="1242935"/>
      </dsp:txXfrm>
    </dsp:sp>
    <dsp:sp modelId="{D4ECE529-938C-409E-A943-8FD0AA25D9E3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532991-5D72-4124-961F-5EE7131A15CD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6AA057-FE95-40EB-A6A6-505ECAADB7BB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Accreditation process to be implemented by the ICB to enable quality assurance of RTC providers against local requirements.</a:t>
          </a:r>
          <a:endParaRPr lang="en-US" sz="2400" kern="1200"/>
        </a:p>
      </dsp:txBody>
      <dsp:txXfrm>
        <a:off x="1435590" y="3107870"/>
        <a:ext cx="9080009" cy="12429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E449F-EC5A-47C8-97C2-4DE924979A99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A403866-7148-431F-870B-F6F459659F8A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Mapped training already on offer across the health, education and social care system – from awareness raising to clinical assessor training.</a:t>
          </a:r>
          <a:endParaRPr lang="en-US" sz="3000" kern="1200"/>
        </a:p>
      </dsp:txBody>
      <dsp:txXfrm>
        <a:off x="0" y="2124"/>
        <a:ext cx="10515600" cy="1449029"/>
      </dsp:txXfrm>
    </dsp:sp>
    <dsp:sp modelId="{8FAABB06-6117-4ECA-8297-EBF23B36D58D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D12F829-68D8-43B6-A513-086F8AEC5CE5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Developed minimum training requirements at each tier for autism, ADHD and FASD – aligning to national frameworks such as autism core competencies.</a:t>
          </a:r>
          <a:endParaRPr lang="en-US" sz="3000" kern="1200"/>
        </a:p>
      </dsp:txBody>
      <dsp:txXfrm>
        <a:off x="0" y="1451154"/>
        <a:ext cx="10515600" cy="1449029"/>
      </dsp:txXfrm>
    </dsp:sp>
    <dsp:sp modelId="{0995D5C7-2954-4857-89F0-CB10A0F42AED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E3B6105-8CE9-481B-AFB1-D276BD1A3A0B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Working up training offer at each tier, with an initial focus on support for schools.</a:t>
          </a:r>
          <a:endParaRPr lang="en-US" sz="3000" kern="1200"/>
        </a:p>
      </dsp:txBody>
      <dsp:txXfrm>
        <a:off x="0" y="2900183"/>
        <a:ext cx="10515600" cy="14490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14738-9CD8-45A7-9428-E275475AF75F}">
      <dsp:nvSpPr>
        <dsp:cNvPr id="0" name=""/>
        <dsp:cNvSpPr/>
      </dsp:nvSpPr>
      <dsp:spPr>
        <a:xfrm>
          <a:off x="992" y="0"/>
          <a:ext cx="2579687" cy="397031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Universal/Early Support</a:t>
          </a:r>
        </a:p>
      </dsp:txBody>
      <dsp:txXfrm>
        <a:off x="992" y="0"/>
        <a:ext cx="2579687" cy="1191095"/>
      </dsp:txXfrm>
    </dsp:sp>
    <dsp:sp modelId="{36FCAB67-9C8C-4924-A681-5A91A013AFBB}">
      <dsp:nvSpPr>
        <dsp:cNvPr id="0" name=""/>
        <dsp:cNvSpPr/>
      </dsp:nvSpPr>
      <dsp:spPr>
        <a:xfrm>
          <a:off x="2774156" y="0"/>
          <a:ext cx="2579687" cy="397031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Targeted Support</a:t>
          </a:r>
        </a:p>
      </dsp:txBody>
      <dsp:txXfrm>
        <a:off x="2774156" y="0"/>
        <a:ext cx="2579687" cy="1191095"/>
      </dsp:txXfrm>
    </dsp:sp>
    <dsp:sp modelId="{6FEABE5E-2E39-4518-93D3-83A3BE376F25}">
      <dsp:nvSpPr>
        <dsp:cNvPr id="0" name=""/>
        <dsp:cNvSpPr/>
      </dsp:nvSpPr>
      <dsp:spPr>
        <a:xfrm>
          <a:off x="5547320" y="0"/>
          <a:ext cx="2579687" cy="3970318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Specialist Support</a:t>
          </a:r>
        </a:p>
      </dsp:txBody>
      <dsp:txXfrm>
        <a:off x="5547320" y="0"/>
        <a:ext cx="2579687" cy="119109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26397-25F9-4922-8C5D-E25F6FC0F651}">
      <dsp:nvSpPr>
        <dsp:cNvPr id="0" name=""/>
        <dsp:cNvSpPr/>
      </dsp:nvSpPr>
      <dsp:spPr>
        <a:xfrm>
          <a:off x="0" y="424"/>
          <a:ext cx="10515600" cy="5848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B533A-A779-4659-ABB5-51BA5848917E}">
      <dsp:nvSpPr>
        <dsp:cNvPr id="0" name=""/>
        <dsp:cNvSpPr/>
      </dsp:nvSpPr>
      <dsp:spPr>
        <a:xfrm>
          <a:off x="176904" y="132006"/>
          <a:ext cx="321644" cy="3216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D764BD-0EDD-4783-BA3D-EAD1CA3E3BB7}">
      <dsp:nvSpPr>
        <dsp:cNvPr id="0" name=""/>
        <dsp:cNvSpPr/>
      </dsp:nvSpPr>
      <dsp:spPr>
        <a:xfrm>
          <a:off x="675454" y="424"/>
          <a:ext cx="9840145" cy="584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892" tIns="61892" rIns="61892" bIns="61892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Act as a fully integrated ‘all age’ strategic and operational hub for their area. </a:t>
          </a:r>
        </a:p>
      </dsp:txBody>
      <dsp:txXfrm>
        <a:off x="675454" y="424"/>
        <a:ext cx="9840145" cy="584808"/>
      </dsp:txXfrm>
    </dsp:sp>
    <dsp:sp modelId="{4C648537-28BC-47FF-9DD5-1DAE271AC537}">
      <dsp:nvSpPr>
        <dsp:cNvPr id="0" name=""/>
        <dsp:cNvSpPr/>
      </dsp:nvSpPr>
      <dsp:spPr>
        <a:xfrm>
          <a:off x="0" y="731435"/>
          <a:ext cx="10515600" cy="5848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5B03FB-6E0E-448F-9AB7-593EEA97FC26}">
      <dsp:nvSpPr>
        <dsp:cNvPr id="0" name=""/>
        <dsp:cNvSpPr/>
      </dsp:nvSpPr>
      <dsp:spPr>
        <a:xfrm>
          <a:off x="176904" y="863017"/>
          <a:ext cx="321644" cy="3216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FD366-EE73-4E54-8FFC-5A3F3768646D}">
      <dsp:nvSpPr>
        <dsp:cNvPr id="0" name=""/>
        <dsp:cNvSpPr/>
      </dsp:nvSpPr>
      <dsp:spPr>
        <a:xfrm>
          <a:off x="675454" y="731435"/>
          <a:ext cx="9840145" cy="584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892" tIns="61892" rIns="61892" bIns="61892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Coordinate and collaborate with local authority offers, local ND-specialists and community partners. </a:t>
          </a:r>
        </a:p>
      </dsp:txBody>
      <dsp:txXfrm>
        <a:off x="675454" y="731435"/>
        <a:ext cx="9840145" cy="584808"/>
      </dsp:txXfrm>
    </dsp:sp>
    <dsp:sp modelId="{A8952C61-CC97-42AC-9C40-18604A5F972A}">
      <dsp:nvSpPr>
        <dsp:cNvPr id="0" name=""/>
        <dsp:cNvSpPr/>
      </dsp:nvSpPr>
      <dsp:spPr>
        <a:xfrm>
          <a:off x="0" y="1462446"/>
          <a:ext cx="10515600" cy="5848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9F7E95-DAAB-46DE-A24B-67A9612AF2AD}">
      <dsp:nvSpPr>
        <dsp:cNvPr id="0" name=""/>
        <dsp:cNvSpPr/>
      </dsp:nvSpPr>
      <dsp:spPr>
        <a:xfrm>
          <a:off x="176904" y="1594028"/>
          <a:ext cx="321644" cy="3216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0DD9DB-9393-4B3B-80A2-3E9BECEA962C}">
      <dsp:nvSpPr>
        <dsp:cNvPr id="0" name=""/>
        <dsp:cNvSpPr/>
      </dsp:nvSpPr>
      <dsp:spPr>
        <a:xfrm>
          <a:off x="675454" y="1462446"/>
          <a:ext cx="9840145" cy="584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892" tIns="61892" rIns="61892" bIns="61892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Map local ND related services and provision and maintain a live directory of local and regional ND support.</a:t>
          </a:r>
        </a:p>
      </dsp:txBody>
      <dsp:txXfrm>
        <a:off x="675454" y="1462446"/>
        <a:ext cx="9840145" cy="584808"/>
      </dsp:txXfrm>
    </dsp:sp>
    <dsp:sp modelId="{DC5EB32A-1A4F-4141-BE5B-D77D61D5DD89}">
      <dsp:nvSpPr>
        <dsp:cNvPr id="0" name=""/>
        <dsp:cNvSpPr/>
      </dsp:nvSpPr>
      <dsp:spPr>
        <a:xfrm>
          <a:off x="0" y="2193457"/>
          <a:ext cx="10515600" cy="5848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E52110-04BD-40CE-9B82-4AE2A4F60162}">
      <dsp:nvSpPr>
        <dsp:cNvPr id="0" name=""/>
        <dsp:cNvSpPr/>
      </dsp:nvSpPr>
      <dsp:spPr>
        <a:xfrm>
          <a:off x="176904" y="2325039"/>
          <a:ext cx="321644" cy="32164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A7425-73DE-4BAC-B26E-49D3AFE5F66A}">
      <dsp:nvSpPr>
        <dsp:cNvPr id="0" name=""/>
        <dsp:cNvSpPr/>
      </dsp:nvSpPr>
      <dsp:spPr>
        <a:xfrm>
          <a:off x="675454" y="2193457"/>
          <a:ext cx="9840145" cy="584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892" tIns="61892" rIns="61892" bIns="61892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Use data and insights to drive service development and system learning.</a:t>
          </a:r>
        </a:p>
      </dsp:txBody>
      <dsp:txXfrm>
        <a:off x="675454" y="2193457"/>
        <a:ext cx="9840145" cy="584808"/>
      </dsp:txXfrm>
    </dsp:sp>
    <dsp:sp modelId="{F22A14C1-CAC5-4610-83E8-72505E62489C}">
      <dsp:nvSpPr>
        <dsp:cNvPr id="0" name=""/>
        <dsp:cNvSpPr/>
      </dsp:nvSpPr>
      <dsp:spPr>
        <a:xfrm>
          <a:off x="0" y="2924468"/>
          <a:ext cx="10515600" cy="5848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61B13B-3E44-4F29-B268-01DDA8A96076}">
      <dsp:nvSpPr>
        <dsp:cNvPr id="0" name=""/>
        <dsp:cNvSpPr/>
      </dsp:nvSpPr>
      <dsp:spPr>
        <a:xfrm>
          <a:off x="176904" y="3056050"/>
          <a:ext cx="321644" cy="32164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A18EC5-0915-4319-91A0-849CE3F82057}">
      <dsp:nvSpPr>
        <dsp:cNvPr id="0" name=""/>
        <dsp:cNvSpPr/>
      </dsp:nvSpPr>
      <dsp:spPr>
        <a:xfrm>
          <a:off x="675454" y="2924468"/>
          <a:ext cx="9840145" cy="584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892" tIns="61892" rIns="61892" bIns="61892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Identify gaps in local support and co-design solutions with system partners.</a:t>
          </a:r>
        </a:p>
      </dsp:txBody>
      <dsp:txXfrm>
        <a:off x="675454" y="2924468"/>
        <a:ext cx="9840145" cy="584808"/>
      </dsp:txXfrm>
    </dsp:sp>
    <dsp:sp modelId="{8867E6AA-B5A9-4E9D-831E-6EE61075E4CB}">
      <dsp:nvSpPr>
        <dsp:cNvPr id="0" name=""/>
        <dsp:cNvSpPr/>
      </dsp:nvSpPr>
      <dsp:spPr>
        <a:xfrm>
          <a:off x="0" y="3655479"/>
          <a:ext cx="10515600" cy="5848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0FD3F-DA55-4CFA-9E9B-CB9E92AC3391}">
      <dsp:nvSpPr>
        <dsp:cNvPr id="0" name=""/>
        <dsp:cNvSpPr/>
      </dsp:nvSpPr>
      <dsp:spPr>
        <a:xfrm>
          <a:off x="176904" y="3787061"/>
          <a:ext cx="321644" cy="32164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2DEA0B-A450-479E-B166-C107C8B096B3}">
      <dsp:nvSpPr>
        <dsp:cNvPr id="0" name=""/>
        <dsp:cNvSpPr/>
      </dsp:nvSpPr>
      <dsp:spPr>
        <a:xfrm>
          <a:off x="675454" y="3655479"/>
          <a:ext cx="9840145" cy="584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892" tIns="61892" rIns="61892" bIns="61892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Manage referrals and ensure seamless support pathways to provide information, advice and guidance (IAG) to families and individuals.</a:t>
          </a:r>
        </a:p>
      </dsp:txBody>
      <dsp:txXfrm>
        <a:off x="675454" y="3655479"/>
        <a:ext cx="9840145" cy="584808"/>
      </dsp:txXfrm>
    </dsp:sp>
    <dsp:sp modelId="{5863E28B-9DE9-4B4B-8439-67D82FC1666B}">
      <dsp:nvSpPr>
        <dsp:cNvPr id="0" name=""/>
        <dsp:cNvSpPr/>
      </dsp:nvSpPr>
      <dsp:spPr>
        <a:xfrm>
          <a:off x="0" y="4386490"/>
          <a:ext cx="10515600" cy="5848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DB4A63-E07E-4706-942A-63F3A906DF90}">
      <dsp:nvSpPr>
        <dsp:cNvPr id="0" name=""/>
        <dsp:cNvSpPr/>
      </dsp:nvSpPr>
      <dsp:spPr>
        <a:xfrm>
          <a:off x="176904" y="4518072"/>
          <a:ext cx="321644" cy="321644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D81EA-8AAB-4686-9B76-B346EBCAC551}">
      <dsp:nvSpPr>
        <dsp:cNvPr id="0" name=""/>
        <dsp:cNvSpPr/>
      </dsp:nvSpPr>
      <dsp:spPr>
        <a:xfrm>
          <a:off x="675454" y="4386490"/>
          <a:ext cx="9840145" cy="584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892" tIns="61892" rIns="61892" bIns="61892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Support and deliver a programme of workshops, peer sessions and community engagement. </a:t>
          </a:r>
        </a:p>
      </dsp:txBody>
      <dsp:txXfrm>
        <a:off x="675454" y="4386490"/>
        <a:ext cx="9840145" cy="5848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E9F12-945C-429B-B8C5-86DFE807CE25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Parent training (face to face and online)</a:t>
          </a:r>
          <a:endParaRPr lang="en-US" sz="1800" kern="1200" dirty="0"/>
        </a:p>
      </dsp:txBody>
      <dsp:txXfrm>
        <a:off x="3080" y="587032"/>
        <a:ext cx="2444055" cy="1466433"/>
      </dsp:txXfrm>
    </dsp:sp>
    <dsp:sp modelId="{85D00C64-3B21-4225-8245-B5F65F97280F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Sensory Lead training for schools and settings</a:t>
          </a:r>
          <a:endParaRPr lang="en-US" sz="1800" kern="1200" dirty="0"/>
        </a:p>
      </dsp:txBody>
      <dsp:txXfrm>
        <a:off x="2691541" y="587032"/>
        <a:ext cx="2444055" cy="1466433"/>
      </dsp:txXfrm>
    </dsp:sp>
    <dsp:sp modelId="{EF638F2A-8478-4992-BD7E-8BFB38B6C5F8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Training for LA SEND Teams including EPs, SATs, Early Years Advisors, SENDIASS, Virtual schools</a:t>
          </a:r>
          <a:endParaRPr lang="en-US" sz="1800" kern="1200" dirty="0"/>
        </a:p>
      </dsp:txBody>
      <dsp:txXfrm>
        <a:off x="5380002" y="587032"/>
        <a:ext cx="2444055" cy="1466433"/>
      </dsp:txXfrm>
    </dsp:sp>
    <dsp:sp modelId="{4569B3CA-39FE-414B-95AE-DB7B6ED0C580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Training for health professionals</a:t>
          </a:r>
          <a:endParaRPr lang="en-US" sz="1800" kern="1200" dirty="0"/>
        </a:p>
      </dsp:txBody>
      <dsp:txXfrm>
        <a:off x="8068463" y="587032"/>
        <a:ext cx="2444055" cy="1466433"/>
      </dsp:txXfrm>
    </dsp:sp>
    <dsp:sp modelId="{98F65206-CF1B-4B35-823A-23CEE465ABF0}">
      <dsp:nvSpPr>
        <dsp:cNvPr id="0" name=""/>
        <dsp:cNvSpPr/>
      </dsp:nvSpPr>
      <dsp:spPr>
        <a:xfrm>
          <a:off x="1347311" y="2297871"/>
          <a:ext cx="2444055" cy="14664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Training for social care professionals</a:t>
          </a:r>
          <a:endParaRPr lang="en-US" sz="1800" kern="1200" dirty="0"/>
        </a:p>
      </dsp:txBody>
      <dsp:txXfrm>
        <a:off x="1347311" y="2297871"/>
        <a:ext cx="2444055" cy="1466433"/>
      </dsp:txXfrm>
    </dsp:sp>
    <dsp:sp modelId="{B0EC79DB-11AA-4768-B88C-622F8690888A}">
      <dsp:nvSpPr>
        <dsp:cNvPr id="0" name=""/>
        <dsp:cNvSpPr/>
      </dsp:nvSpPr>
      <dsp:spPr>
        <a:xfrm>
          <a:off x="4035772" y="2297871"/>
          <a:ext cx="2444055" cy="14664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/>
            </a:rPr>
            <a:t>Resources</a:t>
          </a:r>
          <a:endParaRPr lang="en-US" sz="1800" kern="1200" dirty="0"/>
        </a:p>
      </dsp:txBody>
      <dsp:txXfrm>
        <a:off x="4035772" y="2297871"/>
        <a:ext cx="2444055" cy="1466433"/>
      </dsp:txXfrm>
    </dsp:sp>
    <dsp:sp modelId="{B74AB44D-B891-4ECB-A36F-B912D2DFC181}">
      <dsp:nvSpPr>
        <dsp:cNvPr id="0" name=""/>
        <dsp:cNvSpPr/>
      </dsp:nvSpPr>
      <dsp:spPr>
        <a:xfrm>
          <a:off x="6724233" y="2297871"/>
          <a:ext cx="2444055" cy="14664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Drop ins </a:t>
          </a:r>
          <a:r>
            <a:rPr lang="en-GB" sz="1800" kern="1200" dirty="0">
              <a:latin typeface="Arial" panose="020B0604020202020204"/>
            </a:rPr>
            <a:t>for advice</a:t>
          </a:r>
          <a:r>
            <a:rPr lang="en-GB" sz="1800" kern="1200" dirty="0"/>
            <a:t> including for those educated at home</a:t>
          </a:r>
          <a:endParaRPr lang="en-US" sz="1800" kern="1200" dirty="0"/>
        </a:p>
      </dsp:txBody>
      <dsp:txXfrm>
        <a:off x="6724233" y="2297871"/>
        <a:ext cx="2444055" cy="146643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38557B-5FBA-40B5-8CBB-4A783D3314C0}">
      <dsp:nvSpPr>
        <dsp:cNvPr id="0" name=""/>
        <dsp:cNvSpPr/>
      </dsp:nvSpPr>
      <dsp:spPr>
        <a:xfrm>
          <a:off x="0" y="3399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EF4055-9520-42FD-8CC7-49A8A07602C4}">
      <dsp:nvSpPr>
        <dsp:cNvPr id="0" name=""/>
        <dsp:cNvSpPr/>
      </dsp:nvSpPr>
      <dsp:spPr>
        <a:xfrm>
          <a:off x="219037" y="166319"/>
          <a:ext cx="398249" cy="3982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139829-85CD-4807-A60D-A6DB7446830E}">
      <dsp:nvSpPr>
        <dsp:cNvPr id="0" name=""/>
        <dsp:cNvSpPr/>
      </dsp:nvSpPr>
      <dsp:spPr>
        <a:xfrm>
          <a:off x="836323" y="3399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Communications strategy agreed.</a:t>
          </a:r>
          <a:endParaRPr lang="en-US" sz="1900" kern="1200"/>
        </a:p>
      </dsp:txBody>
      <dsp:txXfrm>
        <a:off x="836323" y="3399"/>
        <a:ext cx="9679276" cy="724089"/>
      </dsp:txXfrm>
    </dsp:sp>
    <dsp:sp modelId="{A36C0BD4-BE24-4271-9925-B04114CF8CEF}">
      <dsp:nvSpPr>
        <dsp:cNvPr id="0" name=""/>
        <dsp:cNvSpPr/>
      </dsp:nvSpPr>
      <dsp:spPr>
        <a:xfrm>
          <a:off x="0" y="908511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C2A4ED-7A22-401E-9736-1F5A0C008711}">
      <dsp:nvSpPr>
        <dsp:cNvPr id="0" name=""/>
        <dsp:cNvSpPr/>
      </dsp:nvSpPr>
      <dsp:spPr>
        <a:xfrm>
          <a:off x="219037" y="1071431"/>
          <a:ext cx="398249" cy="3982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6E76F-6B3D-4924-A54F-61F53AD997ED}">
      <dsp:nvSpPr>
        <dsp:cNvPr id="0" name=""/>
        <dsp:cNvSpPr/>
      </dsp:nvSpPr>
      <dsp:spPr>
        <a:xfrm>
          <a:off x="836323" y="908511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Stakeholder mapping undertaken.</a:t>
          </a:r>
          <a:endParaRPr lang="en-US" sz="1900" kern="1200"/>
        </a:p>
      </dsp:txBody>
      <dsp:txXfrm>
        <a:off x="836323" y="908511"/>
        <a:ext cx="9679276" cy="724089"/>
      </dsp:txXfrm>
    </dsp:sp>
    <dsp:sp modelId="{C290750F-8844-490F-9C5B-16D80261F20F}">
      <dsp:nvSpPr>
        <dsp:cNvPr id="0" name=""/>
        <dsp:cNvSpPr/>
      </dsp:nvSpPr>
      <dsp:spPr>
        <a:xfrm>
          <a:off x="0" y="1813624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BBDCDD-CDD9-406F-B8A5-A2B91903B05D}">
      <dsp:nvSpPr>
        <dsp:cNvPr id="0" name=""/>
        <dsp:cNvSpPr/>
      </dsp:nvSpPr>
      <dsp:spPr>
        <a:xfrm>
          <a:off x="219037" y="1976544"/>
          <a:ext cx="398249" cy="3982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4C660E-5041-490D-B55E-0F735622AA2F}">
      <dsp:nvSpPr>
        <dsp:cNvPr id="0" name=""/>
        <dsp:cNvSpPr/>
      </dsp:nvSpPr>
      <dsp:spPr>
        <a:xfrm>
          <a:off x="836323" y="1813624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ICB webpage established to hold updates.</a:t>
          </a:r>
          <a:endParaRPr lang="en-US" sz="1900" kern="1200"/>
        </a:p>
      </dsp:txBody>
      <dsp:txXfrm>
        <a:off x="836323" y="1813624"/>
        <a:ext cx="9679276" cy="724089"/>
      </dsp:txXfrm>
    </dsp:sp>
    <dsp:sp modelId="{942D5BDC-60A5-485C-A619-EDA4C57505AB}">
      <dsp:nvSpPr>
        <dsp:cNvPr id="0" name=""/>
        <dsp:cNvSpPr/>
      </dsp:nvSpPr>
      <dsp:spPr>
        <a:xfrm>
          <a:off x="0" y="2718736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F9F04D-3931-4E40-9E76-4750B594C766}">
      <dsp:nvSpPr>
        <dsp:cNvPr id="0" name=""/>
        <dsp:cNvSpPr/>
      </dsp:nvSpPr>
      <dsp:spPr>
        <a:xfrm>
          <a:off x="219037" y="2881656"/>
          <a:ext cx="398249" cy="3982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7D82A-82E6-45FD-8EB9-FE1F4F3CC979}">
      <dsp:nvSpPr>
        <dsp:cNvPr id="0" name=""/>
        <dsp:cNvSpPr/>
      </dsp:nvSpPr>
      <dsp:spPr>
        <a:xfrm>
          <a:off x="836323" y="2718736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Regular briefings for all stakeholders to be shared via ICB website.</a:t>
          </a:r>
          <a:endParaRPr lang="en-US" sz="1900" kern="1200"/>
        </a:p>
      </dsp:txBody>
      <dsp:txXfrm>
        <a:off x="836323" y="2718736"/>
        <a:ext cx="9679276" cy="724089"/>
      </dsp:txXfrm>
    </dsp:sp>
    <dsp:sp modelId="{08E566D4-5303-45E0-A241-951AEE733DFC}">
      <dsp:nvSpPr>
        <dsp:cNvPr id="0" name=""/>
        <dsp:cNvSpPr/>
      </dsp:nvSpPr>
      <dsp:spPr>
        <a:xfrm>
          <a:off x="0" y="3623848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B6CA7-102F-429C-B3ED-ADD79DBBBCA1}">
      <dsp:nvSpPr>
        <dsp:cNvPr id="0" name=""/>
        <dsp:cNvSpPr/>
      </dsp:nvSpPr>
      <dsp:spPr>
        <a:xfrm>
          <a:off x="219037" y="3786768"/>
          <a:ext cx="398249" cy="3982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4028BB-F4CC-452A-8B35-E7C070FC9F73}">
      <dsp:nvSpPr>
        <dsp:cNvPr id="0" name=""/>
        <dsp:cNvSpPr/>
      </dsp:nvSpPr>
      <dsp:spPr>
        <a:xfrm>
          <a:off x="836323" y="3623848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Workshops to be arranged to review and sense check communications and vision.</a:t>
          </a:r>
          <a:endParaRPr lang="en-US" sz="1900" kern="1200"/>
        </a:p>
      </dsp:txBody>
      <dsp:txXfrm>
        <a:off x="836323" y="3623848"/>
        <a:ext cx="9679276" cy="72408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E8DF96-875C-4761-A963-AD0395985A9D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B46B67-B21F-4D6B-BD0C-A821C2B65CBA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/>
            <a:t>Current postion: </a:t>
          </a:r>
          <a:endParaRPr lang="en-US" sz="2500" kern="1200"/>
        </a:p>
      </dsp:txBody>
      <dsp:txXfrm>
        <a:off x="0" y="531"/>
        <a:ext cx="10515600" cy="870055"/>
      </dsp:txXfrm>
    </dsp:sp>
    <dsp:sp modelId="{D9B1AAEC-F422-4783-9778-D5FE1EE9A3AB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EF42E0-FD6E-4FB9-9246-3D963BE6DBF7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LSCFT closed the referral pathway for ASD for school aged children in Central and West Lancashire in Spring 2025. </a:t>
          </a:r>
          <a:endParaRPr lang="en-US" sz="2500" kern="1200"/>
        </a:p>
      </dsp:txBody>
      <dsp:txXfrm>
        <a:off x="0" y="870586"/>
        <a:ext cx="10515600" cy="870055"/>
      </dsp:txXfrm>
    </dsp:sp>
    <dsp:sp modelId="{F4BFEB2E-C012-469F-8EEC-4BA41BAF325D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8FBBDD-1E24-4FD9-9ED2-BC7374B788BF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BTH have been providing a triage function for referrals as an interim measure.</a:t>
          </a:r>
          <a:endParaRPr lang="en-US" sz="2500" kern="1200"/>
        </a:p>
      </dsp:txBody>
      <dsp:txXfrm>
        <a:off x="0" y="1740641"/>
        <a:ext cx="10515600" cy="870055"/>
      </dsp:txXfrm>
    </dsp:sp>
    <dsp:sp modelId="{314CCD5E-9F55-4B2D-BCB8-53FDFF8EDF53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DAD7CF-039B-40DE-B31E-490AEB6821C0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Children and young people accepted are placed on a waiting list. </a:t>
          </a:r>
          <a:endParaRPr lang="en-US" sz="2500" kern="1200"/>
        </a:p>
      </dsp:txBody>
      <dsp:txXfrm>
        <a:off x="0" y="2610696"/>
        <a:ext cx="10515600" cy="870055"/>
      </dsp:txXfrm>
    </dsp:sp>
    <dsp:sp modelId="{30903EFF-80A9-4DC6-BF62-A56CC8FC5121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20DAC9-6280-4962-A9F1-3A2F1EF904AD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ICB is considering options for future commissioning of a full assessment pathway in Central and West Lancashire.</a:t>
          </a:r>
          <a:endParaRPr lang="en-US" sz="2500" kern="1200" dirty="0"/>
        </a:p>
      </dsp:txBody>
      <dsp:txXfrm>
        <a:off x="0" y="3480751"/>
        <a:ext cx="10515600" cy="870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#1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E4DFC-F634-4D73-9D2F-D5ECF1FF85CD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8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1FF3D-C57E-48FF-9FA6-36005D5CDC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835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B36CB-D94B-48D4-AFA4-EDA188BF3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1966" y="1690777"/>
            <a:ext cx="10354902" cy="1819186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6D89B1-64CE-4B05-AAE5-074032DE0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1965" y="3602038"/>
            <a:ext cx="1035490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7923-AD00-4B40-943F-2DB19FF68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27B31-A628-4475-9BE1-02A1520BA257}" type="datetime1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7A2AF-C284-41F5-855B-FB958ECC8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A1312-A56F-4107-AF60-2CEC1108F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99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178C9-A202-4C51-B684-AA032EABD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51712D-40E3-4808-8F41-604367F05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0282E-62AF-462C-ADF8-EAC9CB9AE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247AF-18E3-4FF4-8E7C-E108C233B447}" type="datetime1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A18F8-DBB2-4022-9FFD-4187D9DC1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5ED38-9185-4A18-AC56-4057D95F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97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92E3F8-2304-4551-B7FA-8AA677A5C7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176138-96CD-4183-9D23-AF9D8A2FA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F10A5-F94F-471A-BEDA-C188388F4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61A8-67E4-4DEA-B30B-233998EA809D}" type="datetime1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511EF-642F-4FA3-AAC0-A1EB4C176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1B102-DC2E-4793-9367-584169C35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14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236A1-C13E-4D71-BF17-82874A16F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E4EA-D4C6-4E7D-9B43-5949519CE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3DDD2-1229-45D9-A48A-D21A7DCB4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66A-8271-4045-B3EA-45E17C067BC8}" type="datetime1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D306-A763-4823-B787-EBB23E25D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36E41-53EE-44AD-A9C4-9DE60A1A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5725" y="6356349"/>
            <a:ext cx="485056" cy="365125"/>
          </a:xfrm>
        </p:spPr>
        <p:txBody>
          <a:bodyPr/>
          <a:lstStyle>
            <a:lvl1pPr algn="ctr">
              <a:defRPr/>
            </a:lvl1pPr>
          </a:lstStyle>
          <a:p>
            <a:fld id="{507B77E4-D16E-4E80-BECE-B10ACE50DA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94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FA1AB-71E0-4F72-877C-EF4190496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AD2F5F-4EB9-4387-A976-A25B7EDAA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5A7FD-0F4E-4770-BCDE-EEB18302C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9D354-8EAC-4336-9C03-12B34884C400}" type="datetime1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5AE23-3BD8-4F3F-8504-A57CF0148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193EB-4E55-4452-8BFA-FC4ADFB30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14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0426E-C5AA-447E-B245-CE13FAC85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1D3B-A82D-4F42-8161-FDEF5C94C7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6B4280-832B-4E3E-A685-288574ACE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A551F-DE46-45D9-8187-7C49DB76B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BCC0B-F367-4E8B-B00D-614398050CCE}" type="datetime1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0D068-AADB-444B-AF96-AEA7A3E52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5855F-6522-410D-9533-DE0786C1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9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D695F-D396-4053-96F1-06C77BA8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2C5B3-4A31-4F74-BA8A-817FF1C2D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ADA3FD-8E7C-45F9-AFFD-6944CBA5C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90AE02-86C8-4CB8-919E-B419B2EF7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A45E8A-33D4-4584-B0D3-57C9AF2969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F32C08-7772-4D0F-83FC-B24E8B9A2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4214-55C3-464E-BBF2-DAC244E0F8F9}" type="datetime1">
              <a:rPr lang="en-GB" smtClean="0"/>
              <a:t>13/03/2026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221EB3-2F51-4861-8551-80F87B0C0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658968-8CEF-46CF-A1E3-23EEB9AD4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17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95434-97F3-4F7C-AFD9-F1CE0A296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CDA661-64F2-44BA-9D48-6E8B3978B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A792-EAAA-47F2-9A74-C900FB01117F}" type="datetime1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DEAAFA-31AC-488D-BEC9-D608E644C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5AE410-B0C7-4CCF-B861-7AC0D193E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9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2342E-9330-4BB7-8B1D-045B88061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CDD2-7ADD-42CB-B708-BE6DB136EC22}" type="datetime1">
              <a:rPr lang="en-GB" smtClean="0"/>
              <a:t>13/03/2026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65B5D-A0DA-46A2-8211-E32405DC1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383DD-ED93-493E-AF86-79F88303C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19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73DE-20D1-4DE3-9909-301E3458F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304F6-BAFB-4712-9511-A472107E6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3B43B6-65D9-4DEE-9C63-6F84E8EC0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232E8C-2485-4D6E-AECB-0C245F144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4D67-73EF-4625-9A17-393191BC9E4A}" type="datetime1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23B59-9DC2-4E2E-A551-295FD78C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5A9DC-2666-4674-A378-4F964ECB6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770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B9F1A-672D-4601-821E-4E993AAB2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708FC2-EB7D-47B9-BF7A-F9AB3C9884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53C29C-A160-4F25-9587-0CEA60082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D60E5-6D85-45B1-BC0A-68BB62925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08F-839C-4528-8E66-C8B416F8CD10}" type="datetime1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BCEA8-6C61-4C97-BF0B-9E6C516EB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38056-AD93-45F0-A069-03818ECC1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21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1F84AF1-0702-4EF9-813A-2BB361D138CF}"/>
              </a:ext>
            </a:extLst>
          </p:cNvPr>
          <p:cNvSpPr/>
          <p:nvPr userDrawn="1"/>
        </p:nvSpPr>
        <p:spPr>
          <a:xfrm>
            <a:off x="11524891" y="6356349"/>
            <a:ext cx="475890" cy="682806"/>
          </a:xfrm>
          <a:prstGeom prst="roundRect">
            <a:avLst/>
          </a:prstGeom>
          <a:solidFill>
            <a:srgbClr val="0072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D1E01E-7A71-4DCC-B6D0-3CB0B9956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582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0E52C-EF14-4C0E-A81C-450249A6B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ADC1E-D8D2-4584-B53B-A7A901FFF1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C0929-79B8-456B-90A3-D74C5E125E35}" type="datetime1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93FF6-EAEF-4B43-A31B-64728A3470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C5121-16DA-467F-8007-37B0D1B44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7581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bg1"/>
                </a:solidFill>
              </a:defRPr>
            </a:lvl1pPr>
          </a:lstStyle>
          <a:p>
            <a:fld id="{507B77E4-D16E-4E80-BECE-B10ACE50DA11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9BCE69-8B30-40F4-94AB-4CC3EEFA68C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1698" y="210500"/>
            <a:ext cx="1576002" cy="103177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9EC2818-4AB5-4BDB-AC2E-6A1E033CFD59}"/>
              </a:ext>
            </a:extLst>
          </p:cNvPr>
          <p:cNvSpPr/>
          <p:nvPr userDrawn="1"/>
        </p:nvSpPr>
        <p:spPr>
          <a:xfrm>
            <a:off x="-63260" y="-74313"/>
            <a:ext cx="444260" cy="71685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83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0072B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lscicb.cypsend@nhs.net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LSCICB" TargetMode="External"/><Relationship Id="rId2" Type="http://schemas.openxmlformats.org/officeDocument/2006/relationships/hyperlink" Target="https://www.lancashireandsouthcumbria.icb.nhs.uk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jpeg"/><Relationship Id="rId4" Type="http://schemas.openxmlformats.org/officeDocument/2006/relationships/hyperlink" Target="https://twitter.com/LSCICB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AE8EF-A4F7-410E-B20E-684EF53A9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107" y="2890927"/>
            <a:ext cx="11585749" cy="1890623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2400"/>
              </a:spcBef>
              <a:spcAft>
                <a:spcPts val="2400"/>
              </a:spcAft>
            </a:pPr>
            <a:r>
              <a:rPr lang="en-US" sz="4000" dirty="0"/>
              <a:t>Lancashire and South Cumbria </a:t>
            </a:r>
            <a:br>
              <a:rPr lang="en-US" sz="4000" dirty="0"/>
            </a:br>
            <a:r>
              <a:rPr lang="en-US" sz="4000" dirty="0"/>
              <a:t>Children and Young People’s Neurodevelopmental Pathway Transformation</a:t>
            </a:r>
            <a:br>
              <a:rPr lang="en-US" sz="4000" dirty="0"/>
            </a:br>
            <a:r>
              <a:rPr lang="en-US" sz="3600" dirty="0">
                <a:solidFill>
                  <a:schemeClr val="tx1"/>
                </a:solidFill>
              </a:rPr>
              <a:t>Update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163376-754A-466A-BEE9-6F1763FB9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5108" y="5397011"/>
            <a:ext cx="10472467" cy="69532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January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0076B-3459-4DC5-9D1F-43231DD4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4775" y="6356349"/>
            <a:ext cx="466006" cy="365125"/>
          </a:xfrm>
        </p:spPr>
        <p:txBody>
          <a:bodyPr/>
          <a:lstStyle/>
          <a:p>
            <a:pPr algn="ctr"/>
            <a:fld id="{507B77E4-D16E-4E80-BECE-B10ACE50DA11}" type="slidenum">
              <a:rPr lang="en-GB" smtClean="0"/>
              <a:pPr algn="ctr"/>
              <a:t>1</a:t>
            </a:fld>
            <a:endParaRPr lang="en-GB"/>
          </a:p>
        </p:txBody>
      </p:sp>
      <p:pic>
        <p:nvPicPr>
          <p:cNvPr id="7" name="Picture 6" descr="A purple and pink logo&#10;&#10;AI-generated content may be incorrect.">
            <a:extLst>
              <a:ext uri="{FF2B5EF4-FFF2-40B4-BE49-F238E27FC236}">
                <a16:creationId xmlns:a16="http://schemas.microsoft.com/office/drawing/2014/main" id="{BC38AE1B-CC02-78E1-D908-B783243E0B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4" b="11169"/>
          <a:stretch/>
        </p:blipFill>
        <p:spPr>
          <a:xfrm>
            <a:off x="3614708" y="5258533"/>
            <a:ext cx="4962583" cy="131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75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B94B4-9136-CED5-885B-453744AE1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Digital pilot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041-6292-0223-AA9B-4D07A8958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/>
            <a:r>
              <a:rPr lang="en-US" sz="1800" dirty="0">
                <a:solidFill>
                  <a:schemeClr val="tx1"/>
                </a:solidFill>
              </a:rPr>
              <a:t>A 6-month pilot due to commence 2nd March 2026 in Blackpool.</a:t>
            </a:r>
          </a:p>
          <a:p>
            <a:pPr marL="285750" indent="-285750"/>
            <a:r>
              <a:rPr lang="en-US" sz="1800" dirty="0">
                <a:solidFill>
                  <a:schemeClr val="tx1"/>
                </a:solidFill>
              </a:rPr>
              <a:t>The system will streamline early pathway stages, enhance school involvement, improve triage quality and </a:t>
            </a:r>
            <a:r>
              <a:rPr lang="en-US" sz="1800" dirty="0" err="1">
                <a:solidFill>
                  <a:schemeClr val="tx1"/>
                </a:solidFill>
              </a:rPr>
              <a:t>standardisation</a:t>
            </a:r>
            <a:r>
              <a:rPr lang="en-US" sz="1800" dirty="0">
                <a:solidFill>
                  <a:schemeClr val="tx1"/>
                </a:solidFill>
              </a:rPr>
              <a:t>, reduce clinical admin burden, and improve experience for families, clinicians, and educators. The scope includes the following applications:</a:t>
            </a:r>
          </a:p>
          <a:p>
            <a:pPr marL="742950" lvl="2" indent="-285750" fontAlgn="base"/>
            <a:r>
              <a:rPr lang="en-US" dirty="0">
                <a:solidFill>
                  <a:schemeClr val="tx1"/>
                </a:solidFill>
              </a:rPr>
              <a:t>Referral (Single Point of Access/Digital Front Door) </a:t>
            </a:r>
          </a:p>
          <a:p>
            <a:pPr marL="742950" lvl="2" indent="-285750" fontAlgn="base"/>
            <a:r>
              <a:rPr lang="en-US" dirty="0">
                <a:solidFill>
                  <a:schemeClr val="tx1"/>
                </a:solidFill>
              </a:rPr>
              <a:t>ND Strengths &amp; Needs Assessment (profiling)</a:t>
            </a:r>
          </a:p>
          <a:p>
            <a:pPr marL="742950" lvl="2" indent="-285750" fontAlgn="base"/>
            <a:r>
              <a:rPr lang="en-US" dirty="0">
                <a:solidFill>
                  <a:schemeClr val="tx1"/>
                </a:solidFill>
              </a:rPr>
              <a:t>Triage</a:t>
            </a:r>
          </a:p>
          <a:p>
            <a:pPr marL="285750" indent="-285750"/>
            <a:r>
              <a:rPr lang="en-US" sz="1800" dirty="0">
                <a:solidFill>
                  <a:schemeClr val="tx1"/>
                </a:solidFill>
              </a:rPr>
              <a:t>It is hoped that the pilot will prove that the digital platform provides a better system in terms of:</a:t>
            </a:r>
          </a:p>
          <a:p>
            <a:pPr marL="742950" lvl="2" indent="-285750"/>
            <a:r>
              <a:rPr lang="en-US" dirty="0">
                <a:solidFill>
                  <a:schemeClr val="tx1"/>
                </a:solidFill>
              </a:rPr>
              <a:t>Costs reduction -  A reduction in CYP coming through to the diagnostics stage due to measures being put into place for earlier support (reasonable adjustments which are automatically generated from the profiling tool)</a:t>
            </a:r>
          </a:p>
          <a:p>
            <a:pPr marL="742950" lvl="2" indent="-285750"/>
            <a:r>
              <a:rPr lang="en-US" dirty="0" err="1">
                <a:solidFill>
                  <a:schemeClr val="tx1"/>
                </a:solidFill>
              </a:rPr>
              <a:t>Utilisation</a:t>
            </a:r>
            <a:r>
              <a:rPr lang="en-US" dirty="0">
                <a:solidFill>
                  <a:schemeClr val="tx1"/>
                </a:solidFill>
              </a:rPr>
              <a:t> – Less burdensome on admin time at BTH (work has previously been undertaken to cost out the entire journey, it is anticipated that </a:t>
            </a:r>
            <a:r>
              <a:rPr lang="en-US" dirty="0" err="1">
                <a:solidFill>
                  <a:schemeClr val="tx1"/>
                </a:solidFill>
              </a:rPr>
              <a:t>digitalisation</a:t>
            </a:r>
            <a:r>
              <a:rPr lang="en-US" dirty="0">
                <a:solidFill>
                  <a:schemeClr val="tx1"/>
                </a:solidFill>
              </a:rPr>
              <a:t> will reduce this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5F6ED6-5A39-7515-4479-F28837E9E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210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E3AF2-163B-D183-B564-6B794858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58223" cy="1325563"/>
          </a:xfrm>
        </p:spPr>
        <p:txBody>
          <a:bodyPr anchor="ctr">
            <a:normAutofit/>
          </a:bodyPr>
          <a:lstStyle/>
          <a:p>
            <a:r>
              <a:rPr lang="en-GB" dirty="0"/>
              <a:t>Right to Choose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E9925-E350-664B-ADD1-C6FFB3CF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5725" y="6356349"/>
            <a:ext cx="485056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507B77E4-D16E-4E80-BECE-B10ACE50DA11}" type="slidenum">
              <a:rPr lang="en-GB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en-GB" sz="19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77117790-5FC9-F0DD-5488-2A1C514761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21543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6632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1267" y="0"/>
            <a:ext cx="8331273" cy="873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539" b="1">
                <a:solidFill>
                  <a:srgbClr val="005EB8"/>
                </a:solidFill>
              </a:rPr>
              <a:t>Lancashire and South Cumbria Neurodiversity Training Principles for Professionals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1664355" y="865186"/>
            <a:ext cx="8706378" cy="1169618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GB" sz="1814" b="1">
                <a:solidFill>
                  <a:srgbClr val="FFFFFF"/>
                </a:solidFill>
              </a:rPr>
              <a:t>Consistency and Quality Assurance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/>
              <a:t>Standardised Frameworks: Align with national standards (e.g., Oliver McGowan Mandatory Training)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/>
              <a:t>Verified and Accredited Providers: Trainers with relevant qualifications and ethical standards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/>
              <a:t>Evidence-based Content: Grounded in current research and best practices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/>
              <a:t>Consistent messaging to families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664355" y="2117723"/>
            <a:ext cx="8706378" cy="1039790"/>
          </a:xfrm>
          <a:prstGeom prst="rect">
            <a:avLst/>
          </a:prstGeom>
          <a:solidFill>
            <a:srgbClr val="007F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GB" sz="1814" b="1" dirty="0">
                <a:solidFill>
                  <a:srgbClr val="FFFFFF"/>
                </a:solidFill>
              </a:rPr>
              <a:t>Tiered Training Approach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 dirty="0"/>
              <a:t>Universal Training: For all staff across the system, at all levels, to raise awareness and reduce stigma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 dirty="0"/>
              <a:t>Targeted Training: For staff working directly with neurodivergent individuals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 dirty="0"/>
              <a:t>Specialist Training: For professionals requiring in-depth expertise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4355" y="3240431"/>
            <a:ext cx="8706378" cy="103979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GB" sz="1814" b="1">
                <a:solidFill>
                  <a:srgbClr val="FFFFFF"/>
                </a:solidFill>
              </a:rPr>
              <a:t>Inclusive and Person-Centred Design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/>
              <a:t>Strengths-based Approach: Highlight unique strengths of neurodivergent individuals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/>
              <a:t>Flexible Learning Formats: Visual, auditory, kinaesthetic; online and in-person options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/>
              <a:t>Environmental Adjustments: Sensory-friendly training environments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4355" y="4363139"/>
            <a:ext cx="8706378" cy="1039790"/>
          </a:xfrm>
          <a:prstGeom prst="rect">
            <a:avLst/>
          </a:prstGeom>
          <a:solidFill>
            <a:srgbClr val="007F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GB" sz="1814" b="1" dirty="0">
                <a:solidFill>
                  <a:srgbClr val="FFFFFF"/>
                </a:solidFill>
              </a:rPr>
              <a:t>Accessibility and Engagement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 dirty="0"/>
              <a:t>Clear Communication: Plain language, structured layouts, accessible fonts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 dirty="0"/>
              <a:t>Interactive Methods: Gamification, group discussions, assistive technologies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 dirty="0"/>
              <a:t>Pre- and Post-Training Support: Advance materials and follow-up resources</a:t>
            </a:r>
          </a:p>
        </p:txBody>
      </p:sp>
      <p:sp>
        <p:nvSpPr>
          <p:cNvPr id="7" name="Rectangle 6"/>
          <p:cNvSpPr/>
          <p:nvPr/>
        </p:nvSpPr>
        <p:spPr>
          <a:xfrm>
            <a:off x="1664355" y="5485847"/>
            <a:ext cx="8706378" cy="103979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GB" sz="1814" b="1">
                <a:solidFill>
                  <a:srgbClr val="FFFFFF"/>
                </a:solidFill>
              </a:rPr>
              <a:t>Ethical and Professional Conduct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/>
              <a:t>Respect and Confidentiality: Uphold ethical standards and individual preferences</a:t>
            </a:r>
          </a:p>
          <a:p>
            <a:pPr marL="259118" indent="-259118"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</a:defRPr>
            </a:pPr>
            <a:r>
              <a:rPr lang="en-GB" sz="1451"/>
              <a:t>Continuous Improvement: Ongoing professional development and strategy evolution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20A2E-AD4B-0428-ADA6-83D78E70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58223" cy="1325563"/>
          </a:xfrm>
        </p:spPr>
        <p:txBody>
          <a:bodyPr anchor="ctr">
            <a:normAutofit/>
          </a:bodyPr>
          <a:lstStyle/>
          <a:p>
            <a:r>
              <a:rPr lang="en-GB" dirty="0"/>
              <a:t>ND Tiered Training Offer for the System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6EC0B-D824-79B9-A5AA-FAC8C105A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5725" y="6356349"/>
            <a:ext cx="485056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507B77E4-D16E-4E80-BECE-B10ACE50DA11}" type="slidenum">
              <a:rPr lang="en-GB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13</a:t>
            </a:fld>
            <a:endParaRPr lang="en-GB" sz="19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367F4C7-0FB3-BE7E-F237-4E3D1FC6CB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56295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8698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20E6C8C-9464-FF21-A863-20C2AD173D1D}"/>
              </a:ext>
            </a:extLst>
          </p:cNvPr>
          <p:cNvGraphicFramePr/>
          <p:nvPr/>
        </p:nvGraphicFramePr>
        <p:xfrm>
          <a:off x="3379019" y="1882880"/>
          <a:ext cx="8128000" cy="3970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rrow: Left-Right 4">
            <a:extLst>
              <a:ext uri="{FF2B5EF4-FFF2-40B4-BE49-F238E27FC236}">
                <a16:creationId xmlns:a16="http://schemas.microsoft.com/office/drawing/2014/main" id="{78F2FD7E-4A5D-F5BC-E60A-0E7D66AE4FD4}"/>
              </a:ext>
            </a:extLst>
          </p:cNvPr>
          <p:cNvSpPr/>
          <p:nvPr/>
        </p:nvSpPr>
        <p:spPr>
          <a:xfrm>
            <a:off x="3185652" y="5921068"/>
            <a:ext cx="8642555" cy="464389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Step Up/Step Down Support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5F1987-D491-A447-CA8C-F89220B5FCEF}"/>
              </a:ext>
            </a:extLst>
          </p:cNvPr>
          <p:cNvSpPr txBox="1"/>
          <p:nvPr/>
        </p:nvSpPr>
        <p:spPr>
          <a:xfrm>
            <a:off x="401483" y="933500"/>
            <a:ext cx="2328279" cy="5632311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Shared Principles: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Support is based on need, not diagnosis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No child or family is turned away or closed to services because they are unable to engage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Support is joined up and continuous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Children, young people and families are at the centre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whole family is considered, not just the child or young person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11AFCD-3487-8489-2EA8-E2E1B1752298}"/>
              </a:ext>
            </a:extLst>
          </p:cNvPr>
          <p:cNvSpPr/>
          <p:nvPr/>
        </p:nvSpPr>
        <p:spPr>
          <a:xfrm>
            <a:off x="2271252" y="50695"/>
            <a:ext cx="864255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GB" sz="2800" b="1" cap="none" spc="0" dirty="0">
                <a:ln/>
                <a:solidFill>
                  <a:schemeClr val="accent4"/>
                </a:solidFill>
                <a:effectLst/>
              </a:rPr>
              <a:t>Lancashire &amp; South Cumbria Needs Led Support: Principles &amp; Tiers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9726CD-FBA0-C89C-EAC8-2E97A9E19678}"/>
              </a:ext>
            </a:extLst>
          </p:cNvPr>
          <p:cNvSpPr txBox="1"/>
          <p:nvPr/>
        </p:nvSpPr>
        <p:spPr>
          <a:xfrm>
            <a:off x="3510116" y="2857104"/>
            <a:ext cx="227125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100" dirty="0"/>
              <a:t>General offers for families and children: classes, groups, courses, online resources.</a:t>
            </a:r>
            <a:endParaRPr lang="en-GB" sz="11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100" dirty="0"/>
              <a:t>Knowledge, skills, and consistent understanding for all professionals (education, health, social care, housing, voluntary sector).</a:t>
            </a:r>
            <a:endParaRPr lang="en-GB" sz="11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100" dirty="0"/>
              <a:t>Information, advice, and signposting for families.</a:t>
            </a:r>
            <a:endParaRPr lang="en-GB" sz="11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100"/>
              <a:t>Completion </a:t>
            </a:r>
            <a:r>
              <a:rPr lang="en-US" sz="1100" dirty="0"/>
              <a:t>of Strengths and Needs Profile.</a:t>
            </a:r>
            <a:endParaRPr lang="en-GB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39ADD1-980E-AABD-D52E-48C16AADE1E6}"/>
              </a:ext>
            </a:extLst>
          </p:cNvPr>
          <p:cNvSpPr txBox="1"/>
          <p:nvPr/>
        </p:nvSpPr>
        <p:spPr>
          <a:xfrm>
            <a:off x="6430625" y="2857104"/>
            <a:ext cx="2152608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100" dirty="0"/>
              <a:t>Peer support, practical tools, and coordinated early help from more than one service.</a:t>
            </a:r>
            <a:endParaRPr lang="en-GB" sz="11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100" dirty="0"/>
              <a:t>Team Around the Family (TAF) approach.</a:t>
            </a:r>
            <a:endParaRPr lang="en-GB" sz="11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100" dirty="0"/>
              <a:t>Courses, resources, and support groups that families can access with referral.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Early Help Assessment (EHA) as the entry point to some support.</a:t>
            </a:r>
            <a:endParaRPr lang="en-GB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747BA7-1493-066F-523F-241501C2D393}"/>
              </a:ext>
            </a:extLst>
          </p:cNvPr>
          <p:cNvSpPr txBox="1"/>
          <p:nvPr/>
        </p:nvSpPr>
        <p:spPr>
          <a:xfrm>
            <a:off x="9052890" y="2857104"/>
            <a:ext cx="227125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/>
              <a:t>Specialist interventions—reserved for those whose needs have not been met by earlier support.</a:t>
            </a:r>
            <a:endParaRPr lang="en-GB" sz="11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/>
              <a:t>Multi-professional, specialist support for more complex needs.</a:t>
            </a:r>
            <a:endParaRPr lang="en-GB" sz="11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/>
              <a:t>Joint planning meetings and ongoing involvement from services.</a:t>
            </a:r>
            <a:endParaRPr lang="en-GB" sz="1100" dirty="0"/>
          </a:p>
        </p:txBody>
      </p:sp>
      <p:sp>
        <p:nvSpPr>
          <p:cNvPr id="12" name="Arrow: Left-Right 11">
            <a:extLst>
              <a:ext uri="{FF2B5EF4-FFF2-40B4-BE49-F238E27FC236}">
                <a16:creationId xmlns:a16="http://schemas.microsoft.com/office/drawing/2014/main" id="{CCF76E11-4E93-5B43-F7EA-64E37AD493CB}"/>
              </a:ext>
            </a:extLst>
          </p:cNvPr>
          <p:cNvSpPr/>
          <p:nvPr/>
        </p:nvSpPr>
        <p:spPr>
          <a:xfrm>
            <a:off x="3265949" y="6393611"/>
            <a:ext cx="8642555" cy="464389"/>
          </a:xfrm>
          <a:prstGeom prst="left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Consent and Child Voice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839776F-E7C5-7567-3227-02BA989133F6}"/>
              </a:ext>
            </a:extLst>
          </p:cNvPr>
          <p:cNvSpPr/>
          <p:nvPr/>
        </p:nvSpPr>
        <p:spPr>
          <a:xfrm>
            <a:off x="3379019" y="1179871"/>
            <a:ext cx="8128000" cy="63513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Crisis/Intensive Support</a:t>
            </a:r>
          </a:p>
          <a:p>
            <a:pPr algn="ctr"/>
            <a:r>
              <a:rPr lang="en-GB" sz="1200" dirty="0"/>
              <a:t>Multi-agency, mandatory response, Statutory assessments and interventions where needed, No need to access other tiers first</a:t>
            </a:r>
          </a:p>
        </p:txBody>
      </p:sp>
    </p:spTree>
    <p:extLst>
      <p:ext uri="{BB962C8B-B14F-4D97-AF65-F5344CB8AC3E}">
        <p14:creationId xmlns:p14="http://schemas.microsoft.com/office/powerpoint/2010/main" val="592430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CFD72-7C4C-7CB5-D5E1-4D11095E1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86BE9-3265-C531-2CA0-C97860ED6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58223" cy="1325563"/>
          </a:xfrm>
        </p:spPr>
        <p:txBody>
          <a:bodyPr anchor="ctr">
            <a:normAutofit/>
          </a:bodyPr>
          <a:lstStyle/>
          <a:p>
            <a:r>
              <a:rPr lang="en-GB" dirty="0"/>
              <a:t>ND Support Hub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99D1A-BEA7-F7A2-6FEB-5AA87715E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5725" y="6356349"/>
            <a:ext cx="485056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507B77E4-D16E-4E80-BECE-B10ACE50DA11}" type="slidenum">
              <a:rPr lang="en-GB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15</a:t>
            </a:fld>
            <a:endParaRPr lang="en-GB" sz="19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3937FC1-EB9E-AC88-5E93-792E5730F62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521151"/>
          <a:ext cx="10515600" cy="4971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4376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AFD08-3B02-5C90-1118-385F0DE72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 hubs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D145F-5A02-2C59-9075-AE7EE7B9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5740"/>
            <a:ext cx="10515600" cy="5275733"/>
          </a:xfrm>
        </p:spPr>
        <p:txBody>
          <a:bodyPr>
            <a:normAutofit/>
          </a:bodyPr>
          <a:lstStyle/>
          <a:p>
            <a:r>
              <a:rPr lang="en-GB" sz="1900" dirty="0"/>
              <a:t>Funding for additional support secured for three years from ICB and range of ‘Lot A’ providers identified through collaboration with Spring North to run hubs in each area:</a:t>
            </a:r>
          </a:p>
          <a:p>
            <a:endParaRPr lang="en-GB" sz="1900" dirty="0"/>
          </a:p>
          <a:p>
            <a:pPr marL="0" indent="0">
              <a:buNone/>
            </a:pPr>
            <a:endParaRPr lang="en-GB" sz="1900" dirty="0"/>
          </a:p>
          <a:p>
            <a:pPr marL="0" indent="0">
              <a:buNone/>
            </a:pPr>
            <a:endParaRPr lang="en-GB" sz="1900" dirty="0"/>
          </a:p>
          <a:p>
            <a:endParaRPr lang="en-GB" sz="1900" dirty="0"/>
          </a:p>
          <a:p>
            <a:endParaRPr lang="en-GB" sz="1900" dirty="0"/>
          </a:p>
          <a:p>
            <a:pPr marL="0" indent="0">
              <a:buNone/>
            </a:pPr>
            <a:endParaRPr lang="en-GB" sz="1900" dirty="0"/>
          </a:p>
          <a:p>
            <a:endParaRPr lang="en-GB" sz="1900" dirty="0"/>
          </a:p>
          <a:p>
            <a:r>
              <a:rPr lang="en-GB" sz="1900" dirty="0"/>
              <a:t>‘Lot B’ providers identified to be commissioned for specialist support to meet gaps.</a:t>
            </a:r>
          </a:p>
          <a:p>
            <a:r>
              <a:rPr lang="en-GB" sz="1900" dirty="0"/>
              <a:t>National Lottery - Solidarity Fund £1.2 million over 5 years</a:t>
            </a:r>
          </a:p>
          <a:p>
            <a:r>
              <a:rPr lang="en-GB" sz="1900" dirty="0"/>
              <a:t>Spring North submitted bid for match funding in September – outcome expected by April 2026.</a:t>
            </a:r>
          </a:p>
          <a:p>
            <a:r>
              <a:rPr lang="en-GB" sz="1900" dirty="0"/>
              <a:t>Spring North to support provider development – links with training workstream.</a:t>
            </a:r>
          </a:p>
          <a:p>
            <a:r>
              <a:rPr lang="en-GB" sz="1900" dirty="0"/>
              <a:t>Work as a partnership to define the hub model.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E0606-7E87-3208-69BC-FDF9A42D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pPr/>
              <a:t>16</a:t>
            </a:fld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4F84D6A-0F8D-C47E-06EB-00ED5551C65D}"/>
              </a:ext>
            </a:extLst>
          </p:cNvPr>
          <p:cNvGraphicFramePr>
            <a:graphicFrameLocks noGrp="1"/>
          </p:cNvGraphicFramePr>
          <p:nvPr/>
        </p:nvGraphicFramePr>
        <p:xfrm>
          <a:off x="2575932" y="2102229"/>
          <a:ext cx="6425513" cy="243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2401">
                  <a:extLst>
                    <a:ext uri="{9D8B030D-6E8A-4147-A177-3AD203B41FA5}">
                      <a16:colId xmlns:a16="http://schemas.microsoft.com/office/drawing/2014/main" val="1766056086"/>
                    </a:ext>
                  </a:extLst>
                </a:gridCol>
                <a:gridCol w="1836556">
                  <a:extLst>
                    <a:ext uri="{9D8B030D-6E8A-4147-A177-3AD203B41FA5}">
                      <a16:colId xmlns:a16="http://schemas.microsoft.com/office/drawing/2014/main" val="2576446652"/>
                    </a:ext>
                  </a:extLst>
                </a:gridCol>
                <a:gridCol w="1836556">
                  <a:extLst>
                    <a:ext uri="{9D8B030D-6E8A-4147-A177-3AD203B41FA5}">
                      <a16:colId xmlns:a16="http://schemas.microsoft.com/office/drawing/2014/main" val="2598334628"/>
                    </a:ext>
                  </a:extLst>
                </a:gridCol>
              </a:tblGrid>
              <a:tr h="2136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Area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C&amp;YP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Adults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9481018"/>
                  </a:ext>
                </a:extLst>
              </a:tr>
              <a:tr h="2136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>
                          <a:effectLst/>
                        </a:rPr>
                        <a:t>North Lancashire &amp; South Cumbria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Triple 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Triple 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7761568"/>
                  </a:ext>
                </a:extLst>
              </a:tr>
              <a:tr h="4272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>
                          <a:effectLst/>
                        </a:rPr>
                        <a:t>Central Lancashire</a:t>
                      </a:r>
                    </a:p>
                    <a:p>
                      <a:pPr>
                        <a:buNone/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Key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Key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2615365"/>
                  </a:ext>
                </a:extLst>
              </a:tr>
              <a:tr h="2136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Blackpool, Fylde &amp; Wyre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Communicate SLT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Communicate SLT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350179"/>
                  </a:ext>
                </a:extLst>
              </a:tr>
              <a:tr h="4272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>
                          <a:effectLst/>
                        </a:rPr>
                        <a:t>West Lancashire</a:t>
                      </a:r>
                    </a:p>
                    <a:p>
                      <a:pPr>
                        <a:buNone/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Lancashire Mind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Lancashire Mind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023682"/>
                  </a:ext>
                </a:extLst>
              </a:tr>
              <a:tr h="4272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East Lancashire and BwD</a:t>
                      </a:r>
                    </a:p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CANW (Existing Commission)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>
                          <a:effectLst/>
                        </a:rPr>
                        <a:t>Blackburn Rovers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2409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139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09230-594F-5EA9-D768-433EE7F33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E3765-2339-FD1D-C802-A594AB934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58223" cy="1325563"/>
          </a:xfrm>
        </p:spPr>
        <p:txBody>
          <a:bodyPr anchor="ctr">
            <a:normAutofit/>
          </a:bodyPr>
          <a:lstStyle/>
          <a:p>
            <a:r>
              <a:rPr lang="en-GB" dirty="0"/>
              <a:t>Proposal Sensory Processing Pilot - Targeted Offer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9CE5BAC-85C7-F632-9692-4A638E6E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5725" y="6356349"/>
            <a:ext cx="485056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507B77E4-D16E-4E80-BECE-B10ACE50DA11}" type="slidenum">
              <a:rPr lang="en-GB" smtClean="0"/>
              <a:pPr>
                <a:spcAft>
                  <a:spcPts val="600"/>
                </a:spcAft>
              </a:pPr>
              <a:t>17</a:t>
            </a:fld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8DF3B2-D5C7-AB95-E148-10C521044E6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042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FAFD2-B11B-B621-A475-F8B6C0490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58223" cy="1325563"/>
          </a:xfrm>
        </p:spPr>
        <p:txBody>
          <a:bodyPr anchor="ctr">
            <a:normAutofit/>
          </a:bodyPr>
          <a:lstStyle/>
          <a:p>
            <a:r>
              <a:rPr lang="en-GB" dirty="0"/>
              <a:t>Communications and Engagement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EA485B-ABD5-60C7-BC5F-C392F57A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5725" y="6356349"/>
            <a:ext cx="485056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507B77E4-D16E-4E80-BECE-B10ACE50DA11}" type="slidenum">
              <a:rPr lang="en-GB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18</a:t>
            </a:fld>
            <a:endParaRPr lang="en-GB" sz="19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C005922-7F74-BD98-B6E2-C790CA43C2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0913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0182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9F0AF-A274-1528-A031-6EA82A904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Task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B2727-A9FD-A00B-B7F3-983061085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None/>
            </a:pPr>
            <a:r>
              <a:rPr lang="en-GB" b="1" dirty="0"/>
              <a:t>Profiling Tool</a:t>
            </a:r>
          </a:p>
          <a:p>
            <a:pPr lvl="1"/>
            <a:r>
              <a:rPr lang="en-GB" dirty="0"/>
              <a:t>	Based on Portsmouth Model</a:t>
            </a:r>
            <a:endParaRPr lang="en-GB" dirty="0">
              <a:cs typeface="Arial"/>
            </a:endParaRPr>
          </a:p>
          <a:p>
            <a:pPr lvl="1"/>
            <a:r>
              <a:rPr lang="en-GB" dirty="0"/>
              <a:t>	Building on work undertaken in the North East and North Cumbria ICB</a:t>
            </a:r>
            <a:endParaRPr lang="en-GB" dirty="0">
              <a:cs typeface="Arial"/>
            </a:endParaRPr>
          </a:p>
          <a:p>
            <a:pPr lvl="1"/>
            <a:r>
              <a:rPr lang="en-GB" dirty="0"/>
              <a:t>	Fully digitalised and integrated into app</a:t>
            </a:r>
            <a:endParaRPr lang="en-GB" dirty="0">
              <a:cs typeface="Arial"/>
            </a:endParaRPr>
          </a:p>
          <a:p>
            <a:pPr lvl="1"/>
            <a:r>
              <a:rPr lang="en-GB" dirty="0"/>
              <a:t>	Developing an ND profile for each child</a:t>
            </a:r>
            <a:endParaRPr lang="en-GB" dirty="0">
              <a:cs typeface="Arial"/>
            </a:endParaRPr>
          </a:p>
          <a:p>
            <a:pPr marL="457200" lvl="1" indent="0">
              <a:buNone/>
            </a:pPr>
            <a:endParaRPr lang="en-GB"/>
          </a:p>
          <a:p>
            <a:pPr marL="457200" lvl="1" indent="0">
              <a:buNone/>
            </a:pPr>
            <a:r>
              <a:rPr lang="en-GB" b="1" dirty="0"/>
              <a:t>Pathological Demand Avoidance (PDA)</a:t>
            </a:r>
            <a:endParaRPr lang="en-GB" b="1" dirty="0">
              <a:cs typeface="Arial"/>
            </a:endParaRPr>
          </a:p>
          <a:p>
            <a:pPr lvl="1"/>
            <a:r>
              <a:rPr lang="en-GB" dirty="0"/>
              <a:t>	Development of a system wide Position Statement through co-production</a:t>
            </a:r>
            <a:endParaRPr lang="en-GB" dirty="0">
              <a:cs typeface="Arial"/>
            </a:endParaRPr>
          </a:p>
          <a:p>
            <a:pPr lvl="1"/>
            <a:r>
              <a:rPr lang="en-GB" dirty="0"/>
              <a:t>	Training and education in understanding of presenting need and support strategies</a:t>
            </a:r>
            <a:endParaRPr lang="en-GB" dirty="0">
              <a:cs typeface="Arial"/>
            </a:endParaRPr>
          </a:p>
          <a:p>
            <a:pPr lvl="1"/>
            <a:r>
              <a:rPr lang="en-GB" dirty="0"/>
              <a:t>	Consistency in how all agencies engage and work where PDA is being raised</a:t>
            </a:r>
            <a:endParaRPr lang="en-GB" dirty="0">
              <a:cs typeface="Arial"/>
            </a:endParaRPr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1A67A-ED31-3F50-E991-6403AEB42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43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D8DC5-D9E4-D871-66CB-5D0CE3989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Lancashire &amp; South Cumbria position for autism and ADHD pathways for children and young people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2662912C-5A6D-8D08-DC45-EA58C64CA73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45197B-CD4F-D635-0B52-F2D44CE15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702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83751-151D-9BA3-D59E-075251F1E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58223" cy="1325563"/>
          </a:xfrm>
        </p:spPr>
        <p:txBody>
          <a:bodyPr anchor="ctr">
            <a:normAutofit/>
          </a:bodyPr>
          <a:lstStyle/>
          <a:p>
            <a:r>
              <a:rPr lang="en-GB" sz="3300"/>
              <a:t>Autism Pathway in Central and West Lancashire</a:t>
            </a:r>
            <a:br>
              <a:rPr lang="en-GB" sz="3300"/>
            </a:br>
            <a:endParaRPr lang="en-GB" sz="33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11FB12-E43B-0892-3149-EAA7D8BFE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5725" y="6356349"/>
            <a:ext cx="485056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507B77E4-D16E-4E80-BECE-B10ACE50DA11}" type="slidenum">
              <a:rPr lang="en-GB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20</a:t>
            </a:fld>
            <a:endParaRPr lang="en-GB" sz="19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B525F17-6890-AC9B-CEC9-22F61BC33F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5293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6029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12FC5-E484-2A5C-E61C-6D73CB507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to get involved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92FF9-4CEB-B394-4289-84182232E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373" y="1412669"/>
            <a:ext cx="11019503" cy="50802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If you are interested in being part of any of the workstreams please contact: </a:t>
            </a:r>
            <a:r>
              <a:rPr lang="en-GB" dirty="0">
                <a:hlinkClick r:id="rId2"/>
              </a:rPr>
              <a:t>lscicb.cypsend@nhs.net</a:t>
            </a:r>
            <a:endParaRPr lang="en-GB" dirty="0"/>
          </a:p>
          <a:p>
            <a:r>
              <a:rPr lang="en-GB" dirty="0"/>
              <a:t>We are particularly looking for involvement in the following workstreams:</a:t>
            </a:r>
          </a:p>
          <a:p>
            <a:pPr lvl="1"/>
            <a:r>
              <a:rPr lang="en-GB" dirty="0"/>
              <a:t>Training &amp; Education</a:t>
            </a:r>
          </a:p>
          <a:p>
            <a:pPr lvl="1"/>
            <a:r>
              <a:rPr lang="en-GB" dirty="0"/>
              <a:t>Needs Led Support</a:t>
            </a:r>
          </a:p>
          <a:p>
            <a:pPr lvl="1"/>
            <a:r>
              <a:rPr lang="en-GB" dirty="0"/>
              <a:t>Digital </a:t>
            </a:r>
            <a:endParaRPr lang="en-GB" dirty="0">
              <a:cs typeface="Arial"/>
            </a:endParaRPr>
          </a:p>
          <a:p>
            <a:pPr lvl="1"/>
            <a:r>
              <a:rPr lang="en-GB" dirty="0"/>
              <a:t>PDA</a:t>
            </a:r>
          </a:p>
          <a:p>
            <a:pPr lvl="1"/>
            <a:r>
              <a:rPr lang="en-GB" dirty="0"/>
              <a:t>Sensory</a:t>
            </a:r>
          </a:p>
          <a:p>
            <a:pPr lvl="1"/>
            <a:r>
              <a:rPr lang="en-GB" dirty="0"/>
              <a:t>Comms &amp; Engagement</a:t>
            </a:r>
          </a:p>
          <a:p>
            <a:pPr lvl="1"/>
            <a:endParaRPr lang="en-GB" dirty="0"/>
          </a:p>
          <a:p>
            <a:r>
              <a:rPr lang="en-GB" dirty="0"/>
              <a:t>Parent carer forums are engaged in all workstreams and wider engagement with families will take place going forward.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5B2D8-3414-D73D-F032-B963E6966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1529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86451" y="5310360"/>
            <a:ext cx="10803037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33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  <a:r>
              <a:rPr lang="en-GB" sz="2133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33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lancashireandsouthcumbria.icb.nhs.uk</a:t>
            </a:r>
            <a:r>
              <a:rPr lang="en-GB" sz="2133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GB" sz="2133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en-GB" sz="2133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33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@LSCICB </a:t>
            </a:r>
            <a:r>
              <a:rPr lang="en-GB" sz="2133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GB" sz="2133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</a:t>
            </a:r>
            <a:r>
              <a:rPr lang="en-GB" sz="2133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33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@LSCICB</a:t>
            </a:r>
            <a:endParaRPr lang="en-GB" sz="2133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586451" y="4817731"/>
            <a:ext cx="10803037" cy="0"/>
          </a:xfrm>
          <a:prstGeom prst="line">
            <a:avLst/>
          </a:prstGeom>
          <a:ln w="57150">
            <a:solidFill>
              <a:srgbClr val="005EB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C24C8744-F785-40B1-B90F-1E474031990E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360" y="2484966"/>
            <a:ext cx="2875280" cy="188806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7568C5-BA9F-46F9-A36C-CA70C1573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20A6-AFA1-4363-A256-123012939910}" type="slidenum">
              <a:rPr lang="en-GB" smtClean="0"/>
              <a:t>22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49CDF7-B94E-47FD-AE30-0D26E1CEC4DF}"/>
              </a:ext>
            </a:extLst>
          </p:cNvPr>
          <p:cNvSpPr txBox="1"/>
          <p:nvPr/>
        </p:nvSpPr>
        <p:spPr>
          <a:xfrm>
            <a:off x="10096500" y="0"/>
            <a:ext cx="2095500" cy="1457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783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4B014-5080-8681-839B-99A1A8DBC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82096"/>
            <a:ext cx="9358223" cy="1325563"/>
          </a:xfrm>
        </p:spPr>
        <p:txBody>
          <a:bodyPr/>
          <a:lstStyle/>
          <a:p>
            <a:r>
              <a:rPr lang="en-GB" dirty="0"/>
              <a:t>What have we been doing?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5DA67-FD10-B5B6-7B34-DBAEE777F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837"/>
            <a:ext cx="10515600" cy="512127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l" rtl="0" fontAlgn="base">
              <a:buFont typeface="Wingdings" panose="05000000000000000000" pitchFamily="2" charset="2"/>
              <a:buChar char="ü"/>
            </a:pPr>
            <a:r>
              <a:rPr lang="en-GB" sz="2800" b="0" i="0" u="none" strike="noStrike">
                <a:solidFill>
                  <a:srgbClr val="000000"/>
                </a:solidFill>
                <a:effectLst/>
              </a:rPr>
              <a:t>Ran </a:t>
            </a:r>
            <a:r>
              <a:rPr lang="en-GB" sz="2800">
                <a:solidFill>
                  <a:srgbClr val="000000"/>
                </a:solidFill>
              </a:rPr>
              <a:t>a</a:t>
            </a:r>
            <a:r>
              <a:rPr lang="en-GB" sz="2800" b="0" i="0" u="none" strike="noStrike">
                <a:solidFill>
                  <a:srgbClr val="000000"/>
                </a:solidFill>
                <a:effectLst/>
              </a:rPr>
              <a:t> Stakeholder Expert Group in 2024 to lead </a:t>
            </a:r>
            <a:r>
              <a:rPr lang="en-GB" sz="2800">
                <a:solidFill>
                  <a:srgbClr val="000000"/>
                </a:solidFill>
              </a:rPr>
              <a:t>developments</a:t>
            </a:r>
            <a:endParaRPr lang="en-GB" sz="2800" b="0" i="0" u="none" strike="noStrike">
              <a:solidFill>
                <a:srgbClr val="00000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2800" b="0" i="0" u="none" strike="noStrike">
              <a:solidFill>
                <a:srgbClr val="000000"/>
              </a:solidFill>
              <a:effectLst/>
            </a:endParaRPr>
          </a:p>
          <a:p>
            <a:pPr algn="l" rtl="0" fontAlgn="base">
              <a:buFont typeface="Wingdings" panose="05000000000000000000" pitchFamily="2" charset="2"/>
              <a:buChar char="ü"/>
            </a:pPr>
            <a:r>
              <a:rPr lang="en-GB" sz="2800" b="0" i="0" u="none" strike="noStrike">
                <a:solidFill>
                  <a:srgbClr val="000000"/>
                </a:solidFill>
                <a:effectLst/>
              </a:rPr>
              <a:t>System wide workshop listening</a:t>
            </a:r>
            <a:r>
              <a:rPr lang="en-GB" sz="2800" b="0" i="0">
                <a:solidFill>
                  <a:srgbClr val="000000"/>
                </a:solidFill>
                <a:effectLst/>
              </a:rPr>
              <a:t>​ events</a:t>
            </a:r>
          </a:p>
          <a:p>
            <a:pPr algn="l" rtl="0" fontAlgn="base">
              <a:buFont typeface="Wingdings" panose="05000000000000000000" pitchFamily="2" charset="2"/>
              <a:buChar char="ü"/>
            </a:pPr>
            <a:endParaRPr lang="en-GB" sz="2800" b="0" i="0">
              <a:solidFill>
                <a:srgbClr val="000000"/>
              </a:solidFill>
              <a:effectLst/>
              <a:cs typeface="Arial"/>
            </a:endParaRPr>
          </a:p>
          <a:p>
            <a:pPr algn="l" rtl="0" fontAlgn="base">
              <a:buFont typeface="Wingdings" panose="05000000000000000000" pitchFamily="2" charset="2"/>
              <a:buChar char="ü"/>
            </a:pPr>
            <a:r>
              <a:rPr lang="en-GB" sz="2800" b="0" i="0" u="none" strike="noStrike">
                <a:solidFill>
                  <a:srgbClr val="000000"/>
                </a:solidFill>
                <a:effectLst/>
              </a:rPr>
              <a:t>Commissioning framework agreed</a:t>
            </a:r>
            <a:r>
              <a:rPr lang="en-GB" sz="2800" b="0" i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Wingdings" panose="05000000000000000000" pitchFamily="2" charset="2"/>
              <a:buChar char="ü"/>
            </a:pPr>
            <a:endParaRPr lang="en-GB" sz="2800" b="0" i="0">
              <a:solidFill>
                <a:srgbClr val="000000"/>
              </a:solidFill>
              <a:effectLst/>
              <a:cs typeface="Arial"/>
            </a:endParaRPr>
          </a:p>
          <a:p>
            <a:pPr algn="l" rtl="0" fontAlgn="base">
              <a:buFont typeface="Wingdings" panose="05000000000000000000" pitchFamily="2" charset="2"/>
              <a:buChar char="ü"/>
            </a:pPr>
            <a:r>
              <a:rPr lang="en-GB" sz="2800" b="0" i="0" u="none" strike="noStrike">
                <a:solidFill>
                  <a:srgbClr val="000000"/>
                </a:solidFill>
                <a:effectLst/>
              </a:rPr>
              <a:t>New minimum diagnostic standards have been agreed</a:t>
            </a:r>
          </a:p>
          <a:p>
            <a:pPr algn="l" rtl="0" fontAlgn="base">
              <a:buFont typeface="Wingdings" panose="05000000000000000000" pitchFamily="2" charset="2"/>
              <a:buChar char="ü"/>
            </a:pPr>
            <a:endParaRPr lang="en-GB" sz="2800">
              <a:solidFill>
                <a:srgbClr val="000000"/>
              </a:solidFill>
              <a:cs typeface="Arial"/>
            </a:endParaRPr>
          </a:p>
          <a:p>
            <a:pPr algn="l" rtl="0" fontAlgn="base">
              <a:buFont typeface="Wingdings" panose="05000000000000000000" pitchFamily="2" charset="2"/>
              <a:buChar char="ü"/>
            </a:pPr>
            <a:r>
              <a:rPr lang="en-GB" sz="2800" b="0" i="0">
                <a:solidFill>
                  <a:srgbClr val="000000"/>
                </a:solidFill>
                <a:effectLst/>
                <a:cs typeface="Arial"/>
              </a:rPr>
              <a:t>ND Programme Board </a:t>
            </a:r>
            <a:r>
              <a:rPr lang="en-GB" sz="2800">
                <a:solidFill>
                  <a:srgbClr val="000000"/>
                </a:solidFill>
                <a:cs typeface="Arial"/>
              </a:rPr>
              <a:t>in place </a:t>
            </a:r>
            <a:r>
              <a:rPr lang="en-GB" sz="2800" b="0" i="0">
                <a:solidFill>
                  <a:srgbClr val="000000"/>
                </a:solidFill>
                <a:effectLst/>
                <a:cs typeface="Arial"/>
              </a:rPr>
              <a:t>to give system ownership</a:t>
            </a:r>
          </a:p>
          <a:p>
            <a:pPr algn="l" rtl="0" fontAlgn="base">
              <a:buFont typeface="Wingdings" panose="05000000000000000000" pitchFamily="2" charset="2"/>
              <a:buChar char="ü"/>
            </a:pPr>
            <a:endParaRPr lang="en-GB" sz="2800" b="0" i="0">
              <a:solidFill>
                <a:srgbClr val="000000"/>
              </a:solidFill>
              <a:effectLst/>
              <a:cs typeface="Arial"/>
            </a:endParaRPr>
          </a:p>
          <a:p>
            <a:pPr algn="l" rtl="0" fontAlgn="base">
              <a:buFont typeface="Wingdings" panose="05000000000000000000" pitchFamily="2" charset="2"/>
              <a:buChar char="ü"/>
            </a:pPr>
            <a:r>
              <a:rPr lang="en-GB" sz="2800" b="0" i="0">
                <a:solidFill>
                  <a:srgbClr val="000000"/>
                </a:solidFill>
                <a:effectLst/>
                <a:cs typeface="Arial"/>
              </a:rPr>
              <a:t>Additional resource agreed across ICB</a:t>
            </a:r>
          </a:p>
          <a:p>
            <a:pPr algn="l" rtl="0" fontAlgn="base">
              <a:buFont typeface="Wingdings" panose="05000000000000000000" pitchFamily="2" charset="2"/>
              <a:buChar char="ü"/>
            </a:pPr>
            <a:endParaRPr lang="en-GB" sz="2800" b="0" i="0">
              <a:solidFill>
                <a:srgbClr val="000000"/>
              </a:solidFill>
              <a:effectLst/>
              <a:cs typeface="Arial"/>
            </a:endParaRPr>
          </a:p>
          <a:p>
            <a:endParaRPr lang="en-GB" sz="2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92C36B-CEBE-10C7-1530-AF9A80C8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543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E6A1C-8AD0-D279-49D8-B1413C1B6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65284-E976-17B5-EDB4-97E231A87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ND Service Transformation – what do we want the service to offer: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792E2-2470-3F7D-B6EE-22A1CB024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Single front door</a:t>
            </a:r>
          </a:p>
          <a:p>
            <a:r>
              <a:rPr lang="en-GB"/>
              <a:t>Fully digitalised</a:t>
            </a:r>
          </a:p>
          <a:p>
            <a:r>
              <a:rPr lang="en-GB"/>
              <a:t>No service handoffs / parallel waiting lists</a:t>
            </a:r>
          </a:p>
          <a:p>
            <a:r>
              <a:rPr lang="en-GB"/>
              <a:t>Consistent approach to diagnosis</a:t>
            </a:r>
          </a:p>
          <a:p>
            <a:r>
              <a:rPr lang="en-GB"/>
              <a:t>Pathway Navigators embedded</a:t>
            </a:r>
          </a:p>
          <a:p>
            <a:r>
              <a:rPr lang="en-GB"/>
              <a:t>ND profile / plan bespoke to each child at earliest opportunity</a:t>
            </a:r>
          </a:p>
          <a:p>
            <a:r>
              <a:rPr lang="en-GB"/>
              <a:t>Connected to local support offers</a:t>
            </a:r>
          </a:p>
          <a:p>
            <a:r>
              <a:rPr lang="en-GB"/>
              <a:t>Skilled workforce across health, social care and education – Shared language and understanding</a:t>
            </a:r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E2E02-E61B-DA3F-EFFE-22CA41718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7B77E4-D16E-4E80-BECE-B10ACE50DA11}" type="slidenum"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2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5095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>
            <a:extLst>
              <a:ext uri="{FF2B5EF4-FFF2-40B4-BE49-F238E27FC236}">
                <a16:creationId xmlns:a16="http://schemas.microsoft.com/office/drawing/2014/main" id="{273A21CC-9AFD-FE1F-A396-0732BF5009A6}"/>
              </a:ext>
            </a:extLst>
          </p:cNvPr>
          <p:cNvSpPr/>
          <p:nvPr/>
        </p:nvSpPr>
        <p:spPr>
          <a:xfrm>
            <a:off x="6473936" y="175294"/>
            <a:ext cx="2665067" cy="580832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9C7736D-A509-3A21-43BB-9ACB26265432}"/>
              </a:ext>
            </a:extLst>
          </p:cNvPr>
          <p:cNvSpPr/>
          <p:nvPr/>
        </p:nvSpPr>
        <p:spPr>
          <a:xfrm>
            <a:off x="856780" y="1072914"/>
            <a:ext cx="2540000" cy="243840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Graphic 6" descr="Family with two children with solid fill">
            <a:extLst>
              <a:ext uri="{FF2B5EF4-FFF2-40B4-BE49-F238E27FC236}">
                <a16:creationId xmlns:a16="http://schemas.microsoft.com/office/drawing/2014/main" id="{06DFC199-FF61-302D-9BED-1D203973F9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9098" y="2248124"/>
            <a:ext cx="1328687" cy="132868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09D44CF-1D3A-4DB0-CB4D-45DB1D269B0C}"/>
              </a:ext>
            </a:extLst>
          </p:cNvPr>
          <p:cNvSpPr txBox="1"/>
          <p:nvPr/>
        </p:nvSpPr>
        <p:spPr>
          <a:xfrm>
            <a:off x="1263444" y="1457260"/>
            <a:ext cx="1718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Needs led support hub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0967E30-8D41-649C-161F-937FF6C67A76}"/>
              </a:ext>
            </a:extLst>
          </p:cNvPr>
          <p:cNvSpPr/>
          <p:nvPr/>
        </p:nvSpPr>
        <p:spPr>
          <a:xfrm>
            <a:off x="2382688" y="442790"/>
            <a:ext cx="757586" cy="785619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93A0D28-198C-944A-6645-6CD3D1A8CCA6}"/>
              </a:ext>
            </a:extLst>
          </p:cNvPr>
          <p:cNvSpPr txBox="1"/>
          <p:nvPr/>
        </p:nvSpPr>
        <p:spPr>
          <a:xfrm>
            <a:off x="2482249" y="600887"/>
            <a:ext cx="55880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SEND Local offer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36F19A6-DDD2-2C9F-1B9F-C19F25682334}"/>
              </a:ext>
            </a:extLst>
          </p:cNvPr>
          <p:cNvSpPr/>
          <p:nvPr/>
        </p:nvSpPr>
        <p:spPr>
          <a:xfrm>
            <a:off x="3065457" y="974677"/>
            <a:ext cx="748406" cy="78561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8A12C3-A6A2-F631-1448-0E151461CB7A}"/>
              </a:ext>
            </a:extLst>
          </p:cNvPr>
          <p:cNvSpPr txBox="1"/>
          <p:nvPr/>
        </p:nvSpPr>
        <p:spPr>
          <a:xfrm>
            <a:off x="3134895" y="1072508"/>
            <a:ext cx="68579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Websites, apps, leaflets, resources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4A662DC-AF12-D19F-0619-32F85F5FD87A}"/>
              </a:ext>
            </a:extLst>
          </p:cNvPr>
          <p:cNvSpPr/>
          <p:nvPr/>
        </p:nvSpPr>
        <p:spPr>
          <a:xfrm>
            <a:off x="3367160" y="1802117"/>
            <a:ext cx="853044" cy="816879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CFB4AE4-FA9B-1D0A-9082-5DFF51F42DE2}"/>
              </a:ext>
            </a:extLst>
          </p:cNvPr>
          <p:cNvSpPr txBox="1"/>
          <p:nvPr/>
        </p:nvSpPr>
        <p:spPr>
          <a:xfrm>
            <a:off x="3329060" y="1855173"/>
            <a:ext cx="984247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Universal support/services </a:t>
            </a:r>
            <a:r>
              <a:rPr kumimoji="0" lang="en-GB" sz="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e.g. welfare, benefits, employment, health professionals, nurseries, school, social care, CYPS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7D9054-AEE9-FA34-AA9B-F98D3411521D}"/>
              </a:ext>
            </a:extLst>
          </p:cNvPr>
          <p:cNvSpPr/>
          <p:nvPr/>
        </p:nvSpPr>
        <p:spPr>
          <a:xfrm>
            <a:off x="3190533" y="2619641"/>
            <a:ext cx="791452" cy="77643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694A36-21B1-A27F-DFF4-C9AB2D78728B}"/>
              </a:ext>
            </a:extLst>
          </p:cNvPr>
          <p:cNvSpPr txBox="1"/>
          <p:nvPr/>
        </p:nvSpPr>
        <p:spPr>
          <a:xfrm>
            <a:off x="3123255" y="2789838"/>
            <a:ext cx="98424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Self-help and peer support groups</a:t>
            </a:r>
            <a:endParaRPr kumimoji="0" lang="en-GB" sz="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E698661-F2F0-F4B2-D649-A9814C5971B4}"/>
              </a:ext>
            </a:extLst>
          </p:cNvPr>
          <p:cNvSpPr/>
          <p:nvPr/>
        </p:nvSpPr>
        <p:spPr>
          <a:xfrm>
            <a:off x="2612442" y="3241230"/>
            <a:ext cx="791452" cy="785619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7AEEC5B-7729-4D68-0990-5234C4CB329D}"/>
              </a:ext>
            </a:extLst>
          </p:cNvPr>
          <p:cNvSpPr txBox="1"/>
          <p:nvPr/>
        </p:nvSpPr>
        <p:spPr>
          <a:xfrm>
            <a:off x="2649165" y="3442993"/>
            <a:ext cx="71800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Carers centres</a:t>
            </a:r>
            <a:endParaRPr kumimoji="0" lang="en-GB" sz="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3DE40BE-38DE-29C0-181A-4EAE8FEBFB2C}"/>
              </a:ext>
            </a:extLst>
          </p:cNvPr>
          <p:cNvSpPr/>
          <p:nvPr/>
        </p:nvSpPr>
        <p:spPr>
          <a:xfrm>
            <a:off x="1759927" y="3484745"/>
            <a:ext cx="791452" cy="77643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2E97D99-E452-9FF1-C6D2-20C442647951}"/>
              </a:ext>
            </a:extLst>
          </p:cNvPr>
          <p:cNvSpPr txBox="1"/>
          <p:nvPr/>
        </p:nvSpPr>
        <p:spPr>
          <a:xfrm>
            <a:off x="1791722" y="3670025"/>
            <a:ext cx="73566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ASD/ADHD training offer</a:t>
            </a:r>
            <a:endParaRPr kumimoji="0" lang="en-GB" sz="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A936482-B343-4764-7B38-0223989640CD}"/>
              </a:ext>
            </a:extLst>
          </p:cNvPr>
          <p:cNvSpPr/>
          <p:nvPr/>
        </p:nvSpPr>
        <p:spPr>
          <a:xfrm>
            <a:off x="873806" y="3262051"/>
            <a:ext cx="791452" cy="77643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791065A-F135-0384-A187-9AA4E0427EBE}"/>
              </a:ext>
            </a:extLst>
          </p:cNvPr>
          <p:cNvSpPr txBox="1"/>
          <p:nvPr/>
        </p:nvSpPr>
        <p:spPr>
          <a:xfrm>
            <a:off x="889580" y="3483481"/>
            <a:ext cx="754729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Resource materials</a:t>
            </a:r>
            <a:endParaRPr kumimoji="0" lang="en-GB" sz="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DC35FDE-9ED8-B49D-A727-7EB45D15285A}"/>
              </a:ext>
            </a:extLst>
          </p:cNvPr>
          <p:cNvSpPr/>
          <p:nvPr/>
        </p:nvSpPr>
        <p:spPr>
          <a:xfrm>
            <a:off x="175210" y="2624871"/>
            <a:ext cx="858971" cy="80491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B937D21-E1DD-3989-45AB-052B4BAE0836}"/>
              </a:ext>
            </a:extLst>
          </p:cNvPr>
          <p:cNvSpPr txBox="1"/>
          <p:nvPr/>
        </p:nvSpPr>
        <p:spPr>
          <a:xfrm>
            <a:off x="112367" y="2720254"/>
            <a:ext cx="98424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Pre-diagnosis early years help, Triple P, Stepping Stones</a:t>
            </a:r>
            <a:endParaRPr kumimoji="0" lang="en-GB" sz="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649729C-2F0D-C195-8DF7-0352A5A3C4E0}"/>
              </a:ext>
            </a:extLst>
          </p:cNvPr>
          <p:cNvSpPr/>
          <p:nvPr/>
        </p:nvSpPr>
        <p:spPr>
          <a:xfrm>
            <a:off x="151530" y="1748868"/>
            <a:ext cx="718007" cy="739716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66971CD-4BCE-6CF7-D991-F4CB59423349}"/>
              </a:ext>
            </a:extLst>
          </p:cNvPr>
          <p:cNvSpPr/>
          <p:nvPr/>
        </p:nvSpPr>
        <p:spPr>
          <a:xfrm>
            <a:off x="462008" y="878899"/>
            <a:ext cx="782271" cy="77643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44FF32-A5C5-6624-B3BB-DBBA3B5C7CD6}"/>
              </a:ext>
            </a:extLst>
          </p:cNvPr>
          <p:cNvSpPr txBox="1"/>
          <p:nvPr/>
        </p:nvSpPr>
        <p:spPr>
          <a:xfrm>
            <a:off x="117713" y="1806002"/>
            <a:ext cx="79145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Multi-disciplinary team meetings</a:t>
            </a:r>
            <a:endParaRPr kumimoji="0" lang="en-GB" sz="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DE61576-D60D-961E-11EA-B3E9AB958384}"/>
              </a:ext>
            </a:extLst>
          </p:cNvPr>
          <p:cNvSpPr/>
          <p:nvPr/>
        </p:nvSpPr>
        <p:spPr>
          <a:xfrm>
            <a:off x="5582036" y="817898"/>
            <a:ext cx="984247" cy="923330"/>
          </a:xfrm>
          <a:prstGeom prst="ellipse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9B4B19E-43F2-BC72-3EF6-0AFF3AE67167}"/>
              </a:ext>
            </a:extLst>
          </p:cNvPr>
          <p:cNvSpPr txBox="1"/>
          <p:nvPr/>
        </p:nvSpPr>
        <p:spPr>
          <a:xfrm>
            <a:off x="5739870" y="990000"/>
            <a:ext cx="76200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Digital Profiling tool completed by relevant professional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730571E-A9C0-88D4-9A35-65F7BA970C7C}"/>
              </a:ext>
            </a:extLst>
          </p:cNvPr>
          <p:cNvSpPr/>
          <p:nvPr/>
        </p:nvSpPr>
        <p:spPr>
          <a:xfrm>
            <a:off x="7122332" y="885341"/>
            <a:ext cx="984247" cy="92333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57B16BE-27E5-A6B8-455C-66B46697F5EE}"/>
              </a:ext>
            </a:extLst>
          </p:cNvPr>
          <p:cNvSpPr txBox="1"/>
          <p:nvPr/>
        </p:nvSpPr>
        <p:spPr>
          <a:xfrm>
            <a:off x="7258826" y="93975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Phase 2: Screening and Pathway Navigator allocation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38747EB-70A8-194D-5E5A-50215ACF54B1}"/>
              </a:ext>
            </a:extLst>
          </p:cNvPr>
          <p:cNvSpPr/>
          <p:nvPr/>
        </p:nvSpPr>
        <p:spPr>
          <a:xfrm>
            <a:off x="7906133" y="2406644"/>
            <a:ext cx="984247" cy="92333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22AEF2B-14A1-0F06-9AC8-2CE8C618FF9D}"/>
              </a:ext>
            </a:extLst>
          </p:cNvPr>
          <p:cNvSpPr txBox="1"/>
          <p:nvPr/>
        </p:nvSpPr>
        <p:spPr>
          <a:xfrm>
            <a:off x="8007576" y="253586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Phase 3: Single hub team triage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0A4C456-EEFE-24E1-B66E-535BF894E988}"/>
              </a:ext>
            </a:extLst>
          </p:cNvPr>
          <p:cNvSpPr/>
          <p:nvPr/>
        </p:nvSpPr>
        <p:spPr>
          <a:xfrm>
            <a:off x="6534580" y="2414216"/>
            <a:ext cx="984247" cy="92333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A20CCB9-9047-E698-6AB3-6CB8A0CACFBD}"/>
              </a:ext>
            </a:extLst>
          </p:cNvPr>
          <p:cNvSpPr txBox="1"/>
          <p:nvPr/>
        </p:nvSpPr>
        <p:spPr>
          <a:xfrm>
            <a:off x="6607305" y="2563561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Phase 3: Local MDT Model for Complex Referrals</a:t>
            </a:r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333D858C-0D12-7628-BA0F-455977CE5BA8}"/>
              </a:ext>
            </a:extLst>
          </p:cNvPr>
          <p:cNvSpPr/>
          <p:nvPr/>
        </p:nvSpPr>
        <p:spPr>
          <a:xfrm>
            <a:off x="3845614" y="1148551"/>
            <a:ext cx="319908" cy="29493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98B1CFDA-26E8-F251-088F-1A689F2A4648}"/>
              </a:ext>
            </a:extLst>
          </p:cNvPr>
          <p:cNvSpPr/>
          <p:nvPr/>
        </p:nvSpPr>
        <p:spPr>
          <a:xfrm>
            <a:off x="6562062" y="1076093"/>
            <a:ext cx="351736" cy="303400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C19A8FF3-632E-759F-E653-124225C87817}"/>
              </a:ext>
            </a:extLst>
          </p:cNvPr>
          <p:cNvSpPr/>
          <p:nvPr/>
        </p:nvSpPr>
        <p:spPr>
          <a:xfrm rot="3055300">
            <a:off x="6902300" y="3468806"/>
            <a:ext cx="487501" cy="304701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14E79DE9-DC80-F445-3CD9-5F02A7ED3644}"/>
              </a:ext>
            </a:extLst>
          </p:cNvPr>
          <p:cNvSpPr/>
          <p:nvPr/>
        </p:nvSpPr>
        <p:spPr>
          <a:xfrm>
            <a:off x="4618823" y="2916905"/>
            <a:ext cx="984247" cy="92333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C9A5580-5F2A-E41D-C44B-4E07753C7C64}"/>
              </a:ext>
            </a:extLst>
          </p:cNvPr>
          <p:cNvSpPr txBox="1"/>
          <p:nvPr/>
        </p:nvSpPr>
        <p:spPr>
          <a:xfrm>
            <a:off x="4742419" y="2954797"/>
            <a:ext cx="73710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Onward to alternative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service e.g. CYP MHS, Community Paediatrics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FFA93F1-8E83-CB8E-1DA7-01B6A3BA4F88}"/>
              </a:ext>
            </a:extLst>
          </p:cNvPr>
          <p:cNvSpPr/>
          <p:nvPr/>
        </p:nvSpPr>
        <p:spPr>
          <a:xfrm>
            <a:off x="7065370" y="3872964"/>
            <a:ext cx="1178654" cy="1219756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C340573-FEAA-3251-FB35-74B84E70430B}"/>
              </a:ext>
            </a:extLst>
          </p:cNvPr>
          <p:cNvSpPr txBox="1"/>
          <p:nvPr/>
        </p:nvSpPr>
        <p:spPr>
          <a:xfrm>
            <a:off x="7232427" y="4005760"/>
            <a:ext cx="87843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Phase 4: Specialist assessment: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ADHD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FASD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DA4C8A9-F76E-6A03-77A1-4E7A4A211E37}"/>
              </a:ext>
            </a:extLst>
          </p:cNvPr>
          <p:cNvSpPr/>
          <p:nvPr/>
        </p:nvSpPr>
        <p:spPr>
          <a:xfrm>
            <a:off x="5442979" y="4469477"/>
            <a:ext cx="984247" cy="923330"/>
          </a:xfrm>
          <a:prstGeom prst="ellipse">
            <a:avLst/>
          </a:prstGeom>
          <a:solidFill>
            <a:srgbClr val="800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B20B8A0-6408-66BD-334A-2ED85A2DD183}"/>
              </a:ext>
            </a:extLst>
          </p:cNvPr>
          <p:cNvSpPr txBox="1"/>
          <p:nvPr/>
        </p:nvSpPr>
        <p:spPr>
          <a:xfrm>
            <a:off x="5554102" y="4577198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Phase 5: Conclusion of assessment pathway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385400B-1810-667A-5651-98FA64032FD4}"/>
              </a:ext>
            </a:extLst>
          </p:cNvPr>
          <p:cNvSpPr/>
          <p:nvPr/>
        </p:nvSpPr>
        <p:spPr>
          <a:xfrm>
            <a:off x="4094580" y="4473038"/>
            <a:ext cx="971332" cy="923330"/>
          </a:xfrm>
          <a:prstGeom prst="ellipse">
            <a:avLst/>
          </a:prstGeom>
          <a:solidFill>
            <a:srgbClr val="800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33F6113-B17A-2F82-5C9B-A1B54A67CE20}"/>
              </a:ext>
            </a:extLst>
          </p:cNvPr>
          <p:cNvSpPr txBox="1"/>
          <p:nvPr/>
        </p:nvSpPr>
        <p:spPr>
          <a:xfrm>
            <a:off x="4169027" y="4565532"/>
            <a:ext cx="88462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Ongoing intervention and support plan updated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B0CF521-7137-B45C-F770-15878221A291}"/>
              </a:ext>
            </a:extLst>
          </p:cNvPr>
          <p:cNvSpPr txBox="1"/>
          <p:nvPr/>
        </p:nvSpPr>
        <p:spPr>
          <a:xfrm>
            <a:off x="4176760" y="5431753"/>
            <a:ext cx="76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Diagnosis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B2A9C3E-75C3-7A17-C90E-7DA7EE933CE9}"/>
              </a:ext>
            </a:extLst>
          </p:cNvPr>
          <p:cNvSpPr/>
          <p:nvPr/>
        </p:nvSpPr>
        <p:spPr>
          <a:xfrm>
            <a:off x="2738829" y="4469477"/>
            <a:ext cx="984247" cy="923330"/>
          </a:xfrm>
          <a:prstGeom prst="ellipse">
            <a:avLst/>
          </a:prstGeom>
          <a:solidFill>
            <a:srgbClr val="800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013EB58-B76A-398C-CEAF-82C22726BEDF}"/>
              </a:ext>
            </a:extLst>
          </p:cNvPr>
          <p:cNvSpPr txBox="1"/>
          <p:nvPr/>
        </p:nvSpPr>
        <p:spPr>
          <a:xfrm>
            <a:off x="2721713" y="4581703"/>
            <a:ext cx="9714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Lead professional informs child/young person, family and referrer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A9B800AB-32B5-F166-A401-1E6941465354}"/>
              </a:ext>
            </a:extLst>
          </p:cNvPr>
          <p:cNvSpPr/>
          <p:nvPr/>
        </p:nvSpPr>
        <p:spPr>
          <a:xfrm rot="9278657">
            <a:off x="6390571" y="4675281"/>
            <a:ext cx="369857" cy="31186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6" name="Arrow: Right 75">
            <a:extLst>
              <a:ext uri="{FF2B5EF4-FFF2-40B4-BE49-F238E27FC236}">
                <a16:creationId xmlns:a16="http://schemas.microsoft.com/office/drawing/2014/main" id="{20BE2CE1-77FE-31C9-0476-830C17B1C97D}"/>
              </a:ext>
            </a:extLst>
          </p:cNvPr>
          <p:cNvSpPr/>
          <p:nvPr/>
        </p:nvSpPr>
        <p:spPr>
          <a:xfrm rot="10800000">
            <a:off x="5062534" y="4732765"/>
            <a:ext cx="346453" cy="31186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F12F72CF-EAC5-7C15-7EE0-8C572FA06383}"/>
              </a:ext>
            </a:extLst>
          </p:cNvPr>
          <p:cNvSpPr/>
          <p:nvPr/>
        </p:nvSpPr>
        <p:spPr>
          <a:xfrm>
            <a:off x="1306284" y="4487908"/>
            <a:ext cx="984247" cy="923330"/>
          </a:xfrm>
          <a:prstGeom prst="ellipse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1BF0CA3-B93F-5DAE-5D2C-EAE32779B1BD}"/>
              </a:ext>
            </a:extLst>
          </p:cNvPr>
          <p:cNvSpPr txBox="1"/>
          <p:nvPr/>
        </p:nvSpPr>
        <p:spPr>
          <a:xfrm>
            <a:off x="1426560" y="4730226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Intervention, review and transitions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3998EA0-117E-3AA7-4765-2485E851E799}"/>
              </a:ext>
            </a:extLst>
          </p:cNvPr>
          <p:cNvSpPr/>
          <p:nvPr/>
        </p:nvSpPr>
        <p:spPr>
          <a:xfrm>
            <a:off x="4164603" y="849514"/>
            <a:ext cx="984247" cy="923330"/>
          </a:xfrm>
          <a:prstGeom prst="ellipse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E08C3E-5336-E91E-98D1-366EACEF133E}"/>
              </a:ext>
            </a:extLst>
          </p:cNvPr>
          <p:cNvSpPr txBox="1"/>
          <p:nvPr/>
        </p:nvSpPr>
        <p:spPr>
          <a:xfrm>
            <a:off x="4263188" y="929608"/>
            <a:ext cx="76200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Phase 1: Concerns identified or support required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6484F0ED-F54C-E9CA-7D9B-FA501CE1E0E3}"/>
              </a:ext>
            </a:extLst>
          </p:cNvPr>
          <p:cNvSpPr/>
          <p:nvPr/>
        </p:nvSpPr>
        <p:spPr>
          <a:xfrm>
            <a:off x="5170609" y="1117561"/>
            <a:ext cx="402535" cy="29493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4DC86016-6436-951F-02E8-624EF48BB9CA}"/>
              </a:ext>
            </a:extLst>
          </p:cNvPr>
          <p:cNvSpPr/>
          <p:nvPr/>
        </p:nvSpPr>
        <p:spPr>
          <a:xfrm rot="9240000">
            <a:off x="4322652" y="1825665"/>
            <a:ext cx="1339447" cy="321634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125CB8-7214-7290-B0DE-8BD12C1E5904}"/>
              </a:ext>
            </a:extLst>
          </p:cNvPr>
          <p:cNvSpPr txBox="1"/>
          <p:nvPr/>
        </p:nvSpPr>
        <p:spPr>
          <a:xfrm>
            <a:off x="514442" y="1043844"/>
            <a:ext cx="66173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Speech &amp; Language Therapy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7FDC17D-815B-8C18-18B4-C3E8EB6C83BF}"/>
              </a:ext>
            </a:extLst>
          </p:cNvPr>
          <p:cNvSpPr/>
          <p:nvPr/>
        </p:nvSpPr>
        <p:spPr>
          <a:xfrm>
            <a:off x="1308542" y="378525"/>
            <a:ext cx="757586" cy="785619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CE71CC-58ED-84E4-E64A-633EE3C2ECD7}"/>
              </a:ext>
            </a:extLst>
          </p:cNvPr>
          <p:cNvSpPr txBox="1"/>
          <p:nvPr/>
        </p:nvSpPr>
        <p:spPr>
          <a:xfrm>
            <a:off x="1371381" y="591706"/>
            <a:ext cx="65978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Sensory Support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E471C48A-50CB-3850-5D07-6A7B29FAE6EB}"/>
              </a:ext>
            </a:extLst>
          </p:cNvPr>
          <p:cNvSpPr txBox="1">
            <a:spLocks/>
          </p:cNvSpPr>
          <p:nvPr/>
        </p:nvSpPr>
        <p:spPr>
          <a:xfrm>
            <a:off x="8875383" y="265270"/>
            <a:ext cx="3131759" cy="3015147"/>
          </a:xfrm>
          <a:prstGeom prst="rect">
            <a:avLst/>
          </a:prstGeom>
        </p:spPr>
        <p:txBody>
          <a:bodyPr vert="horz" lIns="91440" tIns="45720" rIns="91440" bIns="45720" numCol="1" spcCol="18000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74B6F7FE-41D8-894E-A7BE-8342EC9E074F}"/>
              </a:ext>
            </a:extLst>
          </p:cNvPr>
          <p:cNvSpPr/>
          <p:nvPr/>
        </p:nvSpPr>
        <p:spPr>
          <a:xfrm rot="7881361">
            <a:off x="6952118" y="1978046"/>
            <a:ext cx="641877" cy="321634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0" name="Arrow: Right 69">
            <a:extLst>
              <a:ext uri="{FF2B5EF4-FFF2-40B4-BE49-F238E27FC236}">
                <a16:creationId xmlns:a16="http://schemas.microsoft.com/office/drawing/2014/main" id="{7299FF17-A92F-C57F-6A05-259077D2EDCB}"/>
              </a:ext>
            </a:extLst>
          </p:cNvPr>
          <p:cNvSpPr/>
          <p:nvPr/>
        </p:nvSpPr>
        <p:spPr>
          <a:xfrm rot="2771011">
            <a:off x="7762964" y="1968772"/>
            <a:ext cx="641877" cy="321634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86E1C215-2462-B589-3295-87BD2993A8DD}"/>
              </a:ext>
            </a:extLst>
          </p:cNvPr>
          <p:cNvSpPr/>
          <p:nvPr/>
        </p:nvSpPr>
        <p:spPr>
          <a:xfrm rot="7783698">
            <a:off x="7867113" y="3457068"/>
            <a:ext cx="487501" cy="304701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7" name="Arrow: Right 76">
            <a:extLst>
              <a:ext uri="{FF2B5EF4-FFF2-40B4-BE49-F238E27FC236}">
                <a16:creationId xmlns:a16="http://schemas.microsoft.com/office/drawing/2014/main" id="{CCF221FF-3D94-A233-822C-A9927F675E76}"/>
              </a:ext>
            </a:extLst>
          </p:cNvPr>
          <p:cNvSpPr/>
          <p:nvPr/>
        </p:nvSpPr>
        <p:spPr>
          <a:xfrm rot="10800000">
            <a:off x="3739742" y="4756277"/>
            <a:ext cx="346453" cy="31186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83380F14-B5CD-C4A8-732D-CEBD8D974646}"/>
              </a:ext>
            </a:extLst>
          </p:cNvPr>
          <p:cNvSpPr/>
          <p:nvPr/>
        </p:nvSpPr>
        <p:spPr>
          <a:xfrm rot="10800000">
            <a:off x="2352533" y="4750756"/>
            <a:ext cx="346453" cy="31186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5" name="Arrow: Right 84">
            <a:extLst>
              <a:ext uri="{FF2B5EF4-FFF2-40B4-BE49-F238E27FC236}">
                <a16:creationId xmlns:a16="http://schemas.microsoft.com/office/drawing/2014/main" id="{E7EBE986-46CA-36EE-07AE-BC2F02AFC6A3}"/>
              </a:ext>
            </a:extLst>
          </p:cNvPr>
          <p:cNvSpPr/>
          <p:nvPr/>
        </p:nvSpPr>
        <p:spPr>
          <a:xfrm rot="13227475">
            <a:off x="3309414" y="4033216"/>
            <a:ext cx="1075308" cy="31186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98734F28-1183-F49C-DE5A-90AE6390FC3F}"/>
              </a:ext>
            </a:extLst>
          </p:cNvPr>
          <p:cNvCxnSpPr/>
          <p:nvPr/>
        </p:nvCxnSpPr>
        <p:spPr>
          <a:xfrm flipH="1">
            <a:off x="5504584" y="1697886"/>
            <a:ext cx="1499730" cy="128320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71A91F8E-55E4-F249-1665-02253F18F67F}"/>
              </a:ext>
            </a:extLst>
          </p:cNvPr>
          <p:cNvCxnSpPr>
            <a:cxnSpLocks/>
          </p:cNvCxnSpPr>
          <p:nvPr/>
        </p:nvCxnSpPr>
        <p:spPr>
          <a:xfrm flipV="1">
            <a:off x="4705789" y="3840235"/>
            <a:ext cx="245886" cy="6115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BE7D7326-1981-84F1-ABE5-4444796E70D5}"/>
              </a:ext>
            </a:extLst>
          </p:cNvPr>
          <p:cNvCxnSpPr>
            <a:cxnSpLocks/>
          </p:cNvCxnSpPr>
          <p:nvPr/>
        </p:nvCxnSpPr>
        <p:spPr>
          <a:xfrm flipH="1">
            <a:off x="5656984" y="2916905"/>
            <a:ext cx="844514" cy="2165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B6FFD629-3965-5116-B9FB-A3974852C5DF}"/>
              </a:ext>
            </a:extLst>
          </p:cNvPr>
          <p:cNvCxnSpPr>
            <a:cxnSpLocks/>
          </p:cNvCxnSpPr>
          <p:nvPr/>
        </p:nvCxnSpPr>
        <p:spPr>
          <a:xfrm flipH="1">
            <a:off x="5664817" y="3241230"/>
            <a:ext cx="2339700" cy="2883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8978ECED-B235-A28D-683A-951ABA5E6791}"/>
              </a:ext>
            </a:extLst>
          </p:cNvPr>
          <p:cNvSpPr txBox="1"/>
          <p:nvPr/>
        </p:nvSpPr>
        <p:spPr>
          <a:xfrm>
            <a:off x="9692580" y="142089"/>
            <a:ext cx="2359341" cy="660180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This model has 4 main components: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Open access resources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 better help people determine where best to seek support and understand their own needs (all age).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Single point of access to an MDT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who will determine whether to accept the person, and if so whether to use a profiling tool to screen for diagnosis, and / or signpost, or refer, to a range a graded supports. The team will join up any supports.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Access to </a:t>
            </a: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 ‘bubble’ of community based supports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public sector and VCFSE, supports, tailored according to need (all age, specific offers for adults)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 those that require it, </a:t>
            </a: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access to NICE compliant diagnoses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 the principal ND conditions.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06C9E-A76A-9284-2974-CB33C7449133}"/>
              </a:ext>
            </a:extLst>
          </p:cNvPr>
          <p:cNvSpPr txBox="1"/>
          <p:nvPr/>
        </p:nvSpPr>
        <p:spPr>
          <a:xfrm>
            <a:off x="7824439" y="711109"/>
            <a:ext cx="949501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00">
                <a:solidFill>
                  <a:schemeClr val="bg1"/>
                </a:solidFill>
              </a:rPr>
              <a:t>Development of individual support plan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9A8767-7650-4B62-4879-BDB314B6DEF3}"/>
              </a:ext>
            </a:extLst>
          </p:cNvPr>
          <p:cNvSpPr txBox="1"/>
          <p:nvPr/>
        </p:nvSpPr>
        <p:spPr>
          <a:xfrm>
            <a:off x="7157777" y="142089"/>
            <a:ext cx="1350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/>
              <a:t>CYP ND Diagnostic </a:t>
            </a:r>
          </a:p>
          <a:p>
            <a:pPr algn="ctr"/>
            <a:r>
              <a:rPr lang="en-GB" sz="1200" b="1"/>
              <a:t>Hub</a:t>
            </a:r>
          </a:p>
        </p:txBody>
      </p:sp>
    </p:spTree>
    <p:extLst>
      <p:ext uri="{BB962C8B-B14F-4D97-AF65-F5344CB8AC3E}">
        <p14:creationId xmlns:p14="http://schemas.microsoft.com/office/powerpoint/2010/main" val="732959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E072785-9714-48AA-A8FA-EAD8FF6F08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5801778"/>
              </p:ext>
            </p:extLst>
          </p:nvPr>
        </p:nvGraphicFramePr>
        <p:xfrm>
          <a:off x="265471" y="698090"/>
          <a:ext cx="11651225" cy="6017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D1280AFC-79E6-FFC7-42A0-B1AF9D69E76F}"/>
              </a:ext>
            </a:extLst>
          </p:cNvPr>
          <p:cNvSpPr/>
          <p:nvPr/>
        </p:nvSpPr>
        <p:spPr>
          <a:xfrm>
            <a:off x="275304" y="1115962"/>
            <a:ext cx="11552902" cy="1484670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Local Support Hubs</a:t>
            </a:r>
          </a:p>
        </p:txBody>
      </p:sp>
      <p:sp>
        <p:nvSpPr>
          <p:cNvPr id="13" name="Arrow: Left-Right 12">
            <a:extLst>
              <a:ext uri="{FF2B5EF4-FFF2-40B4-BE49-F238E27FC236}">
                <a16:creationId xmlns:a16="http://schemas.microsoft.com/office/drawing/2014/main" id="{5A035565-AF19-F4BB-E05A-A3DCC3BFE4CC}"/>
              </a:ext>
            </a:extLst>
          </p:cNvPr>
          <p:cNvSpPr/>
          <p:nvPr/>
        </p:nvSpPr>
        <p:spPr>
          <a:xfrm>
            <a:off x="265471" y="5299587"/>
            <a:ext cx="11552902" cy="1484670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Enablers: Service specification, reporting, digital solution</a:t>
            </a:r>
          </a:p>
        </p:txBody>
      </p:sp>
    </p:spTree>
    <p:extLst>
      <p:ext uri="{BB962C8B-B14F-4D97-AF65-F5344CB8AC3E}">
        <p14:creationId xmlns:p14="http://schemas.microsoft.com/office/powerpoint/2010/main" val="289573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1C5FF29D-EBA7-A98C-829F-B62F4E746B34}"/>
              </a:ext>
            </a:extLst>
          </p:cNvPr>
          <p:cNvSpPr/>
          <p:nvPr/>
        </p:nvSpPr>
        <p:spPr>
          <a:xfrm>
            <a:off x="717755" y="5928852"/>
            <a:ext cx="10736826" cy="609600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8014C7-0AFF-D2D4-C54D-5B10D2663AFE}"/>
              </a:ext>
            </a:extLst>
          </p:cNvPr>
          <p:cNvSpPr txBox="1"/>
          <p:nvPr/>
        </p:nvSpPr>
        <p:spPr>
          <a:xfrm>
            <a:off x="3667432" y="6048986"/>
            <a:ext cx="491486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LSC Children's Commissioning Network</a:t>
            </a:r>
          </a:p>
        </p:txBody>
      </p:sp>
      <p:sp>
        <p:nvSpPr>
          <p:cNvPr id="6" name="Arrow: Left-Right 5">
            <a:extLst>
              <a:ext uri="{FF2B5EF4-FFF2-40B4-BE49-F238E27FC236}">
                <a16:creationId xmlns:a16="http://schemas.microsoft.com/office/drawing/2014/main" id="{1238466D-E002-6737-7390-D14ACC969F29}"/>
              </a:ext>
            </a:extLst>
          </p:cNvPr>
          <p:cNvSpPr/>
          <p:nvPr/>
        </p:nvSpPr>
        <p:spPr>
          <a:xfrm>
            <a:off x="717755" y="6248400"/>
            <a:ext cx="10736826" cy="609600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573827-A334-5204-DBC0-0ED679C199E8}"/>
              </a:ext>
            </a:extLst>
          </p:cNvPr>
          <p:cNvSpPr txBox="1"/>
          <p:nvPr/>
        </p:nvSpPr>
        <p:spPr>
          <a:xfrm>
            <a:off x="4075611" y="6364069"/>
            <a:ext cx="4056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Digital Stakeholder Group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DCE922-8B75-D685-AEDE-6D54D3B9E633}"/>
              </a:ext>
            </a:extLst>
          </p:cNvPr>
          <p:cNvSpPr txBox="1"/>
          <p:nvPr/>
        </p:nvSpPr>
        <p:spPr>
          <a:xfrm>
            <a:off x="629264" y="3374601"/>
            <a:ext cx="217292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Needs led support offer (including sensory)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8ACE89-9122-75EC-3ACF-DB89272B3791}"/>
              </a:ext>
            </a:extLst>
          </p:cNvPr>
          <p:cNvSpPr txBox="1"/>
          <p:nvPr/>
        </p:nvSpPr>
        <p:spPr>
          <a:xfrm>
            <a:off x="3667431" y="3374601"/>
            <a:ext cx="2295832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Transformation of delivery model &amp; WLI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E1032D-4F90-D4B9-F771-E3D979748CD9}"/>
              </a:ext>
            </a:extLst>
          </p:cNvPr>
          <p:cNvSpPr txBox="1"/>
          <p:nvPr/>
        </p:nvSpPr>
        <p:spPr>
          <a:xfrm>
            <a:off x="6636775" y="3374601"/>
            <a:ext cx="214343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Upskilling, training and education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F7B99E-EE77-977A-D929-0A7EDBDA1108}"/>
              </a:ext>
            </a:extLst>
          </p:cNvPr>
          <p:cNvSpPr txBox="1"/>
          <p:nvPr/>
        </p:nvSpPr>
        <p:spPr>
          <a:xfrm>
            <a:off x="9530499" y="3374601"/>
            <a:ext cx="1924082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Communication and engagement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9FF3C4-3C22-D257-D087-E71472D72B0C}"/>
              </a:ext>
            </a:extLst>
          </p:cNvPr>
          <p:cNvSpPr txBox="1"/>
          <p:nvPr/>
        </p:nvSpPr>
        <p:spPr>
          <a:xfrm>
            <a:off x="3951514" y="286312"/>
            <a:ext cx="407561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>
                <a:solidFill>
                  <a:prstClr val="black"/>
                </a:solidFill>
                <a:latin typeface="Arial" panose="020B0604020202020204"/>
              </a:rPr>
              <a:t>4x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SEND Partnership Boards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1x SEND Improvement Board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977FD4-A419-1A9F-6256-5340D707969E}"/>
              </a:ext>
            </a:extLst>
          </p:cNvPr>
          <p:cNvSpPr txBox="1"/>
          <p:nvPr/>
        </p:nvSpPr>
        <p:spPr>
          <a:xfrm>
            <a:off x="3951514" y="1338639"/>
            <a:ext cx="407561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ND Programme Board (Bi-Monthly)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336FD1-5B0C-A5B2-F11A-A55C109AEF1F}"/>
              </a:ext>
            </a:extLst>
          </p:cNvPr>
          <p:cNvSpPr txBox="1"/>
          <p:nvPr/>
        </p:nvSpPr>
        <p:spPr>
          <a:xfrm>
            <a:off x="383457" y="2051945"/>
            <a:ext cx="11071124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Stakeholder Expert Group, Parent carer meetings, LSC Community Neurodisability Network, Community Paediatrics T&amp;F Group</a:t>
            </a:r>
          </a:p>
        </p:txBody>
      </p:sp>
      <p:sp>
        <p:nvSpPr>
          <p:cNvPr id="21" name="Arrow: Up-Down 20">
            <a:extLst>
              <a:ext uri="{FF2B5EF4-FFF2-40B4-BE49-F238E27FC236}">
                <a16:creationId xmlns:a16="http://schemas.microsoft.com/office/drawing/2014/main" id="{6F3352B2-69B1-54F6-0EC7-2D9D67ED4763}"/>
              </a:ext>
            </a:extLst>
          </p:cNvPr>
          <p:cNvSpPr/>
          <p:nvPr/>
        </p:nvSpPr>
        <p:spPr>
          <a:xfrm>
            <a:off x="5879690" y="972283"/>
            <a:ext cx="216310" cy="319548"/>
          </a:xfrm>
          <a:prstGeom prst="upDown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2" name="Arrow: Up-Down 21">
            <a:extLst>
              <a:ext uri="{FF2B5EF4-FFF2-40B4-BE49-F238E27FC236}">
                <a16:creationId xmlns:a16="http://schemas.microsoft.com/office/drawing/2014/main" id="{057DCE00-00E1-D6EF-2E5F-33E3A2369E75}"/>
              </a:ext>
            </a:extLst>
          </p:cNvPr>
          <p:cNvSpPr/>
          <p:nvPr/>
        </p:nvSpPr>
        <p:spPr>
          <a:xfrm>
            <a:off x="5879690" y="1727041"/>
            <a:ext cx="216310" cy="319548"/>
          </a:xfrm>
          <a:prstGeom prst="upDown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3" name="Arrow: Up-Down 22">
            <a:extLst>
              <a:ext uri="{FF2B5EF4-FFF2-40B4-BE49-F238E27FC236}">
                <a16:creationId xmlns:a16="http://schemas.microsoft.com/office/drawing/2014/main" id="{1D69BC0C-A635-15B9-14D0-ACB4D1309E47}"/>
              </a:ext>
            </a:extLst>
          </p:cNvPr>
          <p:cNvSpPr/>
          <p:nvPr/>
        </p:nvSpPr>
        <p:spPr>
          <a:xfrm>
            <a:off x="1491483" y="2778451"/>
            <a:ext cx="304799" cy="529501"/>
          </a:xfrm>
          <a:prstGeom prst="upDown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4" name="Arrow: Up-Down 23">
            <a:extLst>
              <a:ext uri="{FF2B5EF4-FFF2-40B4-BE49-F238E27FC236}">
                <a16:creationId xmlns:a16="http://schemas.microsoft.com/office/drawing/2014/main" id="{ED878A3D-B0D9-6A07-BB43-5DCE02AF91AC}"/>
              </a:ext>
            </a:extLst>
          </p:cNvPr>
          <p:cNvSpPr/>
          <p:nvPr/>
        </p:nvSpPr>
        <p:spPr>
          <a:xfrm>
            <a:off x="4591102" y="2791614"/>
            <a:ext cx="304799" cy="529501"/>
          </a:xfrm>
          <a:prstGeom prst="upDown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Arrow: Up-Down 24">
            <a:extLst>
              <a:ext uri="{FF2B5EF4-FFF2-40B4-BE49-F238E27FC236}">
                <a16:creationId xmlns:a16="http://schemas.microsoft.com/office/drawing/2014/main" id="{70302CC9-32F2-1299-B7CB-4D23E321A578}"/>
              </a:ext>
            </a:extLst>
          </p:cNvPr>
          <p:cNvSpPr/>
          <p:nvPr/>
        </p:nvSpPr>
        <p:spPr>
          <a:xfrm>
            <a:off x="7484245" y="2791614"/>
            <a:ext cx="304799" cy="529501"/>
          </a:xfrm>
          <a:prstGeom prst="upDown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6" name="Arrow: Up-Down 25">
            <a:extLst>
              <a:ext uri="{FF2B5EF4-FFF2-40B4-BE49-F238E27FC236}">
                <a16:creationId xmlns:a16="http://schemas.microsoft.com/office/drawing/2014/main" id="{6125D555-9228-C090-B706-A8F52F1AC2D5}"/>
              </a:ext>
            </a:extLst>
          </p:cNvPr>
          <p:cNvSpPr/>
          <p:nvPr/>
        </p:nvSpPr>
        <p:spPr>
          <a:xfrm>
            <a:off x="10301187" y="2778451"/>
            <a:ext cx="304799" cy="529501"/>
          </a:xfrm>
          <a:prstGeom prst="upDown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4B8748-4100-C2EB-8003-1007B45C2DD0}"/>
              </a:ext>
            </a:extLst>
          </p:cNvPr>
          <p:cNvSpPr txBox="1"/>
          <p:nvPr/>
        </p:nvSpPr>
        <p:spPr>
          <a:xfrm>
            <a:off x="4056365" y="4617479"/>
            <a:ext cx="151796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Complex Case Pathway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BA872C-39FA-D196-B09A-75CC9B40228F}"/>
              </a:ext>
            </a:extLst>
          </p:cNvPr>
          <p:cNvSpPr txBox="1"/>
          <p:nvPr/>
        </p:nvSpPr>
        <p:spPr>
          <a:xfrm>
            <a:off x="881282" y="4947151"/>
            <a:ext cx="151796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Sensory offer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976503-139C-7F44-6FE9-8796B25EB3D6}"/>
              </a:ext>
            </a:extLst>
          </p:cNvPr>
          <p:cNvSpPr txBox="1"/>
          <p:nvPr/>
        </p:nvSpPr>
        <p:spPr>
          <a:xfrm>
            <a:off x="1640264" y="5636568"/>
            <a:ext cx="909686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Profiling Tool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E2B5AFF7-8BE9-F5E2-7001-D7E71072FE72}"/>
              </a:ext>
            </a:extLst>
          </p:cNvPr>
          <p:cNvSpPr/>
          <p:nvPr/>
        </p:nvSpPr>
        <p:spPr>
          <a:xfrm rot="10800000">
            <a:off x="1579039" y="4529682"/>
            <a:ext cx="273377" cy="39592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D0F8169D-2797-B652-5067-E3A3A8095088}"/>
              </a:ext>
            </a:extLst>
          </p:cNvPr>
          <p:cNvSpPr/>
          <p:nvPr/>
        </p:nvSpPr>
        <p:spPr>
          <a:xfrm rot="10800000">
            <a:off x="4699820" y="4263826"/>
            <a:ext cx="273377" cy="39592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D9BD0975-E707-C80E-55F1-2D60B4F98E64}"/>
              </a:ext>
            </a:extLst>
          </p:cNvPr>
          <p:cNvSpPr/>
          <p:nvPr/>
        </p:nvSpPr>
        <p:spPr>
          <a:xfrm rot="10800000">
            <a:off x="2544324" y="4617479"/>
            <a:ext cx="273377" cy="997675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4806EA68-320E-DFA8-12F2-4393F145A175}"/>
              </a:ext>
            </a:extLst>
          </p:cNvPr>
          <p:cNvSpPr/>
          <p:nvPr/>
        </p:nvSpPr>
        <p:spPr>
          <a:xfrm rot="10800000">
            <a:off x="5732207" y="4341017"/>
            <a:ext cx="273377" cy="1263570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1A9CDDBC-8C59-9A3D-816E-9CF4C33C0D5F}"/>
              </a:ext>
            </a:extLst>
          </p:cNvPr>
          <p:cNvSpPr/>
          <p:nvPr/>
        </p:nvSpPr>
        <p:spPr>
          <a:xfrm rot="10800000">
            <a:off x="7716290" y="4351416"/>
            <a:ext cx="273377" cy="1215713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F6636CF4-69DD-6D0A-248C-58C3654B29A6}"/>
              </a:ext>
            </a:extLst>
          </p:cNvPr>
          <p:cNvSpPr/>
          <p:nvPr/>
        </p:nvSpPr>
        <p:spPr>
          <a:xfrm rot="10800000">
            <a:off x="10355850" y="4393690"/>
            <a:ext cx="273377" cy="119499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46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ACDE4-6E85-C93A-274F-EDD7FAB76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FDAD5-9CA5-E192-C9AF-D2052372D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-87262"/>
            <a:ext cx="9358223" cy="1325563"/>
          </a:xfrm>
        </p:spPr>
        <p:txBody>
          <a:bodyPr/>
          <a:lstStyle/>
          <a:p>
            <a:r>
              <a:rPr lang="en-GB" noProof="0"/>
              <a:t>Workstream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34DD1C-06E7-0841-CBD4-08F0A00CD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noProof="0" smtClean="0"/>
              <a:pPr/>
              <a:t>8</a:t>
            </a:fld>
            <a:endParaRPr lang="en-GB" noProof="0"/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11E6066D-D282-911B-FB0F-F9BC367257B0}"/>
              </a:ext>
            </a:extLst>
          </p:cNvPr>
          <p:cNvGraphicFramePr>
            <a:graphicFrameLocks noGrp="1"/>
          </p:cNvGraphicFramePr>
          <p:nvPr/>
        </p:nvGraphicFramePr>
        <p:xfrm>
          <a:off x="838201" y="1238301"/>
          <a:ext cx="11058626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6447">
                  <a:extLst>
                    <a:ext uri="{9D8B030D-6E8A-4147-A177-3AD203B41FA5}">
                      <a16:colId xmlns:a16="http://schemas.microsoft.com/office/drawing/2014/main" val="2290722380"/>
                    </a:ext>
                  </a:extLst>
                </a:gridCol>
                <a:gridCol w="2197003">
                  <a:extLst>
                    <a:ext uri="{9D8B030D-6E8A-4147-A177-3AD203B41FA5}">
                      <a16:colId xmlns:a16="http://schemas.microsoft.com/office/drawing/2014/main" val="916322218"/>
                    </a:ext>
                  </a:extLst>
                </a:gridCol>
                <a:gridCol w="2015049">
                  <a:extLst>
                    <a:ext uri="{9D8B030D-6E8A-4147-A177-3AD203B41FA5}">
                      <a16:colId xmlns:a16="http://schemas.microsoft.com/office/drawing/2014/main" val="2044942481"/>
                    </a:ext>
                  </a:extLst>
                </a:gridCol>
                <a:gridCol w="2117559">
                  <a:extLst>
                    <a:ext uri="{9D8B030D-6E8A-4147-A177-3AD203B41FA5}">
                      <a16:colId xmlns:a16="http://schemas.microsoft.com/office/drawing/2014/main" val="477368700"/>
                    </a:ext>
                  </a:extLst>
                </a:gridCol>
                <a:gridCol w="2502568">
                  <a:extLst>
                    <a:ext uri="{9D8B030D-6E8A-4147-A177-3AD203B41FA5}">
                      <a16:colId xmlns:a16="http://schemas.microsoft.com/office/drawing/2014/main" val="960772679"/>
                    </a:ext>
                  </a:extLst>
                </a:gridCol>
              </a:tblGrid>
              <a:tr h="538480">
                <a:tc>
                  <a:txBody>
                    <a:bodyPr/>
                    <a:lstStyle/>
                    <a:p>
                      <a:r>
                        <a:rPr lang="en-GB" sz="1500" noProof="0"/>
                        <a:t>Transformation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noProof="0"/>
                        <a:t>Needs Led Support​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noProof="0"/>
                        <a:t>Training and 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noProof="0"/>
                        <a:t>Comms &amp; Engagement​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noProof="0"/>
                        <a:t>Digital​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366209"/>
                  </a:ext>
                </a:extLst>
              </a:tr>
              <a:tr h="5029200">
                <a:tc>
                  <a:txBody>
                    <a:bodyPr/>
                    <a:lstStyle/>
                    <a:p>
                      <a:r>
                        <a:rPr lang="en-GB" sz="1200" noProof="0"/>
                        <a:t>Diagnostic &amp; Assessment Standards agreed across system​</a:t>
                      </a:r>
                    </a:p>
                    <a:p>
                      <a:endParaRPr lang="en-GB" sz="1200" noProof="0"/>
                    </a:p>
                    <a:p>
                      <a:r>
                        <a:rPr lang="en-GB" sz="1200" noProof="0"/>
                        <a:t>Initial Service Spec - review and development​</a:t>
                      </a:r>
                    </a:p>
                    <a:p>
                      <a:endParaRPr lang="en-GB" sz="1200" noProof="0"/>
                    </a:p>
                    <a:p>
                      <a:r>
                        <a:rPr lang="en-GB" sz="1200" noProof="0"/>
                        <a:t>Engagement sessions ongoing with MH, LD&amp;A and Community Paediatricians​</a:t>
                      </a:r>
                    </a:p>
                    <a:p>
                      <a:endParaRPr lang="en-GB" sz="1200" noProof="0"/>
                    </a:p>
                    <a:p>
                      <a:r>
                        <a:rPr lang="en-GB" sz="1200" noProof="0"/>
                        <a:t>Proposal to move to single Diagnostic Hub model for whole system –​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Multi-disciplinary service ​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Fully digitalised​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Robust focus on high quality triage ​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Built on strong offer of support services​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Covers ASD, ADHD and FASD ​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Ongoing discussion around LD 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Funding for additional support secured and providers identified through collaboration with Spring North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Match funding application underway with National Lottery.​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of Lot A/Lot B services – Consideration of how Lot A services can integrate into existing services.​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Tiers of support / continuum of access and Support Charter under development.​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 Sensory support offer under development.​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Scoping exercise &amp; digital catalogue of all support services underway by each LA - heat map of service offer and gaps.​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Agreement of training principles across system.​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Mapping exercise underway to understand different offers and training gaps.​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Development of training models and minimum requirements at universal, targeted and specialist levels.​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Multi-agency training strategy to be developed.​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System-wide commissioning of clinical training to improve clinical knowledge and consistency e.g. ADOS.​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Co-produced Communication Strategy under development.  ​</a:t>
                      </a:r>
                    </a:p>
                    <a:p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Multi-stakeholder session occurred on 7th August.​</a:t>
                      </a:r>
                    </a:p>
                    <a:p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Aligns to wider SEND comms strategies.​</a:t>
                      </a:r>
                    </a:p>
                    <a:p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ND section operational on ICB website and links to Local Offers.​</a:t>
                      </a:r>
                    </a:p>
                    <a:p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Survey undertaken to map communication groups to streamline comms.​</a:t>
                      </a:r>
                    </a:p>
                    <a:p>
                      <a:endParaRPr lang="en-GB" sz="1900" noProof="0"/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facing ‘ND update’ statement in development. 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Development of a Digital Referral Form (building on work already undertaken)​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 development underway for referral and management of pathway​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Pilot to be undertaken in BTH of digital solution​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Digitalisation of profiling and screening tool​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 underway to connect support services into a digital catalogue to make support services bespoke based on ND profile and wider demographics​</a:t>
                      </a:r>
                    </a:p>
                    <a:p>
                      <a:pPr marL="0" algn="l" defTabSz="914400" rtl="0" eaLnBrk="1" latinLnBrk="0" hangingPunct="1"/>
                      <a:endParaRPr lang="en-GB" sz="12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Three key delivery groups agreed:​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Compliance (IG)​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Clinical (triage development and Digital Referral form)​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Delivery (pilot)​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432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646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30441-EFDC-8AD5-F889-4C7A4167A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Transformation Workstream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F919D5-2C20-B589-8538-94A197F8A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77E4-D16E-4E80-BECE-B10ACE50DA11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F08619-130B-AB25-CAF0-B37534893482}"/>
              </a:ext>
            </a:extLst>
          </p:cNvPr>
          <p:cNvSpPr txBox="1"/>
          <p:nvPr/>
        </p:nvSpPr>
        <p:spPr>
          <a:xfrm>
            <a:off x="978195" y="1690688"/>
            <a:ext cx="976777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Service Specification based on the new model has been reviewed collectively by range of clinical and non-clinical leads.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Final points of clarity being explored.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KPIs supported and reporting arrangements being finalised.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Pathway Navigator function incorporated in to new service offer, details of role and function to be agreed.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8744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 in C:\Users\WE0469\AppData\Local\Microsoft\Windows\INetCache\Content.Outlook\L7YB1OUH\ND webpage content (003).docx" id="{6A1E4C80-154F-4176-ACAC-7F74C655680C}" vid="{D37687E7-9CF3-4D80-9CED-9193977052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27ee7735-70d6-4e6c-991f-1fe60876120f" xsi:nil="true"/>
    <lcf76f155ced4ddcb4097134ff3c332f xmlns="f145a7ca-ef21-46b5-aece-bc68bb95c9e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5D72A9C920734FB840525BC4E1F2B8" ma:contentTypeVersion="18" ma:contentTypeDescription="Create a new document." ma:contentTypeScope="" ma:versionID="fbd2fc5b834e0ec20b71bb195462bbb6">
  <xsd:schema xmlns:xsd="http://www.w3.org/2001/XMLSchema" xmlns:xs="http://www.w3.org/2001/XMLSchema" xmlns:p="http://schemas.microsoft.com/office/2006/metadata/properties" xmlns:ns1="http://schemas.microsoft.com/sharepoint/v3" xmlns:ns2="f145a7ca-ef21-46b5-aece-bc68bb95c9e8" xmlns:ns3="27ee7735-70d6-4e6c-991f-1fe60876120f" targetNamespace="http://schemas.microsoft.com/office/2006/metadata/properties" ma:root="true" ma:fieldsID="6336ff732c185ee0b3aeef0d10904017" ns1:_="" ns2:_="" ns3:_="">
    <xsd:import namespace="http://schemas.microsoft.com/sharepoint/v3"/>
    <xsd:import namespace="f145a7ca-ef21-46b5-aece-bc68bb95c9e8"/>
    <xsd:import namespace="27ee7735-70d6-4e6c-991f-1fe6087612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5a7ca-ef21-46b5-aece-bc68bb95c9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e7735-70d6-4e6c-991f-1fe60876120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e6dbe28-2edf-44de-bc98-55253b1e53a2}" ma:internalName="TaxCatchAll" ma:showField="CatchAllData" ma:web="27ee7735-70d6-4e6c-991f-1fe6087612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F71FBE-5DB0-4787-B7F8-C3AF3E0C4ED3}">
  <ds:schemaRefs>
    <ds:schemaRef ds:uri="27ee7735-70d6-4e6c-991f-1fe60876120f"/>
    <ds:schemaRef ds:uri="f145a7ca-ef21-46b5-aece-bc68bb95c9e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923A5C-D96E-4AF1-9409-B915E0E9C5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145a7ca-ef21-46b5-aece-bc68bb95c9e8"/>
    <ds:schemaRef ds:uri="27ee7735-70d6-4e6c-991f-1fe6087612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7D81FA-7ACF-4B0F-888D-53C58923B3F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3164</TotalTime>
  <Words>2478</Words>
  <Application>Microsoft Office PowerPoint</Application>
  <PresentationFormat>Widescreen</PresentationFormat>
  <Paragraphs>355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Office Theme</vt:lpstr>
      <vt:lpstr>Lancashire and South Cumbria  Children and Young People’s Neurodevelopmental Pathway Transformation Update</vt:lpstr>
      <vt:lpstr>Lancashire &amp; South Cumbria position for autism and ADHD pathways for children and young people</vt:lpstr>
      <vt:lpstr>What have we been doing?</vt:lpstr>
      <vt:lpstr>ND Service Transformation – what do we want the service to offer: </vt:lpstr>
      <vt:lpstr>PowerPoint Presentation</vt:lpstr>
      <vt:lpstr>PowerPoint Presentation</vt:lpstr>
      <vt:lpstr>PowerPoint Presentation</vt:lpstr>
      <vt:lpstr>Workstream Updates</vt:lpstr>
      <vt:lpstr>Transformation Workstream</vt:lpstr>
      <vt:lpstr>Digital pilot</vt:lpstr>
      <vt:lpstr>Right to Choose</vt:lpstr>
      <vt:lpstr>PowerPoint Presentation</vt:lpstr>
      <vt:lpstr>ND Tiered Training Offer for the System</vt:lpstr>
      <vt:lpstr>PowerPoint Presentation</vt:lpstr>
      <vt:lpstr>ND Support Hub Model</vt:lpstr>
      <vt:lpstr>Support hubs update</vt:lpstr>
      <vt:lpstr>Proposal Sensory Processing Pilot - Targeted Offer</vt:lpstr>
      <vt:lpstr>Communications and Engagement</vt:lpstr>
      <vt:lpstr>Task Groups</vt:lpstr>
      <vt:lpstr>Autism Pathway in Central and West Lancashire </vt:lpstr>
      <vt:lpstr>How to get involved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BRITTON, Mark (NHS FYLDE AND WYRE CCG)</dc:creator>
  <cp:lastModifiedBy>HARLOW, Angela (NHS LANCASHIRE AND SOUTH CUMBRIA ICB - 01A)</cp:lastModifiedBy>
  <cp:revision>11</cp:revision>
  <cp:lastPrinted>2022-06-20T15:46:29Z</cp:lastPrinted>
  <dcterms:created xsi:type="dcterms:W3CDTF">2022-06-20T08:43:06Z</dcterms:created>
  <dcterms:modified xsi:type="dcterms:W3CDTF">2026-03-13T10:59:11Z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0x010100915D72A9C920734FB840525BC4E1F2B8</vt:lpwstr>
  </property>
  <property fmtid="{D5CDD505-2E9C-101B-9397-08002B2CF9AE}" pid="3" name="MediaServiceImageTags">
    <vt:lpwstr/>
  </property>
</Properties>
</file>