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1923" r:id="rId5"/>
    <p:sldId id="2147474273" r:id="rId6"/>
    <p:sldId id="2147474274" r:id="rId7"/>
    <p:sldId id="2147473895" r:id="rId8"/>
    <p:sldId id="2147473884" r:id="rId9"/>
    <p:sldId id="2147473896" r:id="rId10"/>
    <p:sldId id="2147473890" r:id="rId11"/>
    <p:sldId id="2147473891" r:id="rId12"/>
    <p:sldId id="2147474294" r:id="rId13"/>
    <p:sldId id="214747429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F891A74-6733-4B3D-89C6-8DB65EA4F36F}">
          <p14:sldIdLst>
            <p14:sldId id="1923"/>
          </p14:sldIdLst>
        </p14:section>
        <p14:section name="Untitled Section" id="{6A1194FB-9D08-4627-98AF-1353D8EB98DD}">
          <p14:sldIdLst>
            <p14:sldId id="2147474273"/>
            <p14:sldId id="2147474274"/>
            <p14:sldId id="2147473895"/>
            <p14:sldId id="2147473884"/>
            <p14:sldId id="2147473896"/>
            <p14:sldId id="2147473890"/>
            <p14:sldId id="2147473891"/>
            <p14:sldId id="2147474294"/>
            <p14:sldId id="2147474292"/>
          </p14:sldIdLst>
        </p14:section>
      </p14:sectionLst>
    </p:ext>
    <p:ext uri="{EFAFB233-063F-42B5-8137-9DF3F51BA10A}">
      <p15:sldGuideLst xmlns:p15="http://schemas.microsoft.com/office/powerpoint/2012/main">
        <p15:guide id="1" orient="horz" pos="572"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6FD012-0FA3-C95E-31B6-F38CBC88C8ED}" name="WILLIAMS, Gary (NHS ENGLAND)" initials="GW" userId="S::gary.williams3@nhs.net::735c8a45-c8d0-4906-9bfb-d3daae33f1fd" providerId="AD"/>
  <p188:author id="{A71DE272-189B-82FA-3D13-FC802CCF7BD4}" name="DE SMITH, Melanie (NHS ENGLAND)" initials="MD" userId="S::m.desmith@nhs.net::8ad0249b-d70c-4bdf-84eb-8997c6a72e27" providerId="AD"/>
  <p188:author id="{D7ACF291-67B2-A212-CC0B-5E42CD720140}" name="VARSANI, Anisa (NHS ENGLAND)" initials="AV" userId="S::anisa.varsani@nhs.net::26f2861c-21ad-4bde-bbea-95111cb8add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082"/>
    <a:srgbClr val="F2FBEF"/>
    <a:srgbClr val="F5FCF2"/>
    <a:srgbClr val="F6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90668B-68C1-4B0F-9CE1-355474442D5C}" v="142" dt="2026-03-04T10:00:27.914"/>
    <p1510:client id="{AD89CD57-AE10-4C5A-9E3B-1D15834F3D72}" v="87" dt="2026-03-04T09:37:50.587"/>
    <p1510:client id="{C21E305E-5084-41D4-87D8-FB3018E4CEF9}" v="245" dt="2026-03-04T10:16:37.6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572"/>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 SMITH, Melanie (NHS ENGLAND)" userId="8ad0249b-d70c-4bdf-84eb-8997c6a72e27" providerId="ADAL" clId="{24BBF355-791D-401B-9780-C5718EA92F75}"/>
    <pc:docChg chg="undo custSel addSld delSld modSld sldOrd modSection">
      <pc:chgData name="DE SMITH, Melanie (NHS ENGLAND)" userId="8ad0249b-d70c-4bdf-84eb-8997c6a72e27" providerId="ADAL" clId="{24BBF355-791D-401B-9780-C5718EA92F75}" dt="2026-03-04T10:16:37.635" v="750" actId="20577"/>
      <pc:docMkLst>
        <pc:docMk/>
      </pc:docMkLst>
      <pc:sldChg chg="del">
        <pc:chgData name="DE SMITH, Melanie (NHS ENGLAND)" userId="8ad0249b-d70c-4bdf-84eb-8997c6a72e27" providerId="ADAL" clId="{24BBF355-791D-401B-9780-C5718EA92F75}" dt="2026-03-03T23:20:13.733" v="120" actId="2696"/>
        <pc:sldMkLst>
          <pc:docMk/>
          <pc:sldMk cId="1314276174" sldId="257"/>
        </pc:sldMkLst>
      </pc:sldChg>
      <pc:sldChg chg="modSp mod">
        <pc:chgData name="DE SMITH, Melanie (NHS ENGLAND)" userId="8ad0249b-d70c-4bdf-84eb-8997c6a72e27" providerId="ADAL" clId="{24BBF355-791D-401B-9780-C5718EA92F75}" dt="2026-03-03T23:36:23.431" v="293" actId="20577"/>
        <pc:sldMkLst>
          <pc:docMk/>
          <pc:sldMk cId="3830231407" sldId="1923"/>
        </pc:sldMkLst>
        <pc:spChg chg="mod">
          <ac:chgData name="DE SMITH, Melanie (NHS ENGLAND)" userId="8ad0249b-d70c-4bdf-84eb-8997c6a72e27" providerId="ADAL" clId="{24BBF355-791D-401B-9780-C5718EA92F75}" dt="2026-03-03T23:36:23.431" v="293" actId="20577"/>
          <ac:spMkLst>
            <pc:docMk/>
            <pc:sldMk cId="3830231407" sldId="1923"/>
            <ac:spMk id="2" creationId="{623499A9-ADAE-F54A-B49E-F294E7BCE9E8}"/>
          </ac:spMkLst>
        </pc:spChg>
      </pc:sldChg>
      <pc:sldChg chg="delSp modSp mod">
        <pc:chgData name="DE SMITH, Melanie (NHS ENGLAND)" userId="8ad0249b-d70c-4bdf-84eb-8997c6a72e27" providerId="ADAL" clId="{24BBF355-791D-401B-9780-C5718EA92F75}" dt="2026-03-04T09:34:27.634" v="593" actId="20577"/>
        <pc:sldMkLst>
          <pc:docMk/>
          <pc:sldMk cId="1326614185" sldId="2147473884"/>
        </pc:sldMkLst>
        <pc:spChg chg="mod">
          <ac:chgData name="DE SMITH, Melanie (NHS ENGLAND)" userId="8ad0249b-d70c-4bdf-84eb-8997c6a72e27" providerId="ADAL" clId="{24BBF355-791D-401B-9780-C5718EA92F75}" dt="2026-03-03T23:56:27.064" v="379" actId="20577"/>
          <ac:spMkLst>
            <pc:docMk/>
            <pc:sldMk cId="1326614185" sldId="2147473884"/>
            <ac:spMk id="3" creationId="{028D6E1F-F432-734A-9239-7F5708B2AB61}"/>
          </ac:spMkLst>
        </pc:spChg>
        <pc:spChg chg="mod">
          <ac:chgData name="DE SMITH, Melanie (NHS ENGLAND)" userId="8ad0249b-d70c-4bdf-84eb-8997c6a72e27" providerId="ADAL" clId="{24BBF355-791D-401B-9780-C5718EA92F75}" dt="2026-03-03T23:21:39.019" v="130" actId="1076"/>
          <ac:spMkLst>
            <pc:docMk/>
            <pc:sldMk cId="1326614185" sldId="2147473884"/>
            <ac:spMk id="4" creationId="{0C243536-BB6A-762E-474D-18FB1DE341FC}"/>
          </ac:spMkLst>
        </pc:spChg>
        <pc:spChg chg="del">
          <ac:chgData name="DE SMITH, Melanie (NHS ENGLAND)" userId="8ad0249b-d70c-4bdf-84eb-8997c6a72e27" providerId="ADAL" clId="{24BBF355-791D-401B-9780-C5718EA92F75}" dt="2026-03-03T23:21:33.674" v="128" actId="478"/>
          <ac:spMkLst>
            <pc:docMk/>
            <pc:sldMk cId="1326614185" sldId="2147473884"/>
            <ac:spMk id="5" creationId="{80275F22-30DA-3D06-4F79-BAA36FDC19C7}"/>
          </ac:spMkLst>
        </pc:spChg>
        <pc:spChg chg="del">
          <ac:chgData name="DE SMITH, Melanie (NHS ENGLAND)" userId="8ad0249b-d70c-4bdf-84eb-8997c6a72e27" providerId="ADAL" clId="{24BBF355-791D-401B-9780-C5718EA92F75}" dt="2026-03-03T23:21:35.566" v="129" actId="478"/>
          <ac:spMkLst>
            <pc:docMk/>
            <pc:sldMk cId="1326614185" sldId="2147473884"/>
            <ac:spMk id="6" creationId="{08EB934B-0233-BAC8-5EB5-63BDE762D784}"/>
          </ac:spMkLst>
        </pc:spChg>
        <pc:spChg chg="mod">
          <ac:chgData name="DE SMITH, Melanie (NHS ENGLAND)" userId="8ad0249b-d70c-4bdf-84eb-8997c6a72e27" providerId="ADAL" clId="{24BBF355-791D-401B-9780-C5718EA92F75}" dt="2026-03-03T23:21:44.353" v="131" actId="1076"/>
          <ac:spMkLst>
            <pc:docMk/>
            <pc:sldMk cId="1326614185" sldId="2147473884"/>
            <ac:spMk id="7" creationId="{63E9720D-4764-64CB-CA4D-0AF663A4E10B}"/>
          </ac:spMkLst>
        </pc:spChg>
        <pc:graphicFrameChg chg="mod modGraphic">
          <ac:chgData name="DE SMITH, Melanie (NHS ENGLAND)" userId="8ad0249b-d70c-4bdf-84eb-8997c6a72e27" providerId="ADAL" clId="{24BBF355-791D-401B-9780-C5718EA92F75}" dt="2026-03-04T09:34:27.634" v="593" actId="20577"/>
          <ac:graphicFrameMkLst>
            <pc:docMk/>
            <pc:sldMk cId="1326614185" sldId="2147473884"/>
            <ac:graphicFrameMk id="2" creationId="{91FCD690-F739-0331-1E2A-3FAE360F5BCA}"/>
          </ac:graphicFrameMkLst>
        </pc:graphicFrameChg>
      </pc:sldChg>
      <pc:sldChg chg="modSp del mod">
        <pc:chgData name="DE SMITH, Melanie (NHS ENGLAND)" userId="8ad0249b-d70c-4bdf-84eb-8997c6a72e27" providerId="ADAL" clId="{24BBF355-791D-401B-9780-C5718EA92F75}" dt="2026-03-03T23:33:22.795" v="273" actId="2696"/>
        <pc:sldMkLst>
          <pc:docMk/>
          <pc:sldMk cId="4052068796" sldId="2147473886"/>
        </pc:sldMkLst>
        <pc:spChg chg="mod">
          <ac:chgData name="DE SMITH, Melanie (NHS ENGLAND)" userId="8ad0249b-d70c-4bdf-84eb-8997c6a72e27" providerId="ADAL" clId="{24BBF355-791D-401B-9780-C5718EA92F75}" dt="2026-03-03T23:23:50.609" v="225" actId="20577"/>
          <ac:spMkLst>
            <pc:docMk/>
            <pc:sldMk cId="4052068796" sldId="2147473886"/>
            <ac:spMk id="6" creationId="{BFEBF3C9-1C26-5B9C-6018-8F8A0B85482D}"/>
          </ac:spMkLst>
        </pc:spChg>
      </pc:sldChg>
      <pc:sldChg chg="del mod modShow">
        <pc:chgData name="DE SMITH, Melanie (NHS ENGLAND)" userId="8ad0249b-d70c-4bdf-84eb-8997c6a72e27" providerId="ADAL" clId="{24BBF355-791D-401B-9780-C5718EA92F75}" dt="2026-03-04T09:15:29.469" v="540" actId="2696"/>
        <pc:sldMkLst>
          <pc:docMk/>
          <pc:sldMk cId="1616359344" sldId="2147473889"/>
        </pc:sldMkLst>
      </pc:sldChg>
      <pc:sldChg chg="modSp del mod">
        <pc:chgData name="DE SMITH, Melanie (NHS ENGLAND)" userId="8ad0249b-d70c-4bdf-84eb-8997c6a72e27" providerId="ADAL" clId="{24BBF355-791D-401B-9780-C5718EA92F75}" dt="2026-03-04T09:55:18.256" v="697" actId="2696"/>
        <pc:sldMkLst>
          <pc:docMk/>
          <pc:sldMk cId="579519545" sldId="2147473892"/>
        </pc:sldMkLst>
        <pc:graphicFrameChg chg="mod modGraphic">
          <ac:chgData name="DE SMITH, Melanie (NHS ENGLAND)" userId="8ad0249b-d70c-4bdf-84eb-8997c6a72e27" providerId="ADAL" clId="{24BBF355-791D-401B-9780-C5718EA92F75}" dt="2026-03-04T09:54:15.448" v="694" actId="20577"/>
          <ac:graphicFrameMkLst>
            <pc:docMk/>
            <pc:sldMk cId="579519545" sldId="2147473892"/>
            <ac:graphicFrameMk id="2" creationId="{D2ED6178-E329-4368-FE1B-5A1600F3585B}"/>
          </ac:graphicFrameMkLst>
        </pc:graphicFrameChg>
      </pc:sldChg>
      <pc:sldChg chg="del">
        <pc:chgData name="DE SMITH, Melanie (NHS ENGLAND)" userId="8ad0249b-d70c-4bdf-84eb-8997c6a72e27" providerId="ADAL" clId="{24BBF355-791D-401B-9780-C5718EA92F75}" dt="2026-03-03T23:20:19.523" v="121" actId="2696"/>
        <pc:sldMkLst>
          <pc:docMk/>
          <pc:sldMk cId="4235938098" sldId="2147473893"/>
        </pc:sldMkLst>
      </pc:sldChg>
      <pc:sldChg chg="modSp mod">
        <pc:chgData name="DE SMITH, Melanie (NHS ENGLAND)" userId="8ad0249b-d70c-4bdf-84eb-8997c6a72e27" providerId="ADAL" clId="{24BBF355-791D-401B-9780-C5718EA92F75}" dt="2026-03-04T09:15:42.608" v="541" actId="20577"/>
        <pc:sldMkLst>
          <pc:docMk/>
          <pc:sldMk cId="3450794056" sldId="2147473895"/>
        </pc:sldMkLst>
        <pc:spChg chg="mod">
          <ac:chgData name="DE SMITH, Melanie (NHS ENGLAND)" userId="8ad0249b-d70c-4bdf-84eb-8997c6a72e27" providerId="ADAL" clId="{24BBF355-791D-401B-9780-C5718EA92F75}" dt="2026-03-04T09:15:42.608" v="541" actId="20577"/>
          <ac:spMkLst>
            <pc:docMk/>
            <pc:sldMk cId="3450794056" sldId="2147473895"/>
            <ac:spMk id="2" creationId="{CEA21094-133F-5E6C-20E8-AAF0948D64D6}"/>
          </ac:spMkLst>
        </pc:spChg>
        <pc:spChg chg="mod">
          <ac:chgData name="DE SMITH, Melanie (NHS ENGLAND)" userId="8ad0249b-d70c-4bdf-84eb-8997c6a72e27" providerId="ADAL" clId="{24BBF355-791D-401B-9780-C5718EA92F75}" dt="2026-03-04T00:09:13.372" v="482" actId="20577"/>
          <ac:spMkLst>
            <pc:docMk/>
            <pc:sldMk cId="3450794056" sldId="2147473895"/>
            <ac:spMk id="5" creationId="{178C0A5A-A74A-4F47-202D-DB25AEB1EE24}"/>
          </ac:spMkLst>
        </pc:spChg>
        <pc:spChg chg="mod">
          <ac:chgData name="DE SMITH, Melanie (NHS ENGLAND)" userId="8ad0249b-d70c-4bdf-84eb-8997c6a72e27" providerId="ADAL" clId="{24BBF355-791D-401B-9780-C5718EA92F75}" dt="2026-03-04T00:08:47.848" v="481" actId="20577"/>
          <ac:spMkLst>
            <pc:docMk/>
            <pc:sldMk cId="3450794056" sldId="2147473895"/>
            <ac:spMk id="12" creationId="{C8022AF1-9435-DD0C-C105-8B7FB00ADE52}"/>
          </ac:spMkLst>
        </pc:spChg>
      </pc:sldChg>
      <pc:sldChg chg="delSp modSp add mod">
        <pc:chgData name="DE SMITH, Melanie (NHS ENGLAND)" userId="8ad0249b-d70c-4bdf-84eb-8997c6a72e27" providerId="ADAL" clId="{24BBF355-791D-401B-9780-C5718EA92F75}" dt="2026-03-04T09:44:20.175" v="664" actId="20577"/>
        <pc:sldMkLst>
          <pc:docMk/>
          <pc:sldMk cId="4075120264" sldId="2147473896"/>
        </pc:sldMkLst>
        <pc:spChg chg="del">
          <ac:chgData name="DE SMITH, Melanie (NHS ENGLAND)" userId="8ad0249b-d70c-4bdf-84eb-8997c6a72e27" providerId="ADAL" clId="{24BBF355-791D-401B-9780-C5718EA92F75}" dt="2026-03-03T23:18:55.459" v="113" actId="478"/>
          <ac:spMkLst>
            <pc:docMk/>
            <pc:sldMk cId="4075120264" sldId="2147473896"/>
            <ac:spMk id="5" creationId="{24E37423-4A97-6D98-862E-D340D547ED6F}"/>
          </ac:spMkLst>
        </pc:spChg>
        <pc:spChg chg="mod">
          <ac:chgData name="DE SMITH, Melanie (NHS ENGLAND)" userId="8ad0249b-d70c-4bdf-84eb-8997c6a72e27" providerId="ADAL" clId="{24BBF355-791D-401B-9780-C5718EA92F75}" dt="2026-03-03T23:18:50.921" v="112" actId="1076"/>
          <ac:spMkLst>
            <pc:docMk/>
            <pc:sldMk cId="4075120264" sldId="2147473896"/>
            <ac:spMk id="6" creationId="{E53B9A6E-2755-C503-7685-8CC3408F43F7}"/>
          </ac:spMkLst>
        </pc:spChg>
        <pc:spChg chg="mod">
          <ac:chgData name="DE SMITH, Melanie (NHS ENGLAND)" userId="8ad0249b-d70c-4bdf-84eb-8997c6a72e27" providerId="ADAL" clId="{24BBF355-791D-401B-9780-C5718EA92F75}" dt="2026-03-03T23:18:59.717" v="114" actId="1076"/>
          <ac:spMkLst>
            <pc:docMk/>
            <pc:sldMk cId="4075120264" sldId="2147473896"/>
            <ac:spMk id="7" creationId="{3F113786-B3EC-4006-EB52-749FB1A80E13}"/>
          </ac:spMkLst>
        </pc:spChg>
        <pc:graphicFrameChg chg="mod modGraphic">
          <ac:chgData name="DE SMITH, Melanie (NHS ENGLAND)" userId="8ad0249b-d70c-4bdf-84eb-8997c6a72e27" providerId="ADAL" clId="{24BBF355-791D-401B-9780-C5718EA92F75}" dt="2026-03-04T09:44:20.175" v="664" actId="20577"/>
          <ac:graphicFrameMkLst>
            <pc:docMk/>
            <pc:sldMk cId="4075120264" sldId="2147473896"/>
            <ac:graphicFrameMk id="2" creationId="{23C761DE-9BB3-0BFE-FAAF-18257C3FC71C}"/>
          </ac:graphicFrameMkLst>
        </pc:graphicFrameChg>
      </pc:sldChg>
      <pc:sldChg chg="new del">
        <pc:chgData name="DE SMITH, Melanie (NHS ENGLAND)" userId="8ad0249b-d70c-4bdf-84eb-8997c6a72e27" providerId="ADAL" clId="{24BBF355-791D-401B-9780-C5718EA92F75}" dt="2026-03-03T23:32:19.071" v="270" actId="2696"/>
        <pc:sldMkLst>
          <pc:docMk/>
          <pc:sldMk cId="1140279654" sldId="2147473897"/>
        </pc:sldMkLst>
      </pc:sldChg>
      <pc:sldChg chg="modSp add del mod ord">
        <pc:chgData name="DE SMITH, Melanie (NHS ENGLAND)" userId="8ad0249b-d70c-4bdf-84eb-8997c6a72e27" providerId="ADAL" clId="{24BBF355-791D-401B-9780-C5718EA92F75}" dt="2026-03-04T09:15:24.042" v="539"/>
        <pc:sldMkLst>
          <pc:docMk/>
          <pc:sldMk cId="2823639504" sldId="2147474273"/>
        </pc:sldMkLst>
        <pc:spChg chg="mod">
          <ac:chgData name="DE SMITH, Melanie (NHS ENGLAND)" userId="8ad0249b-d70c-4bdf-84eb-8997c6a72e27" providerId="ADAL" clId="{24BBF355-791D-401B-9780-C5718EA92F75}" dt="2026-03-04T09:15:05.933" v="537" actId="207"/>
          <ac:spMkLst>
            <pc:docMk/>
            <pc:sldMk cId="2823639504" sldId="2147474273"/>
            <ac:spMk id="4" creationId="{CE6AEDD4-BF1F-E381-865C-C8C249403818}"/>
          </ac:spMkLst>
        </pc:spChg>
      </pc:sldChg>
      <pc:sldChg chg="modSp add mod">
        <pc:chgData name="DE SMITH, Melanie (NHS ENGLAND)" userId="8ad0249b-d70c-4bdf-84eb-8997c6a72e27" providerId="ADAL" clId="{24BBF355-791D-401B-9780-C5718EA92F75}" dt="2026-03-03T23:42:51.623" v="374" actId="20577"/>
        <pc:sldMkLst>
          <pc:docMk/>
          <pc:sldMk cId="3234989344" sldId="2147474274"/>
        </pc:sldMkLst>
        <pc:spChg chg="mod">
          <ac:chgData name="DE SMITH, Melanie (NHS ENGLAND)" userId="8ad0249b-d70c-4bdf-84eb-8997c6a72e27" providerId="ADAL" clId="{24BBF355-791D-401B-9780-C5718EA92F75}" dt="2026-03-03T23:33:11.868" v="272" actId="207"/>
          <ac:spMkLst>
            <pc:docMk/>
            <pc:sldMk cId="3234989344" sldId="2147474274"/>
            <ac:spMk id="5" creationId="{503D6587-D1BE-4544-AAEE-75247592F5E9}"/>
          </ac:spMkLst>
        </pc:spChg>
        <pc:spChg chg="mod">
          <ac:chgData name="DE SMITH, Melanie (NHS ENGLAND)" userId="8ad0249b-d70c-4bdf-84eb-8997c6a72e27" providerId="ADAL" clId="{24BBF355-791D-401B-9780-C5718EA92F75}" dt="2026-03-03T23:42:51.623" v="374" actId="20577"/>
          <ac:spMkLst>
            <pc:docMk/>
            <pc:sldMk cId="3234989344" sldId="2147474274"/>
            <ac:spMk id="6" creationId="{53965EFE-B060-5D1A-E488-DD678B0B2D63}"/>
          </ac:spMkLst>
        </pc:spChg>
      </pc:sldChg>
      <pc:sldChg chg="new del">
        <pc:chgData name="DE SMITH, Melanie (NHS ENGLAND)" userId="8ad0249b-d70c-4bdf-84eb-8997c6a72e27" providerId="ADAL" clId="{24BBF355-791D-401B-9780-C5718EA92F75}" dt="2026-03-03T23:35:39.127" v="279" actId="2696"/>
        <pc:sldMkLst>
          <pc:docMk/>
          <pc:sldMk cId="4217140322" sldId="2147474275"/>
        </pc:sldMkLst>
      </pc:sldChg>
      <pc:sldChg chg="modSp add mod">
        <pc:chgData name="DE SMITH, Melanie (NHS ENGLAND)" userId="8ad0249b-d70c-4bdf-84eb-8997c6a72e27" providerId="ADAL" clId="{24BBF355-791D-401B-9780-C5718EA92F75}" dt="2026-03-03T23:35:33.873" v="278" actId="2165"/>
        <pc:sldMkLst>
          <pc:docMk/>
          <pc:sldMk cId="1265070476" sldId="2147474292"/>
        </pc:sldMkLst>
        <pc:spChg chg="mod">
          <ac:chgData name="DE SMITH, Melanie (NHS ENGLAND)" userId="8ad0249b-d70c-4bdf-84eb-8997c6a72e27" providerId="ADAL" clId="{24BBF355-791D-401B-9780-C5718EA92F75}" dt="2026-03-03T23:35:08.937" v="277" actId="255"/>
          <ac:spMkLst>
            <pc:docMk/>
            <pc:sldMk cId="1265070476" sldId="2147474292"/>
            <ac:spMk id="17" creationId="{061831FE-677B-78A5-3004-8CE3024DC048}"/>
          </ac:spMkLst>
        </pc:spChg>
        <pc:graphicFrameChg chg="modGraphic">
          <ac:chgData name="DE SMITH, Melanie (NHS ENGLAND)" userId="8ad0249b-d70c-4bdf-84eb-8997c6a72e27" providerId="ADAL" clId="{24BBF355-791D-401B-9780-C5718EA92F75}" dt="2026-03-03T23:35:33.873" v="278" actId="2165"/>
          <ac:graphicFrameMkLst>
            <pc:docMk/>
            <pc:sldMk cId="1265070476" sldId="2147474292"/>
            <ac:graphicFrameMk id="2" creationId="{8D87E62B-A7A0-AA49-FBC1-F91BA0A15F54}"/>
          </ac:graphicFrameMkLst>
        </pc:graphicFrameChg>
      </pc:sldChg>
      <pc:sldChg chg="new del">
        <pc:chgData name="DE SMITH, Melanie (NHS ENGLAND)" userId="8ad0249b-d70c-4bdf-84eb-8997c6a72e27" providerId="ADAL" clId="{24BBF355-791D-401B-9780-C5718EA92F75}" dt="2026-03-04T09:55:18.256" v="697" actId="2696"/>
        <pc:sldMkLst>
          <pc:docMk/>
          <pc:sldMk cId="2153735343" sldId="2147474293"/>
        </pc:sldMkLst>
      </pc:sldChg>
      <pc:sldChg chg="new del">
        <pc:chgData name="DE SMITH, Melanie (NHS ENGLAND)" userId="8ad0249b-d70c-4bdf-84eb-8997c6a72e27" providerId="ADAL" clId="{24BBF355-791D-401B-9780-C5718EA92F75}" dt="2026-03-04T09:15:00.680" v="536" actId="2696"/>
        <pc:sldMkLst>
          <pc:docMk/>
          <pc:sldMk cId="2686589873" sldId="2147474293"/>
        </pc:sldMkLst>
      </pc:sldChg>
      <pc:sldChg chg="modSp add mod">
        <pc:chgData name="DE SMITH, Melanie (NHS ENGLAND)" userId="8ad0249b-d70c-4bdf-84eb-8997c6a72e27" providerId="ADAL" clId="{24BBF355-791D-401B-9780-C5718EA92F75}" dt="2026-03-04T10:16:37.635" v="750" actId="20577"/>
        <pc:sldMkLst>
          <pc:docMk/>
          <pc:sldMk cId="907075129" sldId="2147474294"/>
        </pc:sldMkLst>
        <pc:graphicFrameChg chg="mod modGraphic">
          <ac:chgData name="DE SMITH, Melanie (NHS ENGLAND)" userId="8ad0249b-d70c-4bdf-84eb-8997c6a72e27" providerId="ADAL" clId="{24BBF355-791D-401B-9780-C5718EA92F75}" dt="2026-03-04T10:16:37.635" v="750" actId="20577"/>
          <ac:graphicFrameMkLst>
            <pc:docMk/>
            <pc:sldMk cId="907075129" sldId="2147474294"/>
            <ac:graphicFrameMk id="2" creationId="{D2ED6178-E329-4368-FE1B-5A1600F3585B}"/>
          </ac:graphicFrameMkLst>
        </pc:graphicFrameChg>
      </pc:sldChg>
    </pc:docChg>
  </pc:docChgLst>
  <pc:docChgLst>
    <pc:chgData name="MOULDS, Keira (NHS ENGLAND)" userId="aef3d122-a85f-402c-a954-d01b870129cf" providerId="ADAL" clId="{0BA60618-1586-420E-90F4-4E7BB14D5E6C}"/>
    <pc:docChg chg="custSel modSld">
      <pc:chgData name="MOULDS, Keira (NHS ENGLAND)" userId="aef3d122-a85f-402c-a954-d01b870129cf" providerId="ADAL" clId="{0BA60618-1586-420E-90F4-4E7BB14D5E6C}" dt="2026-03-04T10:00:27.914" v="141" actId="20577"/>
      <pc:docMkLst>
        <pc:docMk/>
      </pc:docMkLst>
      <pc:sldChg chg="modSp mod">
        <pc:chgData name="MOULDS, Keira (NHS ENGLAND)" userId="aef3d122-a85f-402c-a954-d01b870129cf" providerId="ADAL" clId="{0BA60618-1586-420E-90F4-4E7BB14D5E6C}" dt="2026-03-04T09:58:37.754" v="130" actId="20577"/>
        <pc:sldMkLst>
          <pc:docMk/>
          <pc:sldMk cId="1326614185" sldId="2147473884"/>
        </pc:sldMkLst>
        <pc:graphicFrameChg chg="modGraphic">
          <ac:chgData name="MOULDS, Keira (NHS ENGLAND)" userId="aef3d122-a85f-402c-a954-d01b870129cf" providerId="ADAL" clId="{0BA60618-1586-420E-90F4-4E7BB14D5E6C}" dt="2026-03-04T09:58:37.754" v="130" actId="20577"/>
          <ac:graphicFrameMkLst>
            <pc:docMk/>
            <pc:sldMk cId="1326614185" sldId="2147473884"/>
            <ac:graphicFrameMk id="2" creationId="{91FCD690-F739-0331-1E2A-3FAE360F5BCA}"/>
          </ac:graphicFrameMkLst>
        </pc:graphicFrameChg>
      </pc:sldChg>
      <pc:sldChg chg="modSp mod">
        <pc:chgData name="MOULDS, Keira (NHS ENGLAND)" userId="aef3d122-a85f-402c-a954-d01b870129cf" providerId="ADAL" clId="{0BA60618-1586-420E-90F4-4E7BB14D5E6C}" dt="2026-03-04T09:59:13.260" v="134" actId="20577"/>
        <pc:sldMkLst>
          <pc:docMk/>
          <pc:sldMk cId="1777019885" sldId="2147473891"/>
        </pc:sldMkLst>
        <pc:graphicFrameChg chg="modGraphic">
          <ac:chgData name="MOULDS, Keira (NHS ENGLAND)" userId="aef3d122-a85f-402c-a954-d01b870129cf" providerId="ADAL" clId="{0BA60618-1586-420E-90F4-4E7BB14D5E6C}" dt="2026-03-04T09:59:13.260" v="134" actId="20577"/>
          <ac:graphicFrameMkLst>
            <pc:docMk/>
            <pc:sldMk cId="1777019885" sldId="2147473891"/>
            <ac:graphicFrameMk id="2" creationId="{FD4A1EF9-C7F1-F540-35F4-03105DCBAE7D}"/>
          </ac:graphicFrameMkLst>
        </pc:graphicFrameChg>
      </pc:sldChg>
      <pc:sldChg chg="modSp mod">
        <pc:chgData name="MOULDS, Keira (NHS ENGLAND)" userId="aef3d122-a85f-402c-a954-d01b870129cf" providerId="ADAL" clId="{0BA60618-1586-420E-90F4-4E7BB14D5E6C}" dt="2026-03-04T09:58:52.427" v="133" actId="20577"/>
        <pc:sldMkLst>
          <pc:docMk/>
          <pc:sldMk cId="4075120264" sldId="2147473896"/>
        </pc:sldMkLst>
        <pc:graphicFrameChg chg="modGraphic">
          <ac:chgData name="MOULDS, Keira (NHS ENGLAND)" userId="aef3d122-a85f-402c-a954-d01b870129cf" providerId="ADAL" clId="{0BA60618-1586-420E-90F4-4E7BB14D5E6C}" dt="2026-03-04T09:58:52.427" v="133" actId="20577"/>
          <ac:graphicFrameMkLst>
            <pc:docMk/>
            <pc:sldMk cId="4075120264" sldId="2147473896"/>
            <ac:graphicFrameMk id="2" creationId="{23C761DE-9BB3-0BFE-FAAF-18257C3FC71C}"/>
          </ac:graphicFrameMkLst>
        </pc:graphicFrameChg>
      </pc:sldChg>
      <pc:sldChg chg="modSp mod">
        <pc:chgData name="MOULDS, Keira (NHS ENGLAND)" userId="aef3d122-a85f-402c-a954-d01b870129cf" providerId="ADAL" clId="{0BA60618-1586-420E-90F4-4E7BB14D5E6C}" dt="2026-03-04T10:00:27.914" v="141" actId="20577"/>
        <pc:sldMkLst>
          <pc:docMk/>
          <pc:sldMk cId="907075129" sldId="2147474294"/>
        </pc:sldMkLst>
        <pc:graphicFrameChg chg="mod modGraphic">
          <ac:chgData name="MOULDS, Keira (NHS ENGLAND)" userId="aef3d122-a85f-402c-a954-d01b870129cf" providerId="ADAL" clId="{0BA60618-1586-420E-90F4-4E7BB14D5E6C}" dt="2026-03-04T10:00:27.914" v="141" actId="20577"/>
          <ac:graphicFrameMkLst>
            <pc:docMk/>
            <pc:sldMk cId="907075129" sldId="2147474294"/>
            <ac:graphicFrameMk id="2" creationId="{D2ED6178-E329-4368-FE1B-5A1600F3585B}"/>
          </ac:graphicFrameMkLst>
        </pc:graphicFrameChg>
      </pc:sldChg>
    </pc:docChg>
  </pc:docChgLst>
  <pc:docChgLst>
    <pc:chgData name="WILLIAMS, Gary (NHS ENGLAND)" userId="735c8a45-c8d0-4906-9bfb-d3daae33f1fd" providerId="ADAL" clId="{B55FC0FF-EFA9-41E8-9578-F95CBE67FBFA}"/>
    <pc:docChg chg="undo custSel delSld modSld modSection">
      <pc:chgData name="WILLIAMS, Gary (NHS ENGLAND)" userId="735c8a45-c8d0-4906-9bfb-d3daae33f1fd" providerId="ADAL" clId="{B55FC0FF-EFA9-41E8-9578-F95CBE67FBFA}" dt="2026-03-04T09:37:50.587" v="471" actId="20577"/>
      <pc:docMkLst>
        <pc:docMk/>
      </pc:docMkLst>
      <pc:sldChg chg="modSp mod">
        <pc:chgData name="WILLIAMS, Gary (NHS ENGLAND)" userId="735c8a45-c8d0-4906-9bfb-d3daae33f1fd" providerId="ADAL" clId="{B55FC0FF-EFA9-41E8-9578-F95CBE67FBFA}" dt="2026-03-04T07:53:36.321" v="6" actId="20577"/>
        <pc:sldMkLst>
          <pc:docMk/>
          <pc:sldMk cId="3830231407" sldId="1923"/>
        </pc:sldMkLst>
        <pc:spChg chg="mod">
          <ac:chgData name="WILLIAMS, Gary (NHS ENGLAND)" userId="735c8a45-c8d0-4906-9bfb-d3daae33f1fd" providerId="ADAL" clId="{B55FC0FF-EFA9-41E8-9578-F95CBE67FBFA}" dt="2026-03-04T07:53:36.321" v="6" actId="20577"/>
          <ac:spMkLst>
            <pc:docMk/>
            <pc:sldMk cId="3830231407" sldId="1923"/>
            <ac:spMk id="2" creationId="{623499A9-ADAE-F54A-B49E-F294E7BCE9E8}"/>
          </ac:spMkLst>
        </pc:spChg>
      </pc:sldChg>
      <pc:sldChg chg="modSp mod modNotesTx">
        <pc:chgData name="WILLIAMS, Gary (NHS ENGLAND)" userId="735c8a45-c8d0-4906-9bfb-d3daae33f1fd" providerId="ADAL" clId="{B55FC0FF-EFA9-41E8-9578-F95CBE67FBFA}" dt="2026-03-04T09:35:43.514" v="459" actId="20577"/>
        <pc:sldMkLst>
          <pc:docMk/>
          <pc:sldMk cId="1326614185" sldId="2147473884"/>
        </pc:sldMkLst>
        <pc:graphicFrameChg chg="mod modGraphic">
          <ac:chgData name="WILLIAMS, Gary (NHS ENGLAND)" userId="735c8a45-c8d0-4906-9bfb-d3daae33f1fd" providerId="ADAL" clId="{B55FC0FF-EFA9-41E8-9578-F95CBE67FBFA}" dt="2026-03-04T09:35:43.514" v="459" actId="20577"/>
          <ac:graphicFrameMkLst>
            <pc:docMk/>
            <pc:sldMk cId="1326614185" sldId="2147473884"/>
            <ac:graphicFrameMk id="2" creationId="{91FCD690-F739-0331-1E2A-3FAE360F5BCA}"/>
          </ac:graphicFrameMkLst>
        </pc:graphicFrameChg>
      </pc:sldChg>
      <pc:sldChg chg="del">
        <pc:chgData name="WILLIAMS, Gary (NHS ENGLAND)" userId="735c8a45-c8d0-4906-9bfb-d3daae33f1fd" providerId="ADAL" clId="{B55FC0FF-EFA9-41E8-9578-F95CBE67FBFA}" dt="2026-03-04T08:03:52.547" v="362" actId="2696"/>
        <pc:sldMkLst>
          <pc:docMk/>
          <pc:sldMk cId="1472174110" sldId="2147473887"/>
        </pc:sldMkLst>
      </pc:sldChg>
      <pc:sldChg chg="modSp mod">
        <pc:chgData name="WILLIAMS, Gary (NHS ENGLAND)" userId="735c8a45-c8d0-4906-9bfb-d3daae33f1fd" providerId="ADAL" clId="{B55FC0FF-EFA9-41E8-9578-F95CBE67FBFA}" dt="2026-03-04T09:09:54.476" v="394" actId="20577"/>
        <pc:sldMkLst>
          <pc:docMk/>
          <pc:sldMk cId="1616359344" sldId="2147473889"/>
        </pc:sldMkLst>
        <pc:spChg chg="mod">
          <ac:chgData name="WILLIAMS, Gary (NHS ENGLAND)" userId="735c8a45-c8d0-4906-9bfb-d3daae33f1fd" providerId="ADAL" clId="{B55FC0FF-EFA9-41E8-9578-F95CBE67FBFA}" dt="2026-03-04T09:09:54.476" v="394" actId="20577"/>
          <ac:spMkLst>
            <pc:docMk/>
            <pc:sldMk cId="1616359344" sldId="2147473889"/>
            <ac:spMk id="6" creationId="{26C45C3D-CC64-8B06-E737-0DF6A0969FAA}"/>
          </ac:spMkLst>
        </pc:spChg>
      </pc:sldChg>
      <pc:sldChg chg="modSp mod">
        <pc:chgData name="WILLIAMS, Gary (NHS ENGLAND)" userId="735c8a45-c8d0-4906-9bfb-d3daae33f1fd" providerId="ADAL" clId="{B55FC0FF-EFA9-41E8-9578-F95CBE67FBFA}" dt="2026-03-04T08:02:12.415" v="354" actId="20577"/>
        <pc:sldMkLst>
          <pc:docMk/>
          <pc:sldMk cId="1777019885" sldId="2147473891"/>
        </pc:sldMkLst>
        <pc:graphicFrameChg chg="mod modGraphic">
          <ac:chgData name="WILLIAMS, Gary (NHS ENGLAND)" userId="735c8a45-c8d0-4906-9bfb-d3daae33f1fd" providerId="ADAL" clId="{B55FC0FF-EFA9-41E8-9578-F95CBE67FBFA}" dt="2026-03-04T08:02:12.415" v="354" actId="20577"/>
          <ac:graphicFrameMkLst>
            <pc:docMk/>
            <pc:sldMk cId="1777019885" sldId="2147473891"/>
            <ac:graphicFrameMk id="2" creationId="{FD4A1EF9-C7F1-F540-35F4-03105DCBAE7D}"/>
          </ac:graphicFrameMkLst>
        </pc:graphicFrameChg>
      </pc:sldChg>
      <pc:sldChg chg="modSp mod">
        <pc:chgData name="WILLIAMS, Gary (NHS ENGLAND)" userId="735c8a45-c8d0-4906-9bfb-d3daae33f1fd" providerId="ADAL" clId="{B55FC0FF-EFA9-41E8-9578-F95CBE67FBFA}" dt="2026-03-04T08:02:59.196" v="361" actId="5793"/>
        <pc:sldMkLst>
          <pc:docMk/>
          <pc:sldMk cId="579519545" sldId="2147473892"/>
        </pc:sldMkLst>
        <pc:graphicFrameChg chg="mod modGraphic">
          <ac:chgData name="WILLIAMS, Gary (NHS ENGLAND)" userId="735c8a45-c8d0-4906-9bfb-d3daae33f1fd" providerId="ADAL" clId="{B55FC0FF-EFA9-41E8-9578-F95CBE67FBFA}" dt="2026-03-04T08:02:59.196" v="361" actId="5793"/>
          <ac:graphicFrameMkLst>
            <pc:docMk/>
            <pc:sldMk cId="579519545" sldId="2147473892"/>
            <ac:graphicFrameMk id="2" creationId="{D2ED6178-E329-4368-FE1B-5A1600F3585B}"/>
          </ac:graphicFrameMkLst>
        </pc:graphicFrameChg>
      </pc:sldChg>
      <pc:sldChg chg="modSp mod">
        <pc:chgData name="WILLIAMS, Gary (NHS ENGLAND)" userId="735c8a45-c8d0-4906-9bfb-d3daae33f1fd" providerId="ADAL" clId="{B55FC0FF-EFA9-41E8-9578-F95CBE67FBFA}" dt="2026-03-04T08:16:04.900" v="391" actId="20577"/>
        <pc:sldMkLst>
          <pc:docMk/>
          <pc:sldMk cId="3450794056" sldId="2147473895"/>
        </pc:sldMkLst>
        <pc:spChg chg="mod">
          <ac:chgData name="WILLIAMS, Gary (NHS ENGLAND)" userId="735c8a45-c8d0-4906-9bfb-d3daae33f1fd" providerId="ADAL" clId="{B55FC0FF-EFA9-41E8-9578-F95CBE67FBFA}" dt="2026-03-04T08:16:04.900" v="391" actId="20577"/>
          <ac:spMkLst>
            <pc:docMk/>
            <pc:sldMk cId="3450794056" sldId="2147473895"/>
            <ac:spMk id="5" creationId="{178C0A5A-A74A-4F47-202D-DB25AEB1EE24}"/>
          </ac:spMkLst>
        </pc:spChg>
        <pc:spChg chg="mod">
          <ac:chgData name="WILLIAMS, Gary (NHS ENGLAND)" userId="735c8a45-c8d0-4906-9bfb-d3daae33f1fd" providerId="ADAL" clId="{B55FC0FF-EFA9-41E8-9578-F95CBE67FBFA}" dt="2026-03-04T07:54:55.758" v="42" actId="20577"/>
          <ac:spMkLst>
            <pc:docMk/>
            <pc:sldMk cId="3450794056" sldId="2147473895"/>
            <ac:spMk id="6" creationId="{3DB837A5-ED03-7F67-4050-AE7DB8678377}"/>
          </ac:spMkLst>
        </pc:spChg>
      </pc:sldChg>
      <pc:sldChg chg="modSp mod modNotesTx">
        <pc:chgData name="WILLIAMS, Gary (NHS ENGLAND)" userId="735c8a45-c8d0-4906-9bfb-d3daae33f1fd" providerId="ADAL" clId="{B55FC0FF-EFA9-41E8-9578-F95CBE67FBFA}" dt="2026-03-04T09:37:50.587" v="471" actId="20577"/>
        <pc:sldMkLst>
          <pc:docMk/>
          <pc:sldMk cId="4075120264" sldId="2147473896"/>
        </pc:sldMkLst>
        <pc:graphicFrameChg chg="mod modGraphic">
          <ac:chgData name="WILLIAMS, Gary (NHS ENGLAND)" userId="735c8a45-c8d0-4906-9bfb-d3daae33f1fd" providerId="ADAL" clId="{B55FC0FF-EFA9-41E8-9578-F95CBE67FBFA}" dt="2026-03-04T09:37:50.587" v="471" actId="20577"/>
          <ac:graphicFrameMkLst>
            <pc:docMk/>
            <pc:sldMk cId="4075120264" sldId="2147473896"/>
            <ac:graphicFrameMk id="2" creationId="{23C761DE-9BB3-0BFE-FAAF-18257C3FC71C}"/>
          </ac:graphicFrameMkLst>
        </pc:graphicFrameChg>
      </pc:sldChg>
      <pc:sldChg chg="modSp mod">
        <pc:chgData name="WILLIAMS, Gary (NHS ENGLAND)" userId="735c8a45-c8d0-4906-9bfb-d3daae33f1fd" providerId="ADAL" clId="{B55FC0FF-EFA9-41E8-9578-F95CBE67FBFA}" dt="2026-03-04T09:33:01.668" v="453" actId="20577"/>
        <pc:sldMkLst>
          <pc:docMk/>
          <pc:sldMk cId="3234989344" sldId="2147474274"/>
        </pc:sldMkLst>
        <pc:spChg chg="mod">
          <ac:chgData name="WILLIAMS, Gary (NHS ENGLAND)" userId="735c8a45-c8d0-4906-9bfb-d3daae33f1fd" providerId="ADAL" clId="{B55FC0FF-EFA9-41E8-9578-F95CBE67FBFA}" dt="2026-03-04T09:33:01.668" v="453" actId="20577"/>
          <ac:spMkLst>
            <pc:docMk/>
            <pc:sldMk cId="3234989344" sldId="2147474274"/>
            <ac:spMk id="5" creationId="{503D6587-D1BE-4544-AAEE-75247592F5E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98DA73-B843-44F6-94DF-AD92D0B6FD9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C343482E-1EEF-4484-B3F5-1799FFA2D981}">
      <dgm:prSet phldrT="[Text]" custT="1"/>
      <dgm:spPr>
        <a:xfrm>
          <a:off x="21191"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gm:spPr>
      <dgm:t>
        <a:bodyPr anchor="ctr"/>
        <a:lstStyle/>
        <a:p>
          <a:pPr>
            <a:lnSpc>
              <a:spcPct val="150000"/>
            </a:lnSpc>
            <a:buFont typeface="Arial" panose="020B0604020202020204" pitchFamily="34" charset="0"/>
            <a:buNone/>
          </a:pPr>
          <a:r>
            <a:rPr lang="en-GB" sz="1400" b="0" i="0">
              <a:solidFill>
                <a:sysClr val="window" lastClr="FFFFFF"/>
              </a:solidFill>
              <a:latin typeface="Aptos" panose="02110004020202020204"/>
              <a:ea typeface="+mn-ea"/>
              <a:cs typeface="+mn-cs"/>
            </a:rPr>
            <a:t>General Practitioner’s Committee England (GPCE)</a:t>
          </a:r>
          <a:endParaRPr lang="en-GB" sz="1400">
            <a:solidFill>
              <a:sysClr val="window" lastClr="FFFFFF"/>
            </a:solidFill>
            <a:latin typeface="Aptos" panose="02110004020202020204"/>
            <a:ea typeface="+mn-ea"/>
            <a:cs typeface="+mn-cs"/>
          </a:endParaRPr>
        </a:p>
      </dgm:t>
    </dgm:pt>
    <dgm:pt modelId="{9DC53257-DE4F-4BBD-8F1C-07B68FC3B5A0}" type="parTrans" cxnId="{55E67BD6-3795-4844-A6B8-E210CB718AD4}">
      <dgm:prSet/>
      <dgm:spPr/>
      <dgm:t>
        <a:bodyPr/>
        <a:lstStyle/>
        <a:p>
          <a:endParaRPr lang="en-GB" sz="1400"/>
        </a:p>
      </dgm:t>
    </dgm:pt>
    <dgm:pt modelId="{CEBADB74-F1BE-45CA-ABC2-1F55799865F6}" type="sibTrans" cxnId="{55E67BD6-3795-4844-A6B8-E210CB718AD4}">
      <dgm:prSet/>
      <dgm:spPr/>
      <dgm:t>
        <a:bodyPr/>
        <a:lstStyle/>
        <a:p>
          <a:endParaRPr lang="en-GB" sz="1400"/>
        </a:p>
      </dgm:t>
    </dgm:pt>
    <dgm:pt modelId="{64EF7C0D-8168-45EB-9364-ED57041AE2D3}">
      <dgm:prSet phldrT="[Text]" custT="1"/>
      <dgm:spPr>
        <a:xfrm>
          <a:off x="5433551"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gm:spPr>
      <dgm:t>
        <a:bodyPr anchor="ctr"/>
        <a:lstStyle/>
        <a:p>
          <a:pPr>
            <a:lnSpc>
              <a:spcPct val="150000"/>
            </a:lnSpc>
            <a:buFont typeface="Arial" panose="020B0604020202020204" pitchFamily="34" charset="0"/>
            <a:buNone/>
          </a:pPr>
          <a:r>
            <a:rPr lang="en-GB" sz="1400" b="0" i="0">
              <a:solidFill>
                <a:sysClr val="window" lastClr="FFFFFF"/>
              </a:solidFill>
              <a:latin typeface="Aptos" panose="02110004020202020204"/>
              <a:ea typeface="+mn-ea"/>
              <a:cs typeface="+mn-cs"/>
            </a:rPr>
            <a:t>National Voices and Healthwatch</a:t>
          </a:r>
        </a:p>
      </dgm:t>
    </dgm:pt>
    <dgm:pt modelId="{B534B774-25D0-4BA9-9075-31449726C06B}" type="parTrans" cxnId="{CBDD19A7-0DB5-4B49-857A-E04FD80F5C75}">
      <dgm:prSet/>
      <dgm:spPr/>
      <dgm:t>
        <a:bodyPr/>
        <a:lstStyle/>
        <a:p>
          <a:endParaRPr lang="en-GB" sz="1400"/>
        </a:p>
      </dgm:t>
    </dgm:pt>
    <dgm:pt modelId="{0BC4E0C3-33DD-4DD9-A9A7-C1560F12470C}" type="sibTrans" cxnId="{CBDD19A7-0DB5-4B49-857A-E04FD80F5C75}">
      <dgm:prSet/>
      <dgm:spPr/>
      <dgm:t>
        <a:bodyPr/>
        <a:lstStyle/>
        <a:p>
          <a:endParaRPr lang="en-GB" sz="1400"/>
        </a:p>
      </dgm:t>
    </dgm:pt>
    <dgm:pt modelId="{E0BD2BC6-E47B-4FC3-9A06-C104B83B7885}">
      <dgm:prSet phldrT="[Text]" custT="1"/>
      <dgm:spPr>
        <a:xfrm>
          <a:off x="1831940"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gm:spPr>
      <dgm:t>
        <a:bodyPr anchor="ctr"/>
        <a:lstStyle/>
        <a:p>
          <a:pPr>
            <a:lnSpc>
              <a:spcPct val="150000"/>
            </a:lnSpc>
            <a:buFont typeface="Arial" panose="020B0604020202020204" pitchFamily="34" charset="0"/>
            <a:buNone/>
          </a:pPr>
          <a:r>
            <a:rPr lang="en-GB" sz="1400">
              <a:solidFill>
                <a:sysClr val="window" lastClr="FFFFFF"/>
              </a:solidFill>
              <a:latin typeface="Aptos" panose="02110004020202020204"/>
              <a:ea typeface="+mn-ea"/>
              <a:cs typeface="+mn-cs"/>
            </a:rPr>
            <a:t>Royal College of </a:t>
          </a:r>
          <a:r>
            <a:rPr lang="en-GB" sz="1400" b="0" i="0">
              <a:solidFill>
                <a:sysClr val="window" lastClr="FFFFFF"/>
              </a:solidFill>
              <a:latin typeface="Aptos" panose="02110004020202020204"/>
              <a:ea typeface="+mn-ea"/>
              <a:cs typeface="+mn-cs"/>
            </a:rPr>
            <a:t>General Practitioners (RCGP)</a:t>
          </a:r>
        </a:p>
      </dgm:t>
    </dgm:pt>
    <dgm:pt modelId="{CB5D4B6D-B466-461D-9CBB-795AC5C14609}" type="parTrans" cxnId="{A4FF7345-A199-4803-8BFC-424973618164}">
      <dgm:prSet/>
      <dgm:spPr/>
      <dgm:t>
        <a:bodyPr/>
        <a:lstStyle/>
        <a:p>
          <a:endParaRPr lang="en-GB" sz="1400"/>
        </a:p>
      </dgm:t>
    </dgm:pt>
    <dgm:pt modelId="{A6BC347C-81E3-42F6-B217-890046E882F0}" type="sibTrans" cxnId="{A4FF7345-A199-4803-8BFC-424973618164}">
      <dgm:prSet/>
      <dgm:spPr/>
      <dgm:t>
        <a:bodyPr/>
        <a:lstStyle/>
        <a:p>
          <a:endParaRPr lang="en-GB" sz="1400"/>
        </a:p>
      </dgm:t>
    </dgm:pt>
    <dgm:pt modelId="{0BC2B858-EE9B-437C-BD7B-6F065147FB83}">
      <dgm:prSet phldrT="[Text]" custT="1"/>
      <dgm:spPr>
        <a:xfrm>
          <a:off x="3642688"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gm:spPr>
      <dgm:t>
        <a:bodyPr/>
        <a:lstStyle/>
        <a:p>
          <a:pPr>
            <a:lnSpc>
              <a:spcPct val="150000"/>
            </a:lnSpc>
            <a:buFont typeface="Arial" panose="020B0604020202020204" pitchFamily="34" charset="0"/>
            <a:buNone/>
          </a:pPr>
          <a:r>
            <a:rPr lang="en-GB" sz="1400" b="0" i="0">
              <a:solidFill>
                <a:sysClr val="window" lastClr="FFFFFF"/>
              </a:solidFill>
              <a:latin typeface="Aptos" panose="02110004020202020204"/>
              <a:ea typeface="+mn-ea"/>
              <a:cs typeface="+mn-cs"/>
            </a:rPr>
            <a:t>National Association of Primary Care (NAPC) </a:t>
          </a:r>
        </a:p>
      </dgm:t>
    </dgm:pt>
    <dgm:pt modelId="{0B284B08-36F9-4411-8823-1742CFAB2E1E}" type="parTrans" cxnId="{4385F903-CAB0-4B2C-9457-66210ACE1A92}">
      <dgm:prSet/>
      <dgm:spPr/>
      <dgm:t>
        <a:bodyPr/>
        <a:lstStyle/>
        <a:p>
          <a:endParaRPr lang="en-GB" sz="1400"/>
        </a:p>
      </dgm:t>
    </dgm:pt>
    <dgm:pt modelId="{BE578AD8-8970-41C5-8CB6-50A07F7B0B53}" type="sibTrans" cxnId="{4385F903-CAB0-4B2C-9457-66210ACE1A92}">
      <dgm:prSet/>
      <dgm:spPr/>
      <dgm:t>
        <a:bodyPr/>
        <a:lstStyle/>
        <a:p>
          <a:endParaRPr lang="en-GB" sz="1400"/>
        </a:p>
      </dgm:t>
    </dgm:pt>
    <dgm:pt modelId="{34008206-2931-4D85-847A-F52A9A59F11D}">
      <dgm:prSet phldrT="[Text]" custT="1"/>
      <dgm:spPr>
        <a:xfrm>
          <a:off x="7264185" y="20401"/>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gm:spPr>
      <dgm:t>
        <a:bodyPr anchor="ctr"/>
        <a:lstStyle/>
        <a:p>
          <a:pPr>
            <a:lnSpc>
              <a:spcPct val="150000"/>
            </a:lnSpc>
            <a:buFont typeface="Arial" panose="020B0604020202020204" pitchFamily="34" charset="0"/>
            <a:buNone/>
          </a:pPr>
          <a:r>
            <a:rPr lang="en-GB" sz="1400" b="0" i="0">
              <a:solidFill>
                <a:sysClr val="window" lastClr="FFFFFF"/>
              </a:solidFill>
              <a:latin typeface="Aptos" panose="02110004020202020204"/>
              <a:ea typeface="+mn-ea"/>
              <a:cs typeface="+mn-cs"/>
            </a:rPr>
            <a:t>NHS Confederation  </a:t>
          </a:r>
        </a:p>
      </dgm:t>
    </dgm:pt>
    <dgm:pt modelId="{6BBD0537-AC26-4860-88CD-0964F2702A3D}" type="parTrans" cxnId="{BDD683C9-B890-496F-90A7-3F8F1AD6C9DB}">
      <dgm:prSet/>
      <dgm:spPr/>
      <dgm:t>
        <a:bodyPr/>
        <a:lstStyle/>
        <a:p>
          <a:endParaRPr lang="en-GB" sz="1400"/>
        </a:p>
      </dgm:t>
    </dgm:pt>
    <dgm:pt modelId="{BC0FAA7D-0533-4583-8C29-3B23E86E6C48}" type="sibTrans" cxnId="{BDD683C9-B890-496F-90A7-3F8F1AD6C9DB}">
      <dgm:prSet/>
      <dgm:spPr/>
      <dgm:t>
        <a:bodyPr/>
        <a:lstStyle/>
        <a:p>
          <a:endParaRPr lang="en-GB" sz="1400"/>
        </a:p>
      </dgm:t>
    </dgm:pt>
    <dgm:pt modelId="{4528CDE4-2333-4152-B348-38A5107745C8}">
      <dgm:prSet phldrT="[Text]" custT="1"/>
      <dgm:spPr>
        <a:xfrm>
          <a:off x="9055048"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gm:spPr>
      <dgm:t>
        <a:bodyPr anchor="ctr"/>
        <a:lstStyle/>
        <a:p>
          <a:pPr>
            <a:lnSpc>
              <a:spcPct val="150000"/>
            </a:lnSpc>
            <a:buFont typeface="Arial" panose="020B0604020202020204" pitchFamily="34" charset="0"/>
            <a:buNone/>
          </a:pPr>
          <a:r>
            <a:rPr lang="en-GB" sz="1400" b="0" i="0">
              <a:solidFill>
                <a:sysClr val="window" lastClr="FFFFFF"/>
              </a:solidFill>
              <a:latin typeface="Aptos" panose="02110004020202020204"/>
              <a:ea typeface="+mn-ea"/>
              <a:cs typeface="+mn-cs"/>
            </a:rPr>
            <a:t>Institute of General Practice Management (IGPM) </a:t>
          </a:r>
        </a:p>
      </dgm:t>
    </dgm:pt>
    <dgm:pt modelId="{DAFB0BE0-C659-43A8-BA95-C7A7D7B71932}" type="parTrans" cxnId="{EB8C1841-3CDF-4B73-9185-39077107B929}">
      <dgm:prSet/>
      <dgm:spPr/>
      <dgm:t>
        <a:bodyPr/>
        <a:lstStyle/>
        <a:p>
          <a:endParaRPr lang="en-GB" sz="1400"/>
        </a:p>
      </dgm:t>
    </dgm:pt>
    <dgm:pt modelId="{F520388D-C87D-4C5B-8739-E817EE9359E7}" type="sibTrans" cxnId="{EB8C1841-3CDF-4B73-9185-39077107B929}">
      <dgm:prSet/>
      <dgm:spPr/>
      <dgm:t>
        <a:bodyPr/>
        <a:lstStyle/>
        <a:p>
          <a:endParaRPr lang="en-GB" sz="1400"/>
        </a:p>
      </dgm:t>
    </dgm:pt>
    <dgm:pt modelId="{140A656E-6A16-417A-BB45-6CFC13B7D8DE}" type="pres">
      <dgm:prSet presAssocID="{0298DA73-B843-44F6-94DF-AD92D0B6FD98}" presName="diagram" presStyleCnt="0">
        <dgm:presLayoutVars>
          <dgm:dir/>
          <dgm:resizeHandles val="exact"/>
        </dgm:presLayoutVars>
      </dgm:prSet>
      <dgm:spPr/>
    </dgm:pt>
    <dgm:pt modelId="{223BA333-83B9-4122-AC18-DE7F5AB55FB7}" type="pres">
      <dgm:prSet presAssocID="{C343482E-1EEF-4484-B3F5-1799FFA2D981}" presName="node" presStyleLbl="node1" presStyleIdx="0" presStyleCnt="6" custScaleY="166889" custLinFactNeighborX="1208">
        <dgm:presLayoutVars>
          <dgm:bulletEnabled val="1"/>
        </dgm:presLayoutVars>
      </dgm:prSet>
      <dgm:spPr/>
    </dgm:pt>
    <dgm:pt modelId="{AEB115D3-3350-4E23-86B5-E1AB9581305D}" type="pres">
      <dgm:prSet presAssocID="{CEBADB74-F1BE-45CA-ABC2-1F55799865F6}" presName="sibTrans" presStyleCnt="0"/>
      <dgm:spPr/>
    </dgm:pt>
    <dgm:pt modelId="{66501FFA-FFA8-4269-9B5A-1758349B2B23}" type="pres">
      <dgm:prSet presAssocID="{E0BD2BC6-E47B-4FC3-9A06-C104B83B7885}" presName="node" presStyleLbl="node1" presStyleIdx="1" presStyleCnt="6" custScaleY="166889" custLinFactNeighborX="1208">
        <dgm:presLayoutVars>
          <dgm:bulletEnabled val="1"/>
        </dgm:presLayoutVars>
      </dgm:prSet>
      <dgm:spPr/>
    </dgm:pt>
    <dgm:pt modelId="{03C1C977-1D6C-4797-B5D3-B738BA633A0A}" type="pres">
      <dgm:prSet presAssocID="{A6BC347C-81E3-42F6-B217-890046E882F0}" presName="sibTrans" presStyleCnt="0"/>
      <dgm:spPr/>
    </dgm:pt>
    <dgm:pt modelId="{372127BF-6B38-440B-B887-5A80D8E6AFD0}" type="pres">
      <dgm:prSet presAssocID="{0BC2B858-EE9B-437C-BD7B-6F065147FB83}" presName="node" presStyleLbl="node1" presStyleIdx="2" presStyleCnt="6" custScaleY="166889" custLinFactNeighborX="1208">
        <dgm:presLayoutVars>
          <dgm:bulletEnabled val="1"/>
        </dgm:presLayoutVars>
      </dgm:prSet>
      <dgm:spPr/>
    </dgm:pt>
    <dgm:pt modelId="{A7DB1694-861E-48C8-81FA-A1C73662F1F4}" type="pres">
      <dgm:prSet presAssocID="{BE578AD8-8970-41C5-8CB6-50A07F7B0B53}" presName="sibTrans" presStyleCnt="0"/>
      <dgm:spPr/>
    </dgm:pt>
    <dgm:pt modelId="{1F06885E-204E-40CB-BBF7-D1624DA8ACC6}" type="pres">
      <dgm:prSet presAssocID="{64EF7C0D-8168-45EB-9364-ED57041AE2D3}" presName="node" presStyleLbl="node1" presStyleIdx="3" presStyleCnt="6" custScaleY="166889">
        <dgm:presLayoutVars>
          <dgm:bulletEnabled val="1"/>
        </dgm:presLayoutVars>
      </dgm:prSet>
      <dgm:spPr/>
    </dgm:pt>
    <dgm:pt modelId="{E16DD5EF-6301-4D6C-8E6A-B7EDE9460834}" type="pres">
      <dgm:prSet presAssocID="{0BC4E0C3-33DD-4DD9-A9A7-C1560F12470C}" presName="sibTrans" presStyleCnt="0"/>
      <dgm:spPr/>
    </dgm:pt>
    <dgm:pt modelId="{037ADABC-1BCB-42D3-B145-7F7DB5F1EB00}" type="pres">
      <dgm:prSet presAssocID="{34008206-2931-4D85-847A-F52A9A59F11D}" presName="node" presStyleLbl="node1" presStyleIdx="4" presStyleCnt="6" custScaleY="166889" custLinFactNeighborX="403" custLinFactNeighborY="1342">
        <dgm:presLayoutVars>
          <dgm:bulletEnabled val="1"/>
        </dgm:presLayoutVars>
      </dgm:prSet>
      <dgm:spPr/>
    </dgm:pt>
    <dgm:pt modelId="{9A335A79-2DCF-4E41-B25C-D3E61ADCA70F}" type="pres">
      <dgm:prSet presAssocID="{BC0FAA7D-0533-4583-8C29-3B23E86E6C48}" presName="sibTrans" presStyleCnt="0"/>
      <dgm:spPr/>
    </dgm:pt>
    <dgm:pt modelId="{F9CDFE0B-E853-41FF-9426-95296829AA2F}" type="pres">
      <dgm:prSet presAssocID="{4528CDE4-2333-4152-B348-38A5107745C8}" presName="node" presStyleLbl="node1" presStyleIdx="5" presStyleCnt="6" custScaleY="166889">
        <dgm:presLayoutVars>
          <dgm:bulletEnabled val="1"/>
        </dgm:presLayoutVars>
      </dgm:prSet>
      <dgm:spPr/>
    </dgm:pt>
  </dgm:ptLst>
  <dgm:cxnLst>
    <dgm:cxn modelId="{4385F903-CAB0-4B2C-9457-66210ACE1A92}" srcId="{0298DA73-B843-44F6-94DF-AD92D0B6FD98}" destId="{0BC2B858-EE9B-437C-BD7B-6F065147FB83}" srcOrd="2" destOrd="0" parTransId="{0B284B08-36F9-4411-8823-1742CFAB2E1E}" sibTransId="{BE578AD8-8970-41C5-8CB6-50A07F7B0B53}"/>
    <dgm:cxn modelId="{BB2E8334-29D5-457A-B00B-3AD0348556D3}" type="presOf" srcId="{34008206-2931-4D85-847A-F52A9A59F11D}" destId="{037ADABC-1BCB-42D3-B145-7F7DB5F1EB00}" srcOrd="0" destOrd="0" presId="urn:microsoft.com/office/officeart/2005/8/layout/default"/>
    <dgm:cxn modelId="{8EFA835C-1F56-474B-B78E-D2C1A564CDD6}" type="presOf" srcId="{0BC2B858-EE9B-437C-BD7B-6F065147FB83}" destId="{372127BF-6B38-440B-B887-5A80D8E6AFD0}" srcOrd="0" destOrd="0" presId="urn:microsoft.com/office/officeart/2005/8/layout/default"/>
    <dgm:cxn modelId="{EB8C1841-3CDF-4B73-9185-39077107B929}" srcId="{0298DA73-B843-44F6-94DF-AD92D0B6FD98}" destId="{4528CDE4-2333-4152-B348-38A5107745C8}" srcOrd="5" destOrd="0" parTransId="{DAFB0BE0-C659-43A8-BA95-C7A7D7B71932}" sibTransId="{F520388D-C87D-4C5B-8739-E817EE9359E7}"/>
    <dgm:cxn modelId="{EE840D45-6C3D-4846-9699-F0B6FD944567}" type="presOf" srcId="{4528CDE4-2333-4152-B348-38A5107745C8}" destId="{F9CDFE0B-E853-41FF-9426-95296829AA2F}" srcOrd="0" destOrd="0" presId="urn:microsoft.com/office/officeart/2005/8/layout/default"/>
    <dgm:cxn modelId="{A4FF7345-A199-4803-8BFC-424973618164}" srcId="{0298DA73-B843-44F6-94DF-AD92D0B6FD98}" destId="{E0BD2BC6-E47B-4FC3-9A06-C104B83B7885}" srcOrd="1" destOrd="0" parTransId="{CB5D4B6D-B466-461D-9CBB-795AC5C14609}" sibTransId="{A6BC347C-81E3-42F6-B217-890046E882F0}"/>
    <dgm:cxn modelId="{A2EA096D-66BF-4236-AADA-C127AF0E3BAA}" type="presOf" srcId="{C343482E-1EEF-4484-B3F5-1799FFA2D981}" destId="{223BA333-83B9-4122-AC18-DE7F5AB55FB7}" srcOrd="0" destOrd="0" presId="urn:microsoft.com/office/officeart/2005/8/layout/default"/>
    <dgm:cxn modelId="{19B8039B-6BDF-466F-8B77-46D3C0F56BFC}" type="presOf" srcId="{0298DA73-B843-44F6-94DF-AD92D0B6FD98}" destId="{140A656E-6A16-417A-BB45-6CFC13B7D8DE}" srcOrd="0" destOrd="0" presId="urn:microsoft.com/office/officeart/2005/8/layout/default"/>
    <dgm:cxn modelId="{CBDD19A7-0DB5-4B49-857A-E04FD80F5C75}" srcId="{0298DA73-B843-44F6-94DF-AD92D0B6FD98}" destId="{64EF7C0D-8168-45EB-9364-ED57041AE2D3}" srcOrd="3" destOrd="0" parTransId="{B534B774-25D0-4BA9-9075-31449726C06B}" sibTransId="{0BC4E0C3-33DD-4DD9-A9A7-C1560F12470C}"/>
    <dgm:cxn modelId="{B07E50A8-B2B8-485F-B1EE-CBF3002EAB8D}" type="presOf" srcId="{E0BD2BC6-E47B-4FC3-9A06-C104B83B7885}" destId="{66501FFA-FFA8-4269-9B5A-1758349B2B23}" srcOrd="0" destOrd="0" presId="urn:microsoft.com/office/officeart/2005/8/layout/default"/>
    <dgm:cxn modelId="{F06DBEB3-C660-4C83-B68B-990C6F1320AA}" type="presOf" srcId="{64EF7C0D-8168-45EB-9364-ED57041AE2D3}" destId="{1F06885E-204E-40CB-BBF7-D1624DA8ACC6}" srcOrd="0" destOrd="0" presId="urn:microsoft.com/office/officeart/2005/8/layout/default"/>
    <dgm:cxn modelId="{BDD683C9-B890-496F-90A7-3F8F1AD6C9DB}" srcId="{0298DA73-B843-44F6-94DF-AD92D0B6FD98}" destId="{34008206-2931-4D85-847A-F52A9A59F11D}" srcOrd="4" destOrd="0" parTransId="{6BBD0537-AC26-4860-88CD-0964F2702A3D}" sibTransId="{BC0FAA7D-0533-4583-8C29-3B23E86E6C48}"/>
    <dgm:cxn modelId="{55E67BD6-3795-4844-A6B8-E210CB718AD4}" srcId="{0298DA73-B843-44F6-94DF-AD92D0B6FD98}" destId="{C343482E-1EEF-4484-B3F5-1799FFA2D981}" srcOrd="0" destOrd="0" parTransId="{9DC53257-DE4F-4BBD-8F1C-07B68FC3B5A0}" sibTransId="{CEBADB74-F1BE-45CA-ABC2-1F55799865F6}"/>
    <dgm:cxn modelId="{1F4FF2CB-75EC-4F3A-8D4F-3C2190647862}" type="presParOf" srcId="{140A656E-6A16-417A-BB45-6CFC13B7D8DE}" destId="{223BA333-83B9-4122-AC18-DE7F5AB55FB7}" srcOrd="0" destOrd="0" presId="urn:microsoft.com/office/officeart/2005/8/layout/default"/>
    <dgm:cxn modelId="{75CBAC8C-14B9-406B-BC0F-CB6DC9848C73}" type="presParOf" srcId="{140A656E-6A16-417A-BB45-6CFC13B7D8DE}" destId="{AEB115D3-3350-4E23-86B5-E1AB9581305D}" srcOrd="1" destOrd="0" presId="urn:microsoft.com/office/officeart/2005/8/layout/default"/>
    <dgm:cxn modelId="{A795A0F4-6AEE-44FC-8531-1909C1110024}" type="presParOf" srcId="{140A656E-6A16-417A-BB45-6CFC13B7D8DE}" destId="{66501FFA-FFA8-4269-9B5A-1758349B2B23}" srcOrd="2" destOrd="0" presId="urn:microsoft.com/office/officeart/2005/8/layout/default"/>
    <dgm:cxn modelId="{8732B95D-4740-4059-801B-4F3A9E9DF32A}" type="presParOf" srcId="{140A656E-6A16-417A-BB45-6CFC13B7D8DE}" destId="{03C1C977-1D6C-4797-B5D3-B738BA633A0A}" srcOrd="3" destOrd="0" presId="urn:microsoft.com/office/officeart/2005/8/layout/default"/>
    <dgm:cxn modelId="{CA7EB9D7-CB74-4B9E-A82B-7F50E4519019}" type="presParOf" srcId="{140A656E-6A16-417A-BB45-6CFC13B7D8DE}" destId="{372127BF-6B38-440B-B887-5A80D8E6AFD0}" srcOrd="4" destOrd="0" presId="urn:microsoft.com/office/officeart/2005/8/layout/default"/>
    <dgm:cxn modelId="{549A6568-856D-44D8-AD85-19A1ECB9B6DE}" type="presParOf" srcId="{140A656E-6A16-417A-BB45-6CFC13B7D8DE}" destId="{A7DB1694-861E-48C8-81FA-A1C73662F1F4}" srcOrd="5" destOrd="0" presId="urn:microsoft.com/office/officeart/2005/8/layout/default"/>
    <dgm:cxn modelId="{34EB0F2A-87A9-40E8-A218-0D4723F6C578}" type="presParOf" srcId="{140A656E-6A16-417A-BB45-6CFC13B7D8DE}" destId="{1F06885E-204E-40CB-BBF7-D1624DA8ACC6}" srcOrd="6" destOrd="0" presId="urn:microsoft.com/office/officeart/2005/8/layout/default"/>
    <dgm:cxn modelId="{B96FF976-5BBC-4B14-9888-4841F39249F5}" type="presParOf" srcId="{140A656E-6A16-417A-BB45-6CFC13B7D8DE}" destId="{E16DD5EF-6301-4D6C-8E6A-B7EDE9460834}" srcOrd="7" destOrd="0" presId="urn:microsoft.com/office/officeart/2005/8/layout/default"/>
    <dgm:cxn modelId="{541D1728-D621-4DE8-95AE-E5B97E51FD89}" type="presParOf" srcId="{140A656E-6A16-417A-BB45-6CFC13B7D8DE}" destId="{037ADABC-1BCB-42D3-B145-7F7DB5F1EB00}" srcOrd="8" destOrd="0" presId="urn:microsoft.com/office/officeart/2005/8/layout/default"/>
    <dgm:cxn modelId="{A9E5DCA2-5EEB-43F0-BEB4-DF03C1163741}" type="presParOf" srcId="{140A656E-6A16-417A-BB45-6CFC13B7D8DE}" destId="{9A335A79-2DCF-4E41-B25C-D3E61ADCA70F}" srcOrd="9" destOrd="0" presId="urn:microsoft.com/office/officeart/2005/8/layout/default"/>
    <dgm:cxn modelId="{FEF435DC-7B0D-42AA-B691-951DD6AB8835}" type="presParOf" srcId="{140A656E-6A16-417A-BB45-6CFC13B7D8DE}" destId="{F9CDFE0B-E853-41FF-9426-95296829AA2F}" srcOrd="10"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999160-73CC-4D2A-8604-438551585DB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8248B18E-844E-4E46-9B4F-0671F7055976}">
      <dgm:prSet phldrT="[Text]" custT="1"/>
      <dgm:spPr>
        <a:solidFill>
          <a:srgbClr val="0070C0"/>
        </a:solidFill>
      </dgm:spPr>
      <dgm:t>
        <a:bodyPr/>
        <a:lstStyle/>
        <a:p>
          <a:r>
            <a:rPr lang="en-GB" sz="1400" b="1"/>
            <a:t>New Practice Level GP Reimbursement Scheme</a:t>
          </a:r>
        </a:p>
      </dgm:t>
    </dgm:pt>
    <dgm:pt modelId="{6AEA46AA-6710-44C8-A2C8-9CCF6D555FC4}" type="parTrans" cxnId="{D00969EF-4F8C-4D05-A1E8-519CA7E07030}">
      <dgm:prSet/>
      <dgm:spPr/>
      <dgm:t>
        <a:bodyPr/>
        <a:lstStyle/>
        <a:p>
          <a:endParaRPr lang="en-GB" sz="1400"/>
        </a:p>
      </dgm:t>
    </dgm:pt>
    <dgm:pt modelId="{F755D219-0A50-42F9-B44A-C951536FF785}" type="sibTrans" cxnId="{D00969EF-4F8C-4D05-A1E8-519CA7E07030}">
      <dgm:prSet/>
      <dgm:spPr/>
      <dgm:t>
        <a:bodyPr/>
        <a:lstStyle/>
        <a:p>
          <a:endParaRPr lang="en-GB" sz="1400"/>
        </a:p>
      </dgm:t>
    </dgm:pt>
    <dgm:pt modelId="{848F3D46-CA38-48BD-85EA-B188C543D03A}">
      <dgm:prSet custT="1"/>
      <dgm:spPr/>
      <dgm:t>
        <a:bodyPr/>
        <a:lstStyle/>
        <a:p>
          <a:r>
            <a:rPr lang="en-GB" sz="1400">
              <a:ea typeface="+mn-lt"/>
              <a:cs typeface="+mn-lt"/>
            </a:rPr>
            <a:t>The PCN DES capacity and access payment (including CASP and CAIP), worth £292m, is being re-purposed for a practice level GP Reimbursement Scheme</a:t>
          </a:r>
          <a:r>
            <a:rPr lang="en-GB" sz="1400"/>
            <a:t>. </a:t>
          </a:r>
          <a:endParaRPr lang="en-GB" sz="1400">
            <a:ea typeface="+mn-lt"/>
            <a:cs typeface="+mn-lt"/>
          </a:endParaRPr>
        </a:p>
      </dgm:t>
    </dgm:pt>
    <dgm:pt modelId="{68C909DA-8FC4-4B8E-ACBA-798C34C6513B}" type="parTrans" cxnId="{938756DC-0122-484D-8C52-5676CD136427}">
      <dgm:prSet/>
      <dgm:spPr/>
      <dgm:t>
        <a:bodyPr/>
        <a:lstStyle/>
        <a:p>
          <a:endParaRPr lang="en-GB" sz="1400"/>
        </a:p>
      </dgm:t>
    </dgm:pt>
    <dgm:pt modelId="{B128E151-6D51-4F16-A29A-08D897D26A21}" type="sibTrans" cxnId="{938756DC-0122-484D-8C52-5676CD136427}">
      <dgm:prSet/>
      <dgm:spPr/>
      <dgm:t>
        <a:bodyPr/>
        <a:lstStyle/>
        <a:p>
          <a:endParaRPr lang="en-GB" sz="1400"/>
        </a:p>
      </dgm:t>
    </dgm:pt>
    <dgm:pt modelId="{04ACA798-7FA4-44ED-A2C2-359CAB83F5C3}">
      <dgm:prSet custT="1"/>
      <dgm:spPr>
        <a:solidFill>
          <a:srgbClr val="0070C0"/>
        </a:solidFill>
      </dgm:spPr>
      <dgm:t>
        <a:bodyPr/>
        <a:lstStyle/>
        <a:p>
          <a:r>
            <a:rPr lang="en-GB" sz="1400" b="1">
              <a:ea typeface="+mn-lt"/>
              <a:cs typeface="+mn-lt"/>
            </a:rPr>
            <a:t>Changes to the Additional Roles and Reimbursement Scheme (ARRS)</a:t>
          </a:r>
        </a:p>
      </dgm:t>
    </dgm:pt>
    <dgm:pt modelId="{329C8434-34BC-4F6E-9EC5-6B1B1C718450}" type="parTrans" cxnId="{C70A2B51-A309-4C0E-9F40-A5EFD7EC5AB4}">
      <dgm:prSet/>
      <dgm:spPr/>
      <dgm:t>
        <a:bodyPr/>
        <a:lstStyle/>
        <a:p>
          <a:endParaRPr lang="en-GB" sz="1400"/>
        </a:p>
      </dgm:t>
    </dgm:pt>
    <dgm:pt modelId="{5A3751D8-9274-48BF-8A9B-D58ACB00B826}" type="sibTrans" cxnId="{C70A2B51-A309-4C0E-9F40-A5EFD7EC5AB4}">
      <dgm:prSet/>
      <dgm:spPr/>
      <dgm:t>
        <a:bodyPr/>
        <a:lstStyle/>
        <a:p>
          <a:endParaRPr lang="en-GB" sz="1400"/>
        </a:p>
      </dgm:t>
    </dgm:pt>
    <dgm:pt modelId="{31304782-3689-44E1-A308-FB11B0708EE7}">
      <dgm:prSet custT="1"/>
      <dgm:spPr/>
      <dgm:t>
        <a:bodyPr/>
        <a:lstStyle/>
        <a:p>
          <a:r>
            <a:rPr lang="en-GB" sz="1400">
              <a:ea typeface="+mn-lt"/>
              <a:cs typeface="+mn-lt"/>
            </a:rPr>
            <a:t>The PCN DES is being changed to allow PCNs to claim for GPs at any stage in their career  and increase the maximum reimbursement for GPs (up to the top of the range for salaried GPs) - </a:t>
          </a:r>
          <a:r>
            <a:rPr lang="en-GB" sz="1400" b="0">
              <a:solidFill>
                <a:schemeClr val="tx1"/>
              </a:solidFill>
            </a:rPr>
            <a:t>removing the previous restriction that ARRS funding can only be claimed for recently qualified GPs. </a:t>
          </a:r>
          <a:endParaRPr lang="en-GB" sz="1400"/>
        </a:p>
      </dgm:t>
    </dgm:pt>
    <dgm:pt modelId="{1AA418BF-44CF-4956-9C35-6D07E9CDBDCE}" type="parTrans" cxnId="{AC67CEED-A02D-42D9-8FF1-95C0CDD78B24}">
      <dgm:prSet/>
      <dgm:spPr/>
      <dgm:t>
        <a:bodyPr/>
        <a:lstStyle/>
        <a:p>
          <a:endParaRPr lang="en-GB" sz="1400"/>
        </a:p>
      </dgm:t>
    </dgm:pt>
    <dgm:pt modelId="{627180AD-64BF-483B-AFD4-6120FB28A30B}" type="sibTrans" cxnId="{AC67CEED-A02D-42D9-8FF1-95C0CDD78B24}">
      <dgm:prSet/>
      <dgm:spPr/>
      <dgm:t>
        <a:bodyPr/>
        <a:lstStyle/>
        <a:p>
          <a:endParaRPr lang="en-GB" sz="1400"/>
        </a:p>
      </dgm:t>
    </dgm:pt>
    <dgm:pt modelId="{24AD833A-31BF-45A7-A2E3-C66B5A564496}">
      <dgm:prSet custT="1"/>
      <dgm:spPr/>
      <dgm:t>
        <a:bodyPr/>
        <a:lstStyle/>
        <a:p>
          <a:r>
            <a:rPr lang="en-GB" sz="1400"/>
            <a:t>The funding will be available to practices to recruit additional GPs or fund additional sessions from existing GPs to support clinical same day urgent access in general practice. </a:t>
          </a:r>
          <a:r>
            <a:rPr lang="en-GB" sz="1400" b="0">
              <a:solidFill>
                <a:schemeClr val="tx1"/>
              </a:solidFill>
            </a:rPr>
            <a:t>This equates to approximately 0.26WTE GP per practice.</a:t>
          </a:r>
          <a:endParaRPr lang="en-GB" sz="1400" b="0">
            <a:ea typeface="+mn-lt"/>
            <a:cs typeface="+mn-lt"/>
          </a:endParaRPr>
        </a:p>
      </dgm:t>
    </dgm:pt>
    <dgm:pt modelId="{52A925B5-092B-4F0D-92F6-2FA3E249415C}" type="parTrans" cxnId="{5F6DEB62-EF2C-4953-A9AD-8FBB4F91538A}">
      <dgm:prSet/>
      <dgm:spPr/>
      <dgm:t>
        <a:bodyPr/>
        <a:lstStyle/>
        <a:p>
          <a:endParaRPr lang="en-GB"/>
        </a:p>
      </dgm:t>
    </dgm:pt>
    <dgm:pt modelId="{B191E4F7-1C3D-4A7A-8E46-A798D55EE1EA}" type="sibTrans" cxnId="{5F6DEB62-EF2C-4953-A9AD-8FBB4F91538A}">
      <dgm:prSet/>
      <dgm:spPr/>
      <dgm:t>
        <a:bodyPr/>
        <a:lstStyle/>
        <a:p>
          <a:endParaRPr lang="en-GB"/>
        </a:p>
      </dgm:t>
    </dgm:pt>
    <dgm:pt modelId="{DFEE7333-51DF-47B0-B5AC-F8F3895457C0}">
      <dgm:prSet custT="1"/>
      <dgm:spPr/>
      <dgm:t>
        <a:bodyPr/>
        <a:lstStyle/>
        <a:p>
          <a:r>
            <a:rPr lang="en-GB" sz="1400">
              <a:ea typeface="+mn-lt"/>
              <a:cs typeface="+mn-lt"/>
            </a:rPr>
            <a:t>PCNs will be allowed to recruit to other non-patient facing roles (roles that are not set out in the role specifications in the DES), with commissioner agreement. </a:t>
          </a:r>
        </a:p>
      </dgm:t>
    </dgm:pt>
    <dgm:pt modelId="{B67B7B65-1B42-4C5E-945A-A2FE9E67FA82}" type="parTrans" cxnId="{DAD0EB74-7E69-48D0-B1B8-5F1F5ADDD8D4}">
      <dgm:prSet/>
      <dgm:spPr/>
      <dgm:t>
        <a:bodyPr/>
        <a:lstStyle/>
        <a:p>
          <a:endParaRPr lang="en-GB"/>
        </a:p>
      </dgm:t>
    </dgm:pt>
    <dgm:pt modelId="{C95BAC73-18DA-472F-BA19-92F78C885486}" type="sibTrans" cxnId="{DAD0EB74-7E69-48D0-B1B8-5F1F5ADDD8D4}">
      <dgm:prSet/>
      <dgm:spPr/>
      <dgm:t>
        <a:bodyPr/>
        <a:lstStyle/>
        <a:p>
          <a:endParaRPr lang="en-GB"/>
        </a:p>
      </dgm:t>
    </dgm:pt>
    <dgm:pt modelId="{0A528846-C5ED-448F-884A-2596EF238BB7}">
      <dgm:prSet custT="1"/>
      <dgm:spPr/>
      <dgm:t>
        <a:bodyPr/>
        <a:lstStyle/>
        <a:p>
          <a:r>
            <a:rPr lang="en-GB" sz="1400" b="0">
              <a:solidFill>
                <a:schemeClr val="tx1"/>
              </a:solidFill>
            </a:rPr>
            <a:t>To support understanding of demand in general practice data will be collected against 5 access metrics and practices encouraged to use this data to improve services for patients.</a:t>
          </a:r>
          <a:endParaRPr lang="en-GB" sz="1400" b="0">
            <a:ea typeface="+mn-lt"/>
            <a:cs typeface="+mn-lt"/>
          </a:endParaRPr>
        </a:p>
      </dgm:t>
    </dgm:pt>
    <dgm:pt modelId="{D17814D7-9BDD-4CEA-8D78-8AA58EE56F18}" type="parTrans" cxnId="{589D8ADE-0765-46D8-AC73-A56141274392}">
      <dgm:prSet/>
      <dgm:spPr/>
    </dgm:pt>
    <dgm:pt modelId="{5875CA8B-AD74-4FFF-ABB1-B8A0F8EC78B2}" type="sibTrans" cxnId="{589D8ADE-0765-46D8-AC73-A56141274392}">
      <dgm:prSet/>
      <dgm:spPr/>
    </dgm:pt>
    <dgm:pt modelId="{BD2E5240-ADF5-4F42-B158-C884B4A68770}" type="pres">
      <dgm:prSet presAssocID="{52999160-73CC-4D2A-8604-438551585DBE}" presName="Name0" presStyleCnt="0">
        <dgm:presLayoutVars>
          <dgm:dir/>
          <dgm:animLvl val="lvl"/>
          <dgm:resizeHandles val="exact"/>
        </dgm:presLayoutVars>
      </dgm:prSet>
      <dgm:spPr/>
    </dgm:pt>
    <dgm:pt modelId="{70D5F076-68F5-4A80-9D6B-7E7A8D8F8677}" type="pres">
      <dgm:prSet presAssocID="{8248B18E-844E-4E46-9B4F-0671F7055976}" presName="linNode" presStyleCnt="0"/>
      <dgm:spPr/>
    </dgm:pt>
    <dgm:pt modelId="{CFBF5EB0-17F4-4290-97F7-C57A00323C13}" type="pres">
      <dgm:prSet presAssocID="{8248B18E-844E-4E46-9B4F-0671F7055976}" presName="parentText" presStyleLbl="node1" presStyleIdx="0" presStyleCnt="2" custScaleX="81301" custLinFactNeighborX="-5259" custLinFactNeighborY="-208">
        <dgm:presLayoutVars>
          <dgm:chMax val="1"/>
          <dgm:bulletEnabled val="1"/>
        </dgm:presLayoutVars>
      </dgm:prSet>
      <dgm:spPr/>
    </dgm:pt>
    <dgm:pt modelId="{D7A088A7-7E59-4E37-AA1F-2C1EAB8D1D10}" type="pres">
      <dgm:prSet presAssocID="{8248B18E-844E-4E46-9B4F-0671F7055976}" presName="descendantText" presStyleLbl="alignAccFollowNode1" presStyleIdx="0" presStyleCnt="2">
        <dgm:presLayoutVars>
          <dgm:bulletEnabled val="1"/>
        </dgm:presLayoutVars>
      </dgm:prSet>
      <dgm:spPr/>
    </dgm:pt>
    <dgm:pt modelId="{03DEEDF6-1DA6-4EA5-83C6-8C26E51C072F}" type="pres">
      <dgm:prSet presAssocID="{F755D219-0A50-42F9-B44A-C951536FF785}" presName="sp" presStyleCnt="0"/>
      <dgm:spPr/>
    </dgm:pt>
    <dgm:pt modelId="{B360FD8D-5CFD-4BE7-BF6C-AB605BEADB4F}" type="pres">
      <dgm:prSet presAssocID="{04ACA798-7FA4-44ED-A2C2-359CAB83F5C3}" presName="linNode" presStyleCnt="0"/>
      <dgm:spPr/>
    </dgm:pt>
    <dgm:pt modelId="{D6F2D39D-1A76-4E78-9D12-9F8C93125DF0}" type="pres">
      <dgm:prSet presAssocID="{04ACA798-7FA4-44ED-A2C2-359CAB83F5C3}" presName="parentText" presStyleLbl="node1" presStyleIdx="1" presStyleCnt="2" custScaleX="81301" custLinFactNeighborX="-5259" custLinFactNeighborY="795">
        <dgm:presLayoutVars>
          <dgm:chMax val="1"/>
          <dgm:bulletEnabled val="1"/>
        </dgm:presLayoutVars>
      </dgm:prSet>
      <dgm:spPr/>
    </dgm:pt>
    <dgm:pt modelId="{3038A2E1-CC5C-4DF1-A5EE-B3B14B7FF239}" type="pres">
      <dgm:prSet presAssocID="{04ACA798-7FA4-44ED-A2C2-359CAB83F5C3}" presName="descendantText" presStyleLbl="alignAccFollowNode1" presStyleIdx="1" presStyleCnt="2">
        <dgm:presLayoutVars>
          <dgm:bulletEnabled val="1"/>
        </dgm:presLayoutVars>
      </dgm:prSet>
      <dgm:spPr/>
    </dgm:pt>
  </dgm:ptLst>
  <dgm:cxnLst>
    <dgm:cxn modelId="{7353481F-2B04-43C5-8972-1194B56AFC10}" type="presOf" srcId="{848F3D46-CA38-48BD-85EA-B188C543D03A}" destId="{D7A088A7-7E59-4E37-AA1F-2C1EAB8D1D10}" srcOrd="0" destOrd="0" presId="urn:microsoft.com/office/officeart/2005/8/layout/vList5"/>
    <dgm:cxn modelId="{298CBD32-5B6A-4271-A0DD-83767D2BE2C5}" type="presOf" srcId="{24AD833A-31BF-45A7-A2E3-C66B5A564496}" destId="{D7A088A7-7E59-4E37-AA1F-2C1EAB8D1D10}" srcOrd="0" destOrd="1" presId="urn:microsoft.com/office/officeart/2005/8/layout/vList5"/>
    <dgm:cxn modelId="{5F6DEB62-EF2C-4953-A9AD-8FBB4F91538A}" srcId="{8248B18E-844E-4E46-9B4F-0671F7055976}" destId="{24AD833A-31BF-45A7-A2E3-C66B5A564496}" srcOrd="1" destOrd="0" parTransId="{52A925B5-092B-4F0D-92F6-2FA3E249415C}" sibTransId="{B191E4F7-1C3D-4A7A-8E46-A798D55EE1EA}"/>
    <dgm:cxn modelId="{C3FDDD47-7A75-49AA-A693-41209069C23C}" type="presOf" srcId="{DFEE7333-51DF-47B0-B5AC-F8F3895457C0}" destId="{3038A2E1-CC5C-4DF1-A5EE-B3B14B7FF239}" srcOrd="0" destOrd="1" presId="urn:microsoft.com/office/officeart/2005/8/layout/vList5"/>
    <dgm:cxn modelId="{0B117D4C-D693-420F-9257-5F6AD9477E65}" type="presOf" srcId="{04ACA798-7FA4-44ED-A2C2-359CAB83F5C3}" destId="{D6F2D39D-1A76-4E78-9D12-9F8C93125DF0}" srcOrd="0" destOrd="0" presId="urn:microsoft.com/office/officeart/2005/8/layout/vList5"/>
    <dgm:cxn modelId="{C70A2B51-A309-4C0E-9F40-A5EFD7EC5AB4}" srcId="{52999160-73CC-4D2A-8604-438551585DBE}" destId="{04ACA798-7FA4-44ED-A2C2-359CAB83F5C3}" srcOrd="1" destOrd="0" parTransId="{329C8434-34BC-4F6E-9EC5-6B1B1C718450}" sibTransId="{5A3751D8-9274-48BF-8A9B-D58ACB00B826}"/>
    <dgm:cxn modelId="{DAD0EB74-7E69-48D0-B1B8-5F1F5ADDD8D4}" srcId="{04ACA798-7FA4-44ED-A2C2-359CAB83F5C3}" destId="{DFEE7333-51DF-47B0-B5AC-F8F3895457C0}" srcOrd="1" destOrd="0" parTransId="{B67B7B65-1B42-4C5E-945A-A2FE9E67FA82}" sibTransId="{C95BAC73-18DA-472F-BA19-92F78C885486}"/>
    <dgm:cxn modelId="{6C461A94-5E4C-4769-8248-07137AE1A523}" type="presOf" srcId="{52999160-73CC-4D2A-8604-438551585DBE}" destId="{BD2E5240-ADF5-4F42-B158-C884B4A68770}" srcOrd="0" destOrd="0" presId="urn:microsoft.com/office/officeart/2005/8/layout/vList5"/>
    <dgm:cxn modelId="{ACB441A4-5EC9-4EE6-96F6-6FD82BA69927}" type="presOf" srcId="{31304782-3689-44E1-A308-FB11B0708EE7}" destId="{3038A2E1-CC5C-4DF1-A5EE-B3B14B7FF239}" srcOrd="0" destOrd="0" presId="urn:microsoft.com/office/officeart/2005/8/layout/vList5"/>
    <dgm:cxn modelId="{82761CD0-0BC3-4CD4-A915-44768D6E1A12}" type="presOf" srcId="{8248B18E-844E-4E46-9B4F-0671F7055976}" destId="{CFBF5EB0-17F4-4290-97F7-C57A00323C13}" srcOrd="0" destOrd="0" presId="urn:microsoft.com/office/officeart/2005/8/layout/vList5"/>
    <dgm:cxn modelId="{938756DC-0122-484D-8C52-5676CD136427}" srcId="{8248B18E-844E-4E46-9B4F-0671F7055976}" destId="{848F3D46-CA38-48BD-85EA-B188C543D03A}" srcOrd="0" destOrd="0" parTransId="{68C909DA-8FC4-4B8E-ACBA-798C34C6513B}" sibTransId="{B128E151-6D51-4F16-A29A-08D897D26A21}"/>
    <dgm:cxn modelId="{589D8ADE-0765-46D8-AC73-A56141274392}" srcId="{8248B18E-844E-4E46-9B4F-0671F7055976}" destId="{0A528846-C5ED-448F-884A-2596EF238BB7}" srcOrd="2" destOrd="0" parTransId="{D17814D7-9BDD-4CEA-8D78-8AA58EE56F18}" sibTransId="{5875CA8B-AD74-4FFF-ABB1-B8A0F8EC78B2}"/>
    <dgm:cxn modelId="{AC67CEED-A02D-42D9-8FF1-95C0CDD78B24}" srcId="{04ACA798-7FA4-44ED-A2C2-359CAB83F5C3}" destId="{31304782-3689-44E1-A308-FB11B0708EE7}" srcOrd="0" destOrd="0" parTransId="{1AA418BF-44CF-4956-9C35-6D07E9CDBDCE}" sibTransId="{627180AD-64BF-483B-AFD4-6120FB28A30B}"/>
    <dgm:cxn modelId="{D00969EF-4F8C-4D05-A1E8-519CA7E07030}" srcId="{52999160-73CC-4D2A-8604-438551585DBE}" destId="{8248B18E-844E-4E46-9B4F-0671F7055976}" srcOrd="0" destOrd="0" parTransId="{6AEA46AA-6710-44C8-A2C8-9CCF6D555FC4}" sibTransId="{F755D219-0A50-42F9-B44A-C951536FF785}"/>
    <dgm:cxn modelId="{21A061F0-BE6B-47DA-AAA0-1606D733EB9A}" type="presOf" srcId="{0A528846-C5ED-448F-884A-2596EF238BB7}" destId="{D7A088A7-7E59-4E37-AA1F-2C1EAB8D1D10}" srcOrd="0" destOrd="2" presId="urn:microsoft.com/office/officeart/2005/8/layout/vList5"/>
    <dgm:cxn modelId="{6681DD80-BB92-4B6F-8E2F-57537A4BC61A}" type="presParOf" srcId="{BD2E5240-ADF5-4F42-B158-C884B4A68770}" destId="{70D5F076-68F5-4A80-9D6B-7E7A8D8F8677}" srcOrd="0" destOrd="0" presId="urn:microsoft.com/office/officeart/2005/8/layout/vList5"/>
    <dgm:cxn modelId="{E40723C8-796D-4BC1-AFDE-649C24A14A8D}" type="presParOf" srcId="{70D5F076-68F5-4A80-9D6B-7E7A8D8F8677}" destId="{CFBF5EB0-17F4-4290-97F7-C57A00323C13}" srcOrd="0" destOrd="0" presId="urn:microsoft.com/office/officeart/2005/8/layout/vList5"/>
    <dgm:cxn modelId="{4CD20C55-FD45-42ED-880E-DEAB64A66ACF}" type="presParOf" srcId="{70D5F076-68F5-4A80-9D6B-7E7A8D8F8677}" destId="{D7A088A7-7E59-4E37-AA1F-2C1EAB8D1D10}" srcOrd="1" destOrd="0" presId="urn:microsoft.com/office/officeart/2005/8/layout/vList5"/>
    <dgm:cxn modelId="{EE977E58-097F-4463-80E0-5DC41AAD5138}" type="presParOf" srcId="{BD2E5240-ADF5-4F42-B158-C884B4A68770}" destId="{03DEEDF6-1DA6-4EA5-83C6-8C26E51C072F}" srcOrd="1" destOrd="0" presId="urn:microsoft.com/office/officeart/2005/8/layout/vList5"/>
    <dgm:cxn modelId="{627F8E9D-0675-4DDF-9E88-02FEB71D192A}" type="presParOf" srcId="{BD2E5240-ADF5-4F42-B158-C884B4A68770}" destId="{B360FD8D-5CFD-4BE7-BF6C-AB605BEADB4F}" srcOrd="2" destOrd="0" presId="urn:microsoft.com/office/officeart/2005/8/layout/vList5"/>
    <dgm:cxn modelId="{38AFCEB1-A4B3-425E-B7BD-3684DE7C7499}" type="presParOf" srcId="{B360FD8D-5CFD-4BE7-BF6C-AB605BEADB4F}" destId="{D6F2D39D-1A76-4E78-9D12-9F8C93125DF0}" srcOrd="0" destOrd="0" presId="urn:microsoft.com/office/officeart/2005/8/layout/vList5"/>
    <dgm:cxn modelId="{8C9B033D-A6F6-4A5A-BB92-F91B25BABA7B}" type="presParOf" srcId="{B360FD8D-5CFD-4BE7-BF6C-AB605BEADB4F}" destId="{3038A2E1-CC5C-4DF1-A5EE-B3B14B7FF239}"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999160-73CC-4D2A-8604-438551585DB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04ACA798-7FA4-44ED-A2C2-359CAB83F5C3}">
      <dgm:prSet custT="1"/>
      <dgm:spPr>
        <a:solidFill>
          <a:srgbClr val="0070C0"/>
        </a:solidFill>
      </dgm:spPr>
      <dgm:t>
        <a:bodyPr/>
        <a:lstStyle/>
        <a:p>
          <a:r>
            <a:rPr lang="en-GB" sz="1400" b="1">
              <a:ea typeface="+mn-lt"/>
              <a:cs typeface="+mn-lt"/>
            </a:rPr>
            <a:t>Quality and Outcomes Framework (QOF) </a:t>
          </a:r>
        </a:p>
      </dgm:t>
    </dgm:pt>
    <dgm:pt modelId="{329C8434-34BC-4F6E-9EC5-6B1B1C718450}" type="parTrans" cxnId="{C70A2B51-A309-4C0E-9F40-A5EFD7EC5AB4}">
      <dgm:prSet/>
      <dgm:spPr/>
      <dgm:t>
        <a:bodyPr/>
        <a:lstStyle/>
        <a:p>
          <a:endParaRPr lang="en-GB" sz="1400"/>
        </a:p>
      </dgm:t>
    </dgm:pt>
    <dgm:pt modelId="{5A3751D8-9274-48BF-8A9B-D58ACB00B826}" type="sibTrans" cxnId="{C70A2B51-A309-4C0E-9F40-A5EFD7EC5AB4}">
      <dgm:prSet/>
      <dgm:spPr/>
      <dgm:t>
        <a:bodyPr/>
        <a:lstStyle/>
        <a:p>
          <a:endParaRPr lang="en-GB" sz="1400"/>
        </a:p>
      </dgm:t>
    </dgm:pt>
    <dgm:pt modelId="{31304782-3689-44E1-A308-FB11B0708EE7}">
      <dgm:prSet custT="1"/>
      <dgm:spPr/>
      <dgm:t>
        <a:bodyPr/>
        <a:lstStyle/>
        <a:p>
          <a:r>
            <a:rPr lang="en-GB" sz="1400">
              <a:ea typeface="+mn-lt"/>
              <a:cs typeface="+mn-lt"/>
            </a:rPr>
            <a:t>Revised heart failure indicator and two new indicators focusing on referrals into weight management services and obesity management.</a:t>
          </a:r>
          <a:endParaRPr lang="en-GB" sz="1400"/>
        </a:p>
      </dgm:t>
    </dgm:pt>
    <dgm:pt modelId="{1AA418BF-44CF-4956-9C35-6D07E9CDBDCE}" type="parTrans" cxnId="{AC67CEED-A02D-42D9-8FF1-95C0CDD78B24}">
      <dgm:prSet/>
      <dgm:spPr/>
      <dgm:t>
        <a:bodyPr/>
        <a:lstStyle/>
        <a:p>
          <a:endParaRPr lang="en-GB" sz="1400"/>
        </a:p>
      </dgm:t>
    </dgm:pt>
    <dgm:pt modelId="{627180AD-64BF-483B-AFD4-6120FB28A30B}" type="sibTrans" cxnId="{AC67CEED-A02D-42D9-8FF1-95C0CDD78B24}">
      <dgm:prSet/>
      <dgm:spPr/>
      <dgm:t>
        <a:bodyPr/>
        <a:lstStyle/>
        <a:p>
          <a:endParaRPr lang="en-GB" sz="1400"/>
        </a:p>
      </dgm:t>
    </dgm:pt>
    <dgm:pt modelId="{6215EB40-C6D1-484E-AC6D-888E7A668836}">
      <dgm:prSet custT="1"/>
      <dgm:spPr>
        <a:solidFill>
          <a:srgbClr val="0070C0"/>
        </a:solidFill>
      </dgm:spPr>
      <dgm:t>
        <a:bodyPr/>
        <a:lstStyle/>
        <a:p>
          <a:r>
            <a:rPr lang="en-GB" sz="1400" b="1">
              <a:ea typeface="+mn-lt"/>
              <a:cs typeface="+mn-lt"/>
            </a:rPr>
            <a:t>Expansion of eligible cohort for RSV vaccinations, and increasing care home vaccination levels </a:t>
          </a:r>
          <a:endParaRPr lang="en-GB" sz="1400"/>
        </a:p>
      </dgm:t>
    </dgm:pt>
    <dgm:pt modelId="{19FA3CF5-6585-4948-A9C7-53E41536017C}" type="parTrans" cxnId="{89EF9D4F-E809-44F5-A974-D80C19A2E4E5}">
      <dgm:prSet/>
      <dgm:spPr/>
      <dgm:t>
        <a:bodyPr/>
        <a:lstStyle/>
        <a:p>
          <a:endParaRPr lang="en-GB" sz="1400"/>
        </a:p>
      </dgm:t>
    </dgm:pt>
    <dgm:pt modelId="{CFFA94D3-4C3D-4FD7-BFC8-E982CF54857B}" type="sibTrans" cxnId="{89EF9D4F-E809-44F5-A974-D80C19A2E4E5}">
      <dgm:prSet/>
      <dgm:spPr/>
      <dgm:t>
        <a:bodyPr/>
        <a:lstStyle/>
        <a:p>
          <a:endParaRPr lang="en-GB" sz="1400"/>
        </a:p>
      </dgm:t>
    </dgm:pt>
    <dgm:pt modelId="{7A4B9FB3-4B9C-492D-A5AF-6EC1836BD9CC}">
      <dgm:prSet custT="1"/>
      <dgm:spPr/>
      <dgm:t>
        <a:bodyPr/>
        <a:lstStyle/>
        <a:p>
          <a:r>
            <a:rPr lang="en-GB" sz="1400">
              <a:ea typeface="+mn-lt"/>
              <a:cs typeface="+mn-lt"/>
            </a:rPr>
            <a:t>As part of essential services, offer RSV vaccinations to all aligned care home residents (older adults) and all practice registered patients aged 80 and over who have not previously been vaccinated. </a:t>
          </a:r>
        </a:p>
      </dgm:t>
    </dgm:pt>
    <dgm:pt modelId="{1D31820C-C99F-40E9-9A7F-422D9BAE1BDC}" type="parTrans" cxnId="{678FC83D-9A31-41AD-9368-FC54ABB94450}">
      <dgm:prSet/>
      <dgm:spPr/>
      <dgm:t>
        <a:bodyPr/>
        <a:lstStyle/>
        <a:p>
          <a:endParaRPr lang="en-GB" sz="1400"/>
        </a:p>
      </dgm:t>
    </dgm:pt>
    <dgm:pt modelId="{20BD23E9-E6C6-4A8F-85C2-91B03A85ACCD}" type="sibTrans" cxnId="{678FC83D-9A31-41AD-9368-FC54ABB94450}">
      <dgm:prSet/>
      <dgm:spPr/>
      <dgm:t>
        <a:bodyPr/>
        <a:lstStyle/>
        <a:p>
          <a:endParaRPr lang="en-GB" sz="1400"/>
        </a:p>
      </dgm:t>
    </dgm:pt>
    <dgm:pt modelId="{65198A45-03BD-4A6C-80CE-4AE81E4D4D19}">
      <dgm:prSet custT="1"/>
      <dgm:spPr/>
      <dgm:t>
        <a:bodyPr/>
        <a:lstStyle/>
        <a:p>
          <a:r>
            <a:rPr lang="en-GB" sz="1400">
              <a:ea typeface="+mn-lt"/>
              <a:cs typeface="+mn-lt"/>
            </a:rPr>
            <a:t>Support increased uptake of seasonal and routine vaccinations in care homes.</a:t>
          </a:r>
        </a:p>
      </dgm:t>
    </dgm:pt>
    <dgm:pt modelId="{1F8109FE-D2DC-40F2-8A4B-F7CEA89BCD0B}" type="parTrans" cxnId="{C2BAE3D8-11BF-4EDF-AFF4-AFA1CCC9F6BF}">
      <dgm:prSet/>
      <dgm:spPr/>
      <dgm:t>
        <a:bodyPr/>
        <a:lstStyle/>
        <a:p>
          <a:endParaRPr lang="en-GB" sz="1400"/>
        </a:p>
      </dgm:t>
    </dgm:pt>
    <dgm:pt modelId="{1B613CBF-D3FD-4A39-A669-C3DF2410378D}" type="sibTrans" cxnId="{C2BAE3D8-11BF-4EDF-AFF4-AFA1CCC9F6BF}">
      <dgm:prSet/>
      <dgm:spPr/>
      <dgm:t>
        <a:bodyPr/>
        <a:lstStyle/>
        <a:p>
          <a:endParaRPr lang="en-GB" sz="1400"/>
        </a:p>
      </dgm:t>
    </dgm:pt>
    <dgm:pt modelId="{DB11B409-5F91-41A0-852C-90AFBEA99A55}">
      <dgm:prSet custT="1"/>
      <dgm:spPr>
        <a:solidFill>
          <a:srgbClr val="0070C0"/>
        </a:solidFill>
      </dgm:spPr>
      <dgm:t>
        <a:bodyPr/>
        <a:lstStyle/>
        <a:p>
          <a:r>
            <a:rPr lang="en-GB" sz="1400" b="1">
              <a:ea typeface="+mn-lt"/>
              <a:cs typeface="+mn-lt"/>
            </a:rPr>
            <a:t>Advice and Guidance </a:t>
          </a:r>
        </a:p>
      </dgm:t>
    </dgm:pt>
    <dgm:pt modelId="{D1A9FBD1-543A-4EC9-A813-504DBF27D122}" type="parTrans" cxnId="{ED9BDCA3-F9B9-4A7E-ADBD-37555D5A1230}">
      <dgm:prSet/>
      <dgm:spPr/>
      <dgm:t>
        <a:bodyPr/>
        <a:lstStyle/>
        <a:p>
          <a:endParaRPr lang="en-GB" sz="1400"/>
        </a:p>
      </dgm:t>
    </dgm:pt>
    <dgm:pt modelId="{2AA954E2-D04F-4EE0-BAB1-5571A093D10A}" type="sibTrans" cxnId="{ED9BDCA3-F9B9-4A7E-ADBD-37555D5A1230}">
      <dgm:prSet/>
      <dgm:spPr/>
      <dgm:t>
        <a:bodyPr/>
        <a:lstStyle/>
        <a:p>
          <a:endParaRPr lang="en-GB" sz="1400"/>
        </a:p>
      </dgm:t>
    </dgm:pt>
    <dgm:pt modelId="{3D3F3241-E2FC-477D-9F3B-DDAD5EF2B54B}">
      <dgm:prSet custT="1"/>
      <dgm:spPr/>
      <dgm:t>
        <a:bodyPr/>
        <a:lstStyle/>
        <a:p>
          <a:r>
            <a:rPr lang="en-GB" sz="1400">
              <a:ea typeface="+mn-lt"/>
              <a:cs typeface="+mn-lt"/>
            </a:rPr>
            <a:t>The 25/26 enhanced service will be retired and the funding, worth £82m, moved into the core contract and distributed via global sum, with requirements to continue prioritising A&amp;G, and use of local referral pathways such as the Single Point of Access (</a:t>
          </a:r>
          <a:r>
            <a:rPr lang="en-GB" sz="1400" err="1">
              <a:ea typeface="+mn-lt"/>
              <a:cs typeface="+mn-lt"/>
            </a:rPr>
            <a:t>SPoA</a:t>
          </a:r>
          <a:r>
            <a:rPr lang="en-GB" sz="1400">
              <a:ea typeface="+mn-lt"/>
              <a:cs typeface="+mn-lt"/>
            </a:rPr>
            <a:t>), once introduced.</a:t>
          </a:r>
          <a:endParaRPr lang="en-GB" sz="1400"/>
        </a:p>
      </dgm:t>
    </dgm:pt>
    <dgm:pt modelId="{7FF9452C-5271-47EA-9879-057F1AB8F4AF}" type="parTrans" cxnId="{71E3556C-12C2-495F-A621-774E8E224DE7}">
      <dgm:prSet/>
      <dgm:spPr/>
      <dgm:t>
        <a:bodyPr/>
        <a:lstStyle/>
        <a:p>
          <a:endParaRPr lang="en-GB" sz="1400"/>
        </a:p>
      </dgm:t>
    </dgm:pt>
    <dgm:pt modelId="{C969CF38-73CA-4A18-B66D-F0631892E965}" type="sibTrans" cxnId="{71E3556C-12C2-495F-A621-774E8E224DE7}">
      <dgm:prSet/>
      <dgm:spPr/>
      <dgm:t>
        <a:bodyPr/>
        <a:lstStyle/>
        <a:p>
          <a:endParaRPr lang="en-GB" sz="1400"/>
        </a:p>
      </dgm:t>
    </dgm:pt>
    <dgm:pt modelId="{44154A97-687C-4210-9769-EA667A43418C}">
      <dgm:prSet custT="1"/>
      <dgm:spPr/>
      <dgm:t>
        <a:bodyPr/>
        <a:lstStyle/>
        <a:p>
          <a:r>
            <a:rPr lang="en-GB" sz="1400">
              <a:solidFill>
                <a:schemeClr val="tx1"/>
              </a:solidFill>
            </a:rPr>
            <a:t>A new diabetes indicator requiring delivery of all 8 NICE recommended care processes. </a:t>
          </a:r>
        </a:p>
      </dgm:t>
    </dgm:pt>
    <dgm:pt modelId="{DAB7DFC1-8B02-4176-A7EB-2F64083F1F84}" type="parTrans" cxnId="{724C689F-CBC0-4A06-9BF7-F92A321C3FFE}">
      <dgm:prSet/>
      <dgm:spPr/>
      <dgm:t>
        <a:bodyPr/>
        <a:lstStyle/>
        <a:p>
          <a:endParaRPr lang="en-GB"/>
        </a:p>
      </dgm:t>
    </dgm:pt>
    <dgm:pt modelId="{9E5F020D-9B65-40AF-BD0D-C28F2962D9C9}" type="sibTrans" cxnId="{724C689F-CBC0-4A06-9BF7-F92A321C3FFE}">
      <dgm:prSet/>
      <dgm:spPr/>
      <dgm:t>
        <a:bodyPr/>
        <a:lstStyle/>
        <a:p>
          <a:endParaRPr lang="en-GB"/>
        </a:p>
      </dgm:t>
    </dgm:pt>
    <dgm:pt modelId="{E0549E9E-499E-40D8-A160-B53B7C7100D0}">
      <dgm:prSet custT="1"/>
      <dgm:spPr/>
      <dgm:t>
        <a:bodyPr/>
        <a:lstStyle/>
        <a:p>
          <a:r>
            <a:rPr lang="en-GB" sz="1400">
              <a:ea typeface="+mn-lt"/>
              <a:cs typeface="+mn-lt"/>
            </a:rPr>
            <a:t>The changes will equate to18 points worth c. </a:t>
          </a:r>
          <a:r>
            <a:rPr lang="en-GB" sz="1400" b="0">
              <a:ea typeface="+mn-lt"/>
              <a:cs typeface="+mn-lt"/>
            </a:rPr>
            <a:t>£</a:t>
          </a:r>
          <a:r>
            <a:rPr lang="en-GB" sz="1400" b="0">
              <a:solidFill>
                <a:schemeClr val="tx1"/>
              </a:solidFill>
              <a:ea typeface="+mn-lt"/>
              <a:cs typeface="+mn-lt"/>
            </a:rPr>
            <a:t>25m of additional </a:t>
          </a:r>
          <a:r>
            <a:rPr lang="en-GB" sz="1400">
              <a:solidFill>
                <a:schemeClr val="tx1"/>
              </a:solidFill>
              <a:ea typeface="+mn-lt"/>
              <a:cs typeface="+mn-lt"/>
            </a:rPr>
            <a:t>funding to QOF.</a:t>
          </a:r>
          <a:endParaRPr lang="en-GB" sz="1400">
            <a:solidFill>
              <a:schemeClr val="tx1"/>
            </a:solidFill>
          </a:endParaRPr>
        </a:p>
      </dgm:t>
    </dgm:pt>
    <dgm:pt modelId="{602AF77D-73A1-4C4F-B202-4896436AA47F}" type="parTrans" cxnId="{CA24A65C-32D7-41D5-B7A2-23A0C14FF378}">
      <dgm:prSet/>
      <dgm:spPr/>
    </dgm:pt>
    <dgm:pt modelId="{ADC8BDCD-0B17-4792-94DB-3C0BE6CAD033}" type="sibTrans" cxnId="{CA24A65C-32D7-41D5-B7A2-23A0C14FF378}">
      <dgm:prSet/>
      <dgm:spPr/>
    </dgm:pt>
    <dgm:pt modelId="{BD2E5240-ADF5-4F42-B158-C884B4A68770}" type="pres">
      <dgm:prSet presAssocID="{52999160-73CC-4D2A-8604-438551585DBE}" presName="Name0" presStyleCnt="0">
        <dgm:presLayoutVars>
          <dgm:dir/>
          <dgm:animLvl val="lvl"/>
          <dgm:resizeHandles val="exact"/>
        </dgm:presLayoutVars>
      </dgm:prSet>
      <dgm:spPr/>
    </dgm:pt>
    <dgm:pt modelId="{B360FD8D-5CFD-4BE7-BF6C-AB605BEADB4F}" type="pres">
      <dgm:prSet presAssocID="{04ACA798-7FA4-44ED-A2C2-359CAB83F5C3}" presName="linNode" presStyleCnt="0"/>
      <dgm:spPr/>
    </dgm:pt>
    <dgm:pt modelId="{D6F2D39D-1A76-4E78-9D12-9F8C93125DF0}" type="pres">
      <dgm:prSet presAssocID="{04ACA798-7FA4-44ED-A2C2-359CAB83F5C3}" presName="parentText" presStyleLbl="node1" presStyleIdx="0" presStyleCnt="3" custScaleX="81301" custLinFactNeighborX="-5259" custLinFactNeighborY="795">
        <dgm:presLayoutVars>
          <dgm:chMax val="1"/>
          <dgm:bulletEnabled val="1"/>
        </dgm:presLayoutVars>
      </dgm:prSet>
      <dgm:spPr/>
    </dgm:pt>
    <dgm:pt modelId="{3038A2E1-CC5C-4DF1-A5EE-B3B14B7FF239}" type="pres">
      <dgm:prSet presAssocID="{04ACA798-7FA4-44ED-A2C2-359CAB83F5C3}" presName="descendantText" presStyleLbl="alignAccFollowNode1" presStyleIdx="0" presStyleCnt="3">
        <dgm:presLayoutVars>
          <dgm:bulletEnabled val="1"/>
        </dgm:presLayoutVars>
      </dgm:prSet>
      <dgm:spPr/>
    </dgm:pt>
    <dgm:pt modelId="{8765E934-7AAF-49A1-B40C-3500823EF5BB}" type="pres">
      <dgm:prSet presAssocID="{5A3751D8-9274-48BF-8A9B-D58ACB00B826}" presName="sp" presStyleCnt="0"/>
      <dgm:spPr/>
    </dgm:pt>
    <dgm:pt modelId="{0C9AFC91-5053-4865-94A7-BFF6B486B48D}" type="pres">
      <dgm:prSet presAssocID="{6215EB40-C6D1-484E-AC6D-888E7A668836}" presName="linNode" presStyleCnt="0"/>
      <dgm:spPr/>
    </dgm:pt>
    <dgm:pt modelId="{7D7F2CB1-6601-4B5A-B683-124D66AE2962}" type="pres">
      <dgm:prSet presAssocID="{6215EB40-C6D1-484E-AC6D-888E7A668836}" presName="parentText" presStyleLbl="node1" presStyleIdx="1" presStyleCnt="3" custScaleX="81301" custLinFactNeighborX="-5259">
        <dgm:presLayoutVars>
          <dgm:chMax val="1"/>
          <dgm:bulletEnabled val="1"/>
        </dgm:presLayoutVars>
      </dgm:prSet>
      <dgm:spPr/>
    </dgm:pt>
    <dgm:pt modelId="{8D584985-3310-4E55-B4FF-D7541D2287D7}" type="pres">
      <dgm:prSet presAssocID="{6215EB40-C6D1-484E-AC6D-888E7A668836}" presName="descendantText" presStyleLbl="alignAccFollowNode1" presStyleIdx="1" presStyleCnt="3">
        <dgm:presLayoutVars>
          <dgm:bulletEnabled val="1"/>
        </dgm:presLayoutVars>
      </dgm:prSet>
      <dgm:spPr/>
    </dgm:pt>
    <dgm:pt modelId="{259AE072-1E8A-4CD2-96C1-B0BC7C533730}" type="pres">
      <dgm:prSet presAssocID="{CFFA94D3-4C3D-4FD7-BFC8-E982CF54857B}" presName="sp" presStyleCnt="0"/>
      <dgm:spPr/>
    </dgm:pt>
    <dgm:pt modelId="{7D9FDD60-0D10-4D55-B544-D0CCDC9F96A8}" type="pres">
      <dgm:prSet presAssocID="{DB11B409-5F91-41A0-852C-90AFBEA99A55}" presName="linNode" presStyleCnt="0"/>
      <dgm:spPr/>
    </dgm:pt>
    <dgm:pt modelId="{E507BE65-E8A2-446B-9623-D10FB6EB2289}" type="pres">
      <dgm:prSet presAssocID="{DB11B409-5F91-41A0-852C-90AFBEA99A55}" presName="parentText" presStyleLbl="node1" presStyleIdx="2" presStyleCnt="3" custScaleX="81301" custLinFactNeighborX="-5259">
        <dgm:presLayoutVars>
          <dgm:chMax val="1"/>
          <dgm:bulletEnabled val="1"/>
        </dgm:presLayoutVars>
      </dgm:prSet>
      <dgm:spPr/>
    </dgm:pt>
    <dgm:pt modelId="{5A2949AC-0E68-4A9F-A1DE-B5AB265D38A0}" type="pres">
      <dgm:prSet presAssocID="{DB11B409-5F91-41A0-852C-90AFBEA99A55}" presName="descendantText" presStyleLbl="alignAccFollowNode1" presStyleIdx="2" presStyleCnt="3">
        <dgm:presLayoutVars>
          <dgm:bulletEnabled val="1"/>
        </dgm:presLayoutVars>
      </dgm:prSet>
      <dgm:spPr/>
    </dgm:pt>
  </dgm:ptLst>
  <dgm:cxnLst>
    <dgm:cxn modelId="{2BAFC82B-F45D-42FE-828B-B0A0319E570F}" type="presOf" srcId="{65198A45-03BD-4A6C-80CE-4AE81E4D4D19}" destId="{8D584985-3310-4E55-B4FF-D7541D2287D7}" srcOrd="0" destOrd="1" presId="urn:microsoft.com/office/officeart/2005/8/layout/vList5"/>
    <dgm:cxn modelId="{678FC83D-9A31-41AD-9368-FC54ABB94450}" srcId="{6215EB40-C6D1-484E-AC6D-888E7A668836}" destId="{7A4B9FB3-4B9C-492D-A5AF-6EC1836BD9CC}" srcOrd="0" destOrd="0" parTransId="{1D31820C-C99F-40E9-9A7F-422D9BAE1BDC}" sibTransId="{20BD23E9-E6C6-4A8F-85C2-91B03A85ACCD}"/>
    <dgm:cxn modelId="{CA24A65C-32D7-41D5-B7A2-23A0C14FF378}" srcId="{04ACA798-7FA4-44ED-A2C2-359CAB83F5C3}" destId="{E0549E9E-499E-40D8-A160-B53B7C7100D0}" srcOrd="2" destOrd="0" parTransId="{602AF77D-73A1-4C4F-B202-4896436AA47F}" sibTransId="{ADC8BDCD-0B17-4792-94DB-3C0BE6CAD033}"/>
    <dgm:cxn modelId="{8A379B44-0634-4852-8E02-C73CBD10613D}" type="presOf" srcId="{7A4B9FB3-4B9C-492D-A5AF-6EC1836BD9CC}" destId="{8D584985-3310-4E55-B4FF-D7541D2287D7}" srcOrd="0" destOrd="0" presId="urn:microsoft.com/office/officeart/2005/8/layout/vList5"/>
    <dgm:cxn modelId="{71E3556C-12C2-495F-A621-774E8E224DE7}" srcId="{DB11B409-5F91-41A0-852C-90AFBEA99A55}" destId="{3D3F3241-E2FC-477D-9F3B-DDAD5EF2B54B}" srcOrd="0" destOrd="0" parTransId="{7FF9452C-5271-47EA-9879-057F1AB8F4AF}" sibTransId="{C969CF38-73CA-4A18-B66D-F0631892E965}"/>
    <dgm:cxn modelId="{0B117D4C-D693-420F-9257-5F6AD9477E65}" type="presOf" srcId="{04ACA798-7FA4-44ED-A2C2-359CAB83F5C3}" destId="{D6F2D39D-1A76-4E78-9D12-9F8C93125DF0}" srcOrd="0" destOrd="0" presId="urn:microsoft.com/office/officeart/2005/8/layout/vList5"/>
    <dgm:cxn modelId="{12F2FC6D-49DB-4B28-BB43-2CACC284172E}" type="presOf" srcId="{DB11B409-5F91-41A0-852C-90AFBEA99A55}" destId="{E507BE65-E8A2-446B-9623-D10FB6EB2289}" srcOrd="0" destOrd="0" presId="urn:microsoft.com/office/officeart/2005/8/layout/vList5"/>
    <dgm:cxn modelId="{E192596E-132E-4C66-B02F-8361371DAFC7}" type="presOf" srcId="{3D3F3241-E2FC-477D-9F3B-DDAD5EF2B54B}" destId="{5A2949AC-0E68-4A9F-A1DE-B5AB265D38A0}" srcOrd="0" destOrd="0" presId="urn:microsoft.com/office/officeart/2005/8/layout/vList5"/>
    <dgm:cxn modelId="{89EF9D4F-E809-44F5-A974-D80C19A2E4E5}" srcId="{52999160-73CC-4D2A-8604-438551585DBE}" destId="{6215EB40-C6D1-484E-AC6D-888E7A668836}" srcOrd="1" destOrd="0" parTransId="{19FA3CF5-6585-4948-A9C7-53E41536017C}" sibTransId="{CFFA94D3-4C3D-4FD7-BFC8-E982CF54857B}"/>
    <dgm:cxn modelId="{C70A2B51-A309-4C0E-9F40-A5EFD7EC5AB4}" srcId="{52999160-73CC-4D2A-8604-438551585DBE}" destId="{04ACA798-7FA4-44ED-A2C2-359CAB83F5C3}" srcOrd="0" destOrd="0" parTransId="{329C8434-34BC-4F6E-9EC5-6B1B1C718450}" sibTransId="{5A3751D8-9274-48BF-8A9B-D58ACB00B826}"/>
    <dgm:cxn modelId="{6ED7EC76-3A8D-48F8-8596-283E20A9A69D}" type="presOf" srcId="{E0549E9E-499E-40D8-A160-B53B7C7100D0}" destId="{3038A2E1-CC5C-4DF1-A5EE-B3B14B7FF239}" srcOrd="0" destOrd="2" presId="urn:microsoft.com/office/officeart/2005/8/layout/vList5"/>
    <dgm:cxn modelId="{A3E47483-9797-475C-8D1C-706CAD70EA7E}" type="presOf" srcId="{6215EB40-C6D1-484E-AC6D-888E7A668836}" destId="{7D7F2CB1-6601-4B5A-B683-124D66AE2962}" srcOrd="0" destOrd="0" presId="urn:microsoft.com/office/officeart/2005/8/layout/vList5"/>
    <dgm:cxn modelId="{9EF10485-BB6E-40F1-BA96-770B71A3AD5C}" type="presOf" srcId="{44154A97-687C-4210-9769-EA667A43418C}" destId="{3038A2E1-CC5C-4DF1-A5EE-B3B14B7FF239}" srcOrd="0" destOrd="1" presId="urn:microsoft.com/office/officeart/2005/8/layout/vList5"/>
    <dgm:cxn modelId="{6C461A94-5E4C-4769-8248-07137AE1A523}" type="presOf" srcId="{52999160-73CC-4D2A-8604-438551585DBE}" destId="{BD2E5240-ADF5-4F42-B158-C884B4A68770}" srcOrd="0" destOrd="0" presId="urn:microsoft.com/office/officeart/2005/8/layout/vList5"/>
    <dgm:cxn modelId="{724C689F-CBC0-4A06-9BF7-F92A321C3FFE}" srcId="{04ACA798-7FA4-44ED-A2C2-359CAB83F5C3}" destId="{44154A97-687C-4210-9769-EA667A43418C}" srcOrd="1" destOrd="0" parTransId="{DAB7DFC1-8B02-4176-A7EB-2F64083F1F84}" sibTransId="{9E5F020D-9B65-40AF-BD0D-C28F2962D9C9}"/>
    <dgm:cxn modelId="{ED9BDCA3-F9B9-4A7E-ADBD-37555D5A1230}" srcId="{52999160-73CC-4D2A-8604-438551585DBE}" destId="{DB11B409-5F91-41A0-852C-90AFBEA99A55}" srcOrd="2" destOrd="0" parTransId="{D1A9FBD1-543A-4EC9-A813-504DBF27D122}" sibTransId="{2AA954E2-D04F-4EE0-BAB1-5571A093D10A}"/>
    <dgm:cxn modelId="{ACB441A4-5EC9-4EE6-96F6-6FD82BA69927}" type="presOf" srcId="{31304782-3689-44E1-A308-FB11B0708EE7}" destId="{3038A2E1-CC5C-4DF1-A5EE-B3B14B7FF239}" srcOrd="0" destOrd="0" presId="urn:microsoft.com/office/officeart/2005/8/layout/vList5"/>
    <dgm:cxn modelId="{C2BAE3D8-11BF-4EDF-AFF4-AFA1CCC9F6BF}" srcId="{6215EB40-C6D1-484E-AC6D-888E7A668836}" destId="{65198A45-03BD-4A6C-80CE-4AE81E4D4D19}" srcOrd="1" destOrd="0" parTransId="{1F8109FE-D2DC-40F2-8A4B-F7CEA89BCD0B}" sibTransId="{1B613CBF-D3FD-4A39-A669-C3DF2410378D}"/>
    <dgm:cxn modelId="{AC67CEED-A02D-42D9-8FF1-95C0CDD78B24}" srcId="{04ACA798-7FA4-44ED-A2C2-359CAB83F5C3}" destId="{31304782-3689-44E1-A308-FB11B0708EE7}" srcOrd="0" destOrd="0" parTransId="{1AA418BF-44CF-4956-9C35-6D07E9CDBDCE}" sibTransId="{627180AD-64BF-483B-AFD4-6120FB28A30B}"/>
    <dgm:cxn modelId="{627F8E9D-0675-4DDF-9E88-02FEB71D192A}" type="presParOf" srcId="{BD2E5240-ADF5-4F42-B158-C884B4A68770}" destId="{B360FD8D-5CFD-4BE7-BF6C-AB605BEADB4F}" srcOrd="0" destOrd="0" presId="urn:microsoft.com/office/officeart/2005/8/layout/vList5"/>
    <dgm:cxn modelId="{38AFCEB1-A4B3-425E-B7BD-3684DE7C7499}" type="presParOf" srcId="{B360FD8D-5CFD-4BE7-BF6C-AB605BEADB4F}" destId="{D6F2D39D-1A76-4E78-9D12-9F8C93125DF0}" srcOrd="0" destOrd="0" presId="urn:microsoft.com/office/officeart/2005/8/layout/vList5"/>
    <dgm:cxn modelId="{8C9B033D-A6F6-4A5A-BB92-F91B25BABA7B}" type="presParOf" srcId="{B360FD8D-5CFD-4BE7-BF6C-AB605BEADB4F}" destId="{3038A2E1-CC5C-4DF1-A5EE-B3B14B7FF239}" srcOrd="1" destOrd="0" presId="urn:microsoft.com/office/officeart/2005/8/layout/vList5"/>
    <dgm:cxn modelId="{35CAE8F5-2073-4EFC-A86F-0FCDD574678A}" type="presParOf" srcId="{BD2E5240-ADF5-4F42-B158-C884B4A68770}" destId="{8765E934-7AAF-49A1-B40C-3500823EF5BB}" srcOrd="1" destOrd="0" presId="urn:microsoft.com/office/officeart/2005/8/layout/vList5"/>
    <dgm:cxn modelId="{EF18649C-99B1-40A0-878F-848B92057107}" type="presParOf" srcId="{BD2E5240-ADF5-4F42-B158-C884B4A68770}" destId="{0C9AFC91-5053-4865-94A7-BFF6B486B48D}" srcOrd="2" destOrd="0" presId="urn:microsoft.com/office/officeart/2005/8/layout/vList5"/>
    <dgm:cxn modelId="{CC1BC895-1BC3-4F9A-8EA0-CD1581135FD3}" type="presParOf" srcId="{0C9AFC91-5053-4865-94A7-BFF6B486B48D}" destId="{7D7F2CB1-6601-4B5A-B683-124D66AE2962}" srcOrd="0" destOrd="0" presId="urn:microsoft.com/office/officeart/2005/8/layout/vList5"/>
    <dgm:cxn modelId="{A4C37D17-C5EB-4812-A33B-D0BD2F44D5E9}" type="presParOf" srcId="{0C9AFC91-5053-4865-94A7-BFF6B486B48D}" destId="{8D584985-3310-4E55-B4FF-D7541D2287D7}" srcOrd="1" destOrd="0" presId="urn:microsoft.com/office/officeart/2005/8/layout/vList5"/>
    <dgm:cxn modelId="{FD2476BD-5B87-42E5-9200-F98A719B25F5}" type="presParOf" srcId="{BD2E5240-ADF5-4F42-B158-C884B4A68770}" destId="{259AE072-1E8A-4CD2-96C1-B0BC7C533730}" srcOrd="3" destOrd="0" presId="urn:microsoft.com/office/officeart/2005/8/layout/vList5"/>
    <dgm:cxn modelId="{29FB67BA-87B3-475A-B483-CA02213F1AB7}" type="presParOf" srcId="{BD2E5240-ADF5-4F42-B158-C884B4A68770}" destId="{7D9FDD60-0D10-4D55-B544-D0CCDC9F96A8}" srcOrd="4" destOrd="0" presId="urn:microsoft.com/office/officeart/2005/8/layout/vList5"/>
    <dgm:cxn modelId="{853F6A0A-8D4B-43B8-9EB8-50A6E91AE863}" type="presParOf" srcId="{7D9FDD60-0D10-4D55-B544-D0CCDC9F96A8}" destId="{E507BE65-E8A2-446B-9623-D10FB6EB2289}" srcOrd="0" destOrd="0" presId="urn:microsoft.com/office/officeart/2005/8/layout/vList5"/>
    <dgm:cxn modelId="{D193DD24-4155-4318-A83D-D02E21E170B9}" type="presParOf" srcId="{7D9FDD60-0D10-4D55-B544-D0CCDC9F96A8}" destId="{5A2949AC-0E68-4A9F-A1DE-B5AB265D38A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999160-73CC-4D2A-8604-438551585DB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8248B18E-844E-4E46-9B4F-0671F7055976}">
      <dgm:prSet phldrT="[Text]" custT="1"/>
      <dgm:spPr>
        <a:solidFill>
          <a:srgbClr val="0070C0"/>
        </a:solidFill>
      </dgm:spPr>
      <dgm:t>
        <a:bodyPr/>
        <a:lstStyle/>
        <a:p>
          <a:r>
            <a:rPr lang="en-GB" sz="1400" b="1">
              <a:ea typeface="+mn-lt"/>
              <a:cs typeface="+mn-lt"/>
            </a:rPr>
            <a:t>Engagement with the Lung Cancer Screening Programme </a:t>
          </a:r>
          <a:endParaRPr lang="en-GB" sz="1400"/>
        </a:p>
      </dgm:t>
    </dgm:pt>
    <dgm:pt modelId="{6AEA46AA-6710-44C8-A2C8-9CCF6D555FC4}" type="parTrans" cxnId="{D00969EF-4F8C-4D05-A1E8-519CA7E07030}">
      <dgm:prSet/>
      <dgm:spPr/>
      <dgm:t>
        <a:bodyPr/>
        <a:lstStyle/>
        <a:p>
          <a:endParaRPr lang="en-GB" sz="1400"/>
        </a:p>
      </dgm:t>
    </dgm:pt>
    <dgm:pt modelId="{F755D219-0A50-42F9-B44A-C951536FF785}" type="sibTrans" cxnId="{D00969EF-4F8C-4D05-A1E8-519CA7E07030}">
      <dgm:prSet/>
      <dgm:spPr/>
      <dgm:t>
        <a:bodyPr/>
        <a:lstStyle/>
        <a:p>
          <a:endParaRPr lang="en-GB" sz="1400"/>
        </a:p>
      </dgm:t>
    </dgm:pt>
    <dgm:pt modelId="{4500D4ED-3E37-40AC-9459-BA03FE17C0A7}">
      <dgm:prSet custT="1"/>
      <dgm:spPr/>
      <dgm:t>
        <a:bodyPr/>
        <a:lstStyle/>
        <a:p>
          <a:r>
            <a:rPr lang="en-GB" sz="1400">
              <a:ea typeface="+mn-lt"/>
              <a:cs typeface="+mn-lt"/>
            </a:rPr>
            <a:t>Require practices to engage with and share data with the Lung Cancer Screening Programme. </a:t>
          </a:r>
        </a:p>
      </dgm:t>
    </dgm:pt>
    <dgm:pt modelId="{A8FA39C2-240C-4748-9331-143A35F3937F}" type="parTrans" cxnId="{5E0D3DD7-AEF4-47E5-A766-D09DE13DFDAB}">
      <dgm:prSet/>
      <dgm:spPr/>
      <dgm:t>
        <a:bodyPr/>
        <a:lstStyle/>
        <a:p>
          <a:endParaRPr lang="en-GB" sz="1400"/>
        </a:p>
      </dgm:t>
    </dgm:pt>
    <dgm:pt modelId="{713C403F-16AA-4322-8821-76DF4AC12C48}" type="sibTrans" cxnId="{5E0D3DD7-AEF4-47E5-A766-D09DE13DFDAB}">
      <dgm:prSet/>
      <dgm:spPr/>
      <dgm:t>
        <a:bodyPr/>
        <a:lstStyle/>
        <a:p>
          <a:endParaRPr lang="en-GB" sz="1400"/>
        </a:p>
      </dgm:t>
    </dgm:pt>
    <dgm:pt modelId="{260641C2-B421-4BCA-A2C9-5AE4E34136F7}">
      <dgm:prSet custT="1"/>
      <dgm:spPr>
        <a:solidFill>
          <a:srgbClr val="0070C0"/>
        </a:solidFill>
      </dgm:spPr>
      <dgm:t>
        <a:bodyPr/>
        <a:lstStyle/>
        <a:p>
          <a:r>
            <a:rPr lang="en-GB" sz="1400" b="1">
              <a:ea typeface="+mn-lt"/>
              <a:cs typeface="+mn-lt"/>
            </a:rPr>
            <a:t>General Practice staff survey </a:t>
          </a:r>
        </a:p>
      </dgm:t>
    </dgm:pt>
    <dgm:pt modelId="{362C7F99-97D5-46E6-884A-45BACE630318}" type="parTrans" cxnId="{A112AE19-427D-4CFE-91AE-E57699E5FF51}">
      <dgm:prSet/>
      <dgm:spPr/>
      <dgm:t>
        <a:bodyPr/>
        <a:lstStyle/>
        <a:p>
          <a:endParaRPr lang="en-GB" sz="1400"/>
        </a:p>
      </dgm:t>
    </dgm:pt>
    <dgm:pt modelId="{D1E908B1-7956-4D29-8827-5771BF122B06}" type="sibTrans" cxnId="{A112AE19-427D-4CFE-91AE-E57699E5FF51}">
      <dgm:prSet/>
      <dgm:spPr/>
      <dgm:t>
        <a:bodyPr/>
        <a:lstStyle/>
        <a:p>
          <a:endParaRPr lang="en-GB" sz="1400"/>
        </a:p>
      </dgm:t>
    </dgm:pt>
    <dgm:pt modelId="{2549F30C-343D-4311-8C42-B57AD91CEDA5}">
      <dgm:prSet custT="1"/>
      <dgm:spPr/>
      <dgm:t>
        <a:bodyPr/>
        <a:lstStyle/>
        <a:p>
          <a:r>
            <a:rPr lang="en-GB" sz="1400">
              <a:ea typeface="+mn-lt"/>
              <a:cs typeface="+mn-lt"/>
            </a:rPr>
            <a:t>Roll out the NHS staff survey to all practice and PCN staff (in years when funded). Practices will be provided with tailored reports that can inform workforce planning.</a:t>
          </a:r>
        </a:p>
      </dgm:t>
    </dgm:pt>
    <dgm:pt modelId="{3558D758-B4E3-4658-B302-248AB6A79BF8}" type="parTrans" cxnId="{82638B0E-4ED7-4B59-B296-5E3B53EA8504}">
      <dgm:prSet/>
      <dgm:spPr/>
      <dgm:t>
        <a:bodyPr/>
        <a:lstStyle/>
        <a:p>
          <a:endParaRPr lang="en-GB" sz="1400"/>
        </a:p>
      </dgm:t>
    </dgm:pt>
    <dgm:pt modelId="{7F31B1C9-75CA-4BD6-8759-07D7BBD434D2}" type="sibTrans" cxnId="{82638B0E-4ED7-4B59-B296-5E3B53EA8504}">
      <dgm:prSet/>
      <dgm:spPr/>
      <dgm:t>
        <a:bodyPr/>
        <a:lstStyle/>
        <a:p>
          <a:endParaRPr lang="en-GB" sz="1400"/>
        </a:p>
      </dgm:t>
    </dgm:pt>
    <dgm:pt modelId="{B7E54E40-C1CD-4544-B528-FB4745E5015D}">
      <dgm:prSet custT="1"/>
      <dgm:spPr>
        <a:solidFill>
          <a:srgbClr val="0070C0"/>
        </a:solidFill>
      </dgm:spPr>
      <dgm:t>
        <a:bodyPr/>
        <a:lstStyle/>
        <a:p>
          <a:r>
            <a:rPr lang="en-GB" sz="1400" b="1">
              <a:ea typeface="+mn-lt"/>
              <a:cs typeface="+mn-lt"/>
            </a:rPr>
            <a:t>Changes to GP registration </a:t>
          </a:r>
        </a:p>
      </dgm:t>
    </dgm:pt>
    <dgm:pt modelId="{BE6B8CB5-37AE-4FEB-AB78-4C43BC9566B1}" type="parTrans" cxnId="{FF1F0FF6-BFBD-4F09-9A78-74610633843C}">
      <dgm:prSet/>
      <dgm:spPr/>
      <dgm:t>
        <a:bodyPr/>
        <a:lstStyle/>
        <a:p>
          <a:endParaRPr lang="en-GB" sz="1400"/>
        </a:p>
      </dgm:t>
    </dgm:pt>
    <dgm:pt modelId="{A9A922C5-D927-48DF-8D87-029BCB3F737B}" type="sibTrans" cxnId="{FF1F0FF6-BFBD-4F09-9A78-74610633843C}">
      <dgm:prSet/>
      <dgm:spPr/>
      <dgm:t>
        <a:bodyPr/>
        <a:lstStyle/>
        <a:p>
          <a:endParaRPr lang="en-GB" sz="1400"/>
        </a:p>
      </dgm:t>
    </dgm:pt>
    <dgm:pt modelId="{CC9D3688-D589-482C-A2D0-9A5907461B39}">
      <dgm:prSet custT="1"/>
      <dgm:spPr/>
      <dgm:t>
        <a:bodyPr/>
        <a:lstStyle/>
        <a:p>
          <a:r>
            <a:rPr lang="en-GB" sz="1400">
              <a:ea typeface="+mn-lt"/>
              <a:cs typeface="+mn-lt"/>
            </a:rPr>
            <a:t>Digitalisation of patient registration and ICB approval for digital catchment areas changes.</a:t>
          </a:r>
        </a:p>
      </dgm:t>
    </dgm:pt>
    <dgm:pt modelId="{FDCF5736-F8F2-4C8D-B20E-570D9E76328E}" type="parTrans" cxnId="{A90890B8-A889-4041-B188-26F89F61C2A0}">
      <dgm:prSet/>
      <dgm:spPr/>
      <dgm:t>
        <a:bodyPr/>
        <a:lstStyle/>
        <a:p>
          <a:endParaRPr lang="en-GB" sz="1400"/>
        </a:p>
      </dgm:t>
    </dgm:pt>
    <dgm:pt modelId="{F3B7EF91-1BDD-4E29-8F73-51C48CAADE50}" type="sibTrans" cxnId="{A90890B8-A889-4041-B188-26F89F61C2A0}">
      <dgm:prSet/>
      <dgm:spPr/>
      <dgm:t>
        <a:bodyPr/>
        <a:lstStyle/>
        <a:p>
          <a:endParaRPr lang="en-GB" sz="1400"/>
        </a:p>
      </dgm:t>
    </dgm:pt>
    <dgm:pt modelId="{9C22668F-7CAD-4EE4-93FF-513B73D5E3B8}">
      <dgm:prSet custT="1"/>
      <dgm:spPr/>
      <dgm:t>
        <a:bodyPr/>
        <a:lstStyle/>
        <a:p>
          <a:r>
            <a:rPr lang="en-GB" sz="1400">
              <a:ea typeface="+mn-lt"/>
              <a:cs typeface="+mn-lt"/>
            </a:rPr>
            <a:t>Allow commissioners the same powers to object to sub-contracting, across both contract types. </a:t>
          </a:r>
        </a:p>
      </dgm:t>
    </dgm:pt>
    <dgm:pt modelId="{0F272E26-C507-4B6F-9DE9-7E3C0C1EA789}" type="parTrans" cxnId="{D4A877F2-4C1C-4CF9-A78D-FC96D688B3F9}">
      <dgm:prSet/>
      <dgm:spPr/>
      <dgm:t>
        <a:bodyPr/>
        <a:lstStyle/>
        <a:p>
          <a:endParaRPr lang="en-GB" sz="1400"/>
        </a:p>
      </dgm:t>
    </dgm:pt>
    <dgm:pt modelId="{613B16C7-A925-4E83-875E-5E731EDC2A11}" type="sibTrans" cxnId="{D4A877F2-4C1C-4CF9-A78D-FC96D688B3F9}">
      <dgm:prSet/>
      <dgm:spPr/>
      <dgm:t>
        <a:bodyPr/>
        <a:lstStyle/>
        <a:p>
          <a:endParaRPr lang="en-GB" sz="1400"/>
        </a:p>
      </dgm:t>
    </dgm:pt>
    <dgm:pt modelId="{46A0B807-FB05-40E3-B0DC-334EA6F00151}">
      <dgm:prSet custT="1"/>
      <dgm:spPr>
        <a:solidFill>
          <a:srgbClr val="0070C0"/>
        </a:solidFill>
      </dgm:spPr>
      <dgm:t>
        <a:bodyPr/>
        <a:lstStyle/>
        <a:p>
          <a:r>
            <a:rPr lang="en-GB" sz="1400" b="1">
              <a:ea typeface="+mn-lt"/>
              <a:cs typeface="+mn-lt"/>
            </a:rPr>
            <a:t>Collaboration with ICBs where a practice requires support </a:t>
          </a:r>
        </a:p>
      </dgm:t>
    </dgm:pt>
    <dgm:pt modelId="{7C860ECA-9A94-4BDE-BCC1-24D870537CC0}" type="parTrans" cxnId="{D9C46D70-0F43-4CAA-AF4C-A6826946CA34}">
      <dgm:prSet/>
      <dgm:spPr/>
      <dgm:t>
        <a:bodyPr/>
        <a:lstStyle/>
        <a:p>
          <a:endParaRPr lang="en-GB" sz="1400"/>
        </a:p>
      </dgm:t>
    </dgm:pt>
    <dgm:pt modelId="{4EEE6388-6CAA-47BC-8F41-76A23FD3A9A7}" type="sibTrans" cxnId="{D9C46D70-0F43-4CAA-AF4C-A6826946CA34}">
      <dgm:prSet/>
      <dgm:spPr/>
      <dgm:t>
        <a:bodyPr/>
        <a:lstStyle/>
        <a:p>
          <a:endParaRPr lang="en-GB" sz="1400"/>
        </a:p>
      </dgm:t>
    </dgm:pt>
    <dgm:pt modelId="{7156BBDE-09B5-410F-B596-74B258CA2202}">
      <dgm:prSet custT="1"/>
      <dgm:spPr/>
      <dgm:t>
        <a:bodyPr/>
        <a:lstStyle/>
        <a:p>
          <a:r>
            <a:rPr lang="en-GB" sz="1400">
              <a:ea typeface="+mn-lt"/>
              <a:cs typeface="+mn-lt"/>
            </a:rPr>
            <a:t>Require practices to engage with ICBs where unwarranted variation has been identified and/or the practice is at risk of contractual breach.</a:t>
          </a:r>
        </a:p>
      </dgm:t>
    </dgm:pt>
    <dgm:pt modelId="{D8A03F8B-27E5-4AB5-86AC-33A4BA456A05}" type="parTrans" cxnId="{B6178020-B3BF-4CDA-BEE6-F1C9BB39CB96}">
      <dgm:prSet/>
      <dgm:spPr/>
      <dgm:t>
        <a:bodyPr/>
        <a:lstStyle/>
        <a:p>
          <a:endParaRPr lang="en-GB" sz="1400"/>
        </a:p>
      </dgm:t>
    </dgm:pt>
    <dgm:pt modelId="{1BF9C371-0AEC-48DE-8DCB-B47B3E260AF4}" type="sibTrans" cxnId="{B6178020-B3BF-4CDA-BEE6-F1C9BB39CB96}">
      <dgm:prSet/>
      <dgm:spPr/>
      <dgm:t>
        <a:bodyPr/>
        <a:lstStyle/>
        <a:p>
          <a:endParaRPr lang="en-GB" sz="1400"/>
        </a:p>
      </dgm:t>
    </dgm:pt>
    <dgm:pt modelId="{B9F71F6B-F0B9-4DDC-BE92-D9C139325D4A}">
      <dgm:prSet custT="1"/>
      <dgm:spPr>
        <a:solidFill>
          <a:srgbClr val="0070C0"/>
        </a:solidFill>
      </dgm:spPr>
      <dgm:t>
        <a:bodyPr/>
        <a:lstStyle/>
        <a:p>
          <a:r>
            <a:rPr lang="en-GB" sz="1400" b="1"/>
            <a:t>Timely access to access data to support monitoring </a:t>
          </a:r>
        </a:p>
      </dgm:t>
    </dgm:pt>
    <dgm:pt modelId="{7D7A716A-4104-430C-BE30-4460141E51D0}" type="parTrans" cxnId="{FCB352C7-2353-4356-B542-13D760FA5B2E}">
      <dgm:prSet/>
      <dgm:spPr/>
      <dgm:t>
        <a:bodyPr/>
        <a:lstStyle/>
        <a:p>
          <a:endParaRPr lang="en-GB" sz="1400"/>
        </a:p>
      </dgm:t>
    </dgm:pt>
    <dgm:pt modelId="{8574BC27-6F0C-4AFB-ADCF-F22657124231}" type="sibTrans" cxnId="{FCB352C7-2353-4356-B542-13D760FA5B2E}">
      <dgm:prSet/>
      <dgm:spPr/>
      <dgm:t>
        <a:bodyPr/>
        <a:lstStyle/>
        <a:p>
          <a:endParaRPr lang="en-GB" sz="1400"/>
        </a:p>
      </dgm:t>
    </dgm:pt>
    <dgm:pt modelId="{08C567D0-377D-4839-AD81-F0AD7886CABB}">
      <dgm:prSet custT="1"/>
      <dgm:spPr/>
      <dgm:t>
        <a:bodyPr/>
        <a:lstStyle/>
        <a:p>
          <a:r>
            <a:rPr lang="en-GB" sz="1400"/>
            <a:t>Require practices to provide timely data and information in relation to online consultation and video consultation services, on request from NHS England. </a:t>
          </a:r>
        </a:p>
      </dgm:t>
    </dgm:pt>
    <dgm:pt modelId="{3166F667-782C-4D99-A60A-D3CF29E5047A}" type="parTrans" cxnId="{32579210-D04D-435D-9DC5-461A2B0BE6C0}">
      <dgm:prSet/>
      <dgm:spPr/>
      <dgm:t>
        <a:bodyPr/>
        <a:lstStyle/>
        <a:p>
          <a:endParaRPr lang="en-GB" sz="1400"/>
        </a:p>
      </dgm:t>
    </dgm:pt>
    <dgm:pt modelId="{311EFC20-4366-486A-9306-82F31F527C0F}" type="sibTrans" cxnId="{32579210-D04D-435D-9DC5-461A2B0BE6C0}">
      <dgm:prSet/>
      <dgm:spPr/>
      <dgm:t>
        <a:bodyPr/>
        <a:lstStyle/>
        <a:p>
          <a:endParaRPr lang="en-GB" sz="1400"/>
        </a:p>
      </dgm:t>
    </dgm:pt>
    <dgm:pt modelId="{28CCAA85-C93F-48D9-84AD-B38341D8D5E7}">
      <dgm:prSet custT="1"/>
      <dgm:spPr>
        <a:solidFill>
          <a:srgbClr val="0070C0"/>
        </a:solidFill>
      </dgm:spPr>
      <dgm:t>
        <a:bodyPr/>
        <a:lstStyle/>
        <a:p>
          <a:r>
            <a:rPr lang="en-GB" sz="1400" b="1">
              <a:ea typeface="+mn-lt"/>
              <a:cs typeface="+mn-lt"/>
            </a:rPr>
            <a:t>Alignment of the PMS regulations with GMS on sub-contracting </a:t>
          </a:r>
          <a:endParaRPr lang="en-GB" sz="1400">
            <a:ea typeface="+mn-lt"/>
            <a:cs typeface="+mn-lt"/>
          </a:endParaRPr>
        </a:p>
      </dgm:t>
    </dgm:pt>
    <dgm:pt modelId="{9B89E5B4-52E1-4F57-9624-1D87617C15E0}" type="parTrans" cxnId="{1EB5C0D9-E42C-427C-A473-DF6E5A252018}">
      <dgm:prSet/>
      <dgm:spPr/>
      <dgm:t>
        <a:bodyPr/>
        <a:lstStyle/>
        <a:p>
          <a:endParaRPr lang="en-GB" sz="1400"/>
        </a:p>
      </dgm:t>
    </dgm:pt>
    <dgm:pt modelId="{9E0F31C7-B8E5-4CA3-821C-837584D3CD1E}" type="sibTrans" cxnId="{1EB5C0D9-E42C-427C-A473-DF6E5A252018}">
      <dgm:prSet/>
      <dgm:spPr/>
      <dgm:t>
        <a:bodyPr/>
        <a:lstStyle/>
        <a:p>
          <a:endParaRPr lang="en-GB" sz="1400"/>
        </a:p>
      </dgm:t>
    </dgm:pt>
    <dgm:pt modelId="{BD2E5240-ADF5-4F42-B158-C884B4A68770}" type="pres">
      <dgm:prSet presAssocID="{52999160-73CC-4D2A-8604-438551585DBE}" presName="Name0" presStyleCnt="0">
        <dgm:presLayoutVars>
          <dgm:dir/>
          <dgm:animLvl val="lvl"/>
          <dgm:resizeHandles val="exact"/>
        </dgm:presLayoutVars>
      </dgm:prSet>
      <dgm:spPr/>
    </dgm:pt>
    <dgm:pt modelId="{70D5F076-68F5-4A80-9D6B-7E7A8D8F8677}" type="pres">
      <dgm:prSet presAssocID="{8248B18E-844E-4E46-9B4F-0671F7055976}" presName="linNode" presStyleCnt="0"/>
      <dgm:spPr/>
    </dgm:pt>
    <dgm:pt modelId="{CFBF5EB0-17F4-4290-97F7-C57A00323C13}" type="pres">
      <dgm:prSet presAssocID="{8248B18E-844E-4E46-9B4F-0671F7055976}" presName="parentText" presStyleLbl="node1" presStyleIdx="0" presStyleCnt="6" custScaleX="83094" custLinFactNeighborX="-4755" custLinFactNeighborY="-172">
        <dgm:presLayoutVars>
          <dgm:chMax val="1"/>
          <dgm:bulletEnabled val="1"/>
        </dgm:presLayoutVars>
      </dgm:prSet>
      <dgm:spPr/>
    </dgm:pt>
    <dgm:pt modelId="{D7A088A7-7E59-4E37-AA1F-2C1EAB8D1D10}" type="pres">
      <dgm:prSet presAssocID="{8248B18E-844E-4E46-9B4F-0671F7055976}" presName="descendantText" presStyleLbl="alignAccFollowNode1" presStyleIdx="0" presStyleCnt="6">
        <dgm:presLayoutVars>
          <dgm:bulletEnabled val="1"/>
        </dgm:presLayoutVars>
      </dgm:prSet>
      <dgm:spPr/>
    </dgm:pt>
    <dgm:pt modelId="{03DEEDF6-1DA6-4EA5-83C6-8C26E51C072F}" type="pres">
      <dgm:prSet presAssocID="{F755D219-0A50-42F9-B44A-C951536FF785}" presName="sp" presStyleCnt="0"/>
      <dgm:spPr/>
    </dgm:pt>
    <dgm:pt modelId="{F935D192-4647-472D-B98A-FB9544AC4BC9}" type="pres">
      <dgm:prSet presAssocID="{260641C2-B421-4BCA-A2C9-5AE4E34136F7}" presName="linNode" presStyleCnt="0"/>
      <dgm:spPr/>
    </dgm:pt>
    <dgm:pt modelId="{C9857F34-93CD-40EF-9B2F-CF9B2163092B}" type="pres">
      <dgm:prSet presAssocID="{260641C2-B421-4BCA-A2C9-5AE4E34136F7}" presName="parentText" presStyleLbl="node1" presStyleIdx="1" presStyleCnt="6" custScaleX="83094" custLinFactNeighborX="-4755" custLinFactNeighborY="-1208">
        <dgm:presLayoutVars>
          <dgm:chMax val="1"/>
          <dgm:bulletEnabled val="1"/>
        </dgm:presLayoutVars>
      </dgm:prSet>
      <dgm:spPr/>
    </dgm:pt>
    <dgm:pt modelId="{7987D5F9-EC4E-45EF-B70D-4B3306E27462}" type="pres">
      <dgm:prSet presAssocID="{260641C2-B421-4BCA-A2C9-5AE4E34136F7}" presName="descendantText" presStyleLbl="alignAccFollowNode1" presStyleIdx="1" presStyleCnt="6">
        <dgm:presLayoutVars>
          <dgm:bulletEnabled val="1"/>
        </dgm:presLayoutVars>
      </dgm:prSet>
      <dgm:spPr/>
    </dgm:pt>
    <dgm:pt modelId="{205F3006-5F51-4D5B-ADAC-0E0744445A0D}" type="pres">
      <dgm:prSet presAssocID="{D1E908B1-7956-4D29-8827-5771BF122B06}" presName="sp" presStyleCnt="0"/>
      <dgm:spPr/>
    </dgm:pt>
    <dgm:pt modelId="{838E95D2-E8C9-4389-AB9B-1BCDECEF798A}" type="pres">
      <dgm:prSet presAssocID="{B7E54E40-C1CD-4544-B528-FB4745E5015D}" presName="linNode" presStyleCnt="0"/>
      <dgm:spPr/>
    </dgm:pt>
    <dgm:pt modelId="{A47D9963-EBAA-43AF-91AF-3322B885B48A}" type="pres">
      <dgm:prSet presAssocID="{B7E54E40-C1CD-4544-B528-FB4745E5015D}" presName="parentText" presStyleLbl="node1" presStyleIdx="2" presStyleCnt="6" custScaleX="83094" custLinFactNeighborX="-4755" custLinFactNeighborY="-1208">
        <dgm:presLayoutVars>
          <dgm:chMax val="1"/>
          <dgm:bulletEnabled val="1"/>
        </dgm:presLayoutVars>
      </dgm:prSet>
      <dgm:spPr/>
    </dgm:pt>
    <dgm:pt modelId="{DF79583F-F19B-449E-9B37-577C0CC460B8}" type="pres">
      <dgm:prSet presAssocID="{B7E54E40-C1CD-4544-B528-FB4745E5015D}" presName="descendantText" presStyleLbl="alignAccFollowNode1" presStyleIdx="2" presStyleCnt="6">
        <dgm:presLayoutVars>
          <dgm:bulletEnabled val="1"/>
        </dgm:presLayoutVars>
      </dgm:prSet>
      <dgm:spPr/>
    </dgm:pt>
    <dgm:pt modelId="{09AA29FD-F3AD-4D6B-ADFB-3A2BC9F2B3EE}" type="pres">
      <dgm:prSet presAssocID="{A9A922C5-D927-48DF-8D87-029BCB3F737B}" presName="sp" presStyleCnt="0"/>
      <dgm:spPr/>
    </dgm:pt>
    <dgm:pt modelId="{A39C6BBC-79A1-4DA0-86DF-CBEE2F164978}" type="pres">
      <dgm:prSet presAssocID="{28CCAA85-C93F-48D9-84AD-B38341D8D5E7}" presName="linNode" presStyleCnt="0"/>
      <dgm:spPr/>
    </dgm:pt>
    <dgm:pt modelId="{F83CC096-EC2F-4FCF-9DEB-0716FDB36119}" type="pres">
      <dgm:prSet presAssocID="{28CCAA85-C93F-48D9-84AD-B38341D8D5E7}" presName="parentText" presStyleLbl="node1" presStyleIdx="3" presStyleCnt="6" custScaleX="83094" custLinFactNeighborX="-4755" custLinFactNeighborY="1209">
        <dgm:presLayoutVars>
          <dgm:chMax val="1"/>
          <dgm:bulletEnabled val="1"/>
        </dgm:presLayoutVars>
      </dgm:prSet>
      <dgm:spPr/>
    </dgm:pt>
    <dgm:pt modelId="{62811CBB-EB6C-4FA9-BFE0-21E798CB2A69}" type="pres">
      <dgm:prSet presAssocID="{28CCAA85-C93F-48D9-84AD-B38341D8D5E7}" presName="descendantText" presStyleLbl="alignAccFollowNode1" presStyleIdx="3" presStyleCnt="6">
        <dgm:presLayoutVars>
          <dgm:bulletEnabled val="1"/>
        </dgm:presLayoutVars>
      </dgm:prSet>
      <dgm:spPr/>
    </dgm:pt>
    <dgm:pt modelId="{8613F6A5-45B1-4322-A9FF-8AFB8DFD2D63}" type="pres">
      <dgm:prSet presAssocID="{9E0F31C7-B8E5-4CA3-821C-837584D3CD1E}" presName="sp" presStyleCnt="0"/>
      <dgm:spPr/>
    </dgm:pt>
    <dgm:pt modelId="{A4EEAA86-D913-49A6-80ED-38905C03A676}" type="pres">
      <dgm:prSet presAssocID="{46A0B807-FB05-40E3-B0DC-334EA6F00151}" presName="linNode" presStyleCnt="0"/>
      <dgm:spPr/>
    </dgm:pt>
    <dgm:pt modelId="{B9E89B6F-7618-438E-B1D5-201BE7DF86B2}" type="pres">
      <dgm:prSet presAssocID="{46A0B807-FB05-40E3-B0DC-334EA6F00151}" presName="parentText" presStyleLbl="node1" presStyleIdx="4" presStyleCnt="6" custScaleX="83094" custLinFactNeighborX="-4367" custLinFactNeighborY="-2417">
        <dgm:presLayoutVars>
          <dgm:chMax val="1"/>
          <dgm:bulletEnabled val="1"/>
        </dgm:presLayoutVars>
      </dgm:prSet>
      <dgm:spPr/>
    </dgm:pt>
    <dgm:pt modelId="{F8591174-0A48-44AD-A583-FA3CADFD009C}" type="pres">
      <dgm:prSet presAssocID="{46A0B807-FB05-40E3-B0DC-334EA6F00151}" presName="descendantText" presStyleLbl="alignAccFollowNode1" presStyleIdx="4" presStyleCnt="6">
        <dgm:presLayoutVars>
          <dgm:bulletEnabled val="1"/>
        </dgm:presLayoutVars>
      </dgm:prSet>
      <dgm:spPr/>
    </dgm:pt>
    <dgm:pt modelId="{7083EE0F-CB1D-4A16-A240-62DD2A009D4D}" type="pres">
      <dgm:prSet presAssocID="{4EEE6388-6CAA-47BC-8F41-76A23FD3A9A7}" presName="sp" presStyleCnt="0"/>
      <dgm:spPr/>
    </dgm:pt>
    <dgm:pt modelId="{3A832A51-3075-4E67-9E12-EADF10B09F58}" type="pres">
      <dgm:prSet presAssocID="{B9F71F6B-F0B9-4DDC-BE92-D9C139325D4A}" presName="linNode" presStyleCnt="0"/>
      <dgm:spPr/>
    </dgm:pt>
    <dgm:pt modelId="{5C3E98B8-BDB7-4F7A-8661-FC6D419434BB}" type="pres">
      <dgm:prSet presAssocID="{B9F71F6B-F0B9-4DDC-BE92-D9C139325D4A}" presName="parentText" presStyleLbl="node1" presStyleIdx="5" presStyleCnt="6" custScaleX="83094" custLinFactNeighborX="-4367" custLinFactNeighborY="-2417">
        <dgm:presLayoutVars>
          <dgm:chMax val="1"/>
          <dgm:bulletEnabled val="1"/>
        </dgm:presLayoutVars>
      </dgm:prSet>
      <dgm:spPr/>
    </dgm:pt>
    <dgm:pt modelId="{C013C8A7-E4A1-4C1A-93D8-C3514B43C818}" type="pres">
      <dgm:prSet presAssocID="{B9F71F6B-F0B9-4DDC-BE92-D9C139325D4A}" presName="descendantText" presStyleLbl="alignAccFollowNode1" presStyleIdx="5" presStyleCnt="6">
        <dgm:presLayoutVars>
          <dgm:bulletEnabled val="1"/>
        </dgm:presLayoutVars>
      </dgm:prSet>
      <dgm:spPr/>
    </dgm:pt>
  </dgm:ptLst>
  <dgm:cxnLst>
    <dgm:cxn modelId="{A102CC05-DD2C-41C5-8127-1F8014A43B02}" type="presOf" srcId="{08C567D0-377D-4839-AD81-F0AD7886CABB}" destId="{C013C8A7-E4A1-4C1A-93D8-C3514B43C818}" srcOrd="0" destOrd="0" presId="urn:microsoft.com/office/officeart/2005/8/layout/vList5"/>
    <dgm:cxn modelId="{82638B0E-4ED7-4B59-B296-5E3B53EA8504}" srcId="{260641C2-B421-4BCA-A2C9-5AE4E34136F7}" destId="{2549F30C-343D-4311-8C42-B57AD91CEDA5}" srcOrd="0" destOrd="0" parTransId="{3558D758-B4E3-4658-B302-248AB6A79BF8}" sibTransId="{7F31B1C9-75CA-4BD6-8759-07D7BBD434D2}"/>
    <dgm:cxn modelId="{32579210-D04D-435D-9DC5-461A2B0BE6C0}" srcId="{B9F71F6B-F0B9-4DDC-BE92-D9C139325D4A}" destId="{08C567D0-377D-4839-AD81-F0AD7886CABB}" srcOrd="0" destOrd="0" parTransId="{3166F667-782C-4D99-A60A-D3CF29E5047A}" sibTransId="{311EFC20-4366-486A-9306-82F31F527C0F}"/>
    <dgm:cxn modelId="{4C1D9217-6697-4032-B4F0-B7DB4CCD945C}" type="presOf" srcId="{28CCAA85-C93F-48D9-84AD-B38341D8D5E7}" destId="{F83CC096-EC2F-4FCF-9DEB-0716FDB36119}" srcOrd="0" destOrd="0" presId="urn:microsoft.com/office/officeart/2005/8/layout/vList5"/>
    <dgm:cxn modelId="{A112AE19-427D-4CFE-91AE-E57699E5FF51}" srcId="{52999160-73CC-4D2A-8604-438551585DBE}" destId="{260641C2-B421-4BCA-A2C9-5AE4E34136F7}" srcOrd="1" destOrd="0" parTransId="{362C7F99-97D5-46E6-884A-45BACE630318}" sibTransId="{D1E908B1-7956-4D29-8827-5771BF122B06}"/>
    <dgm:cxn modelId="{B6178020-B3BF-4CDA-BEE6-F1C9BB39CB96}" srcId="{46A0B807-FB05-40E3-B0DC-334EA6F00151}" destId="{7156BBDE-09B5-410F-B596-74B258CA2202}" srcOrd="0" destOrd="0" parTransId="{D8A03F8B-27E5-4AB5-86AC-33A4BA456A05}" sibTransId="{1BF9C371-0AEC-48DE-8DCB-B47B3E260AF4}"/>
    <dgm:cxn modelId="{468B402F-6B62-41D7-8CEB-15D852C227F6}" type="presOf" srcId="{B7E54E40-C1CD-4544-B528-FB4745E5015D}" destId="{A47D9963-EBAA-43AF-91AF-3322B885B48A}" srcOrd="0" destOrd="0" presId="urn:microsoft.com/office/officeart/2005/8/layout/vList5"/>
    <dgm:cxn modelId="{32A3B934-7114-40C5-9ED7-420A1244EAFD}" type="presOf" srcId="{CC9D3688-D589-482C-A2D0-9A5907461B39}" destId="{DF79583F-F19B-449E-9B37-577C0CC460B8}" srcOrd="0" destOrd="0" presId="urn:microsoft.com/office/officeart/2005/8/layout/vList5"/>
    <dgm:cxn modelId="{E2FB9139-9282-4875-82E7-4E137D7DE949}" type="presOf" srcId="{8248B18E-844E-4E46-9B4F-0671F7055976}" destId="{CFBF5EB0-17F4-4290-97F7-C57A00323C13}" srcOrd="0" destOrd="0" presId="urn:microsoft.com/office/officeart/2005/8/layout/vList5"/>
    <dgm:cxn modelId="{DC1CBC3D-D9D5-4C56-AB43-AEF6C4642E04}" type="presOf" srcId="{4500D4ED-3E37-40AC-9459-BA03FE17C0A7}" destId="{D7A088A7-7E59-4E37-AA1F-2C1EAB8D1D10}" srcOrd="0" destOrd="0" presId="urn:microsoft.com/office/officeart/2005/8/layout/vList5"/>
    <dgm:cxn modelId="{AE9A544E-E2AE-416E-8BC3-05D5F59F4931}" type="presOf" srcId="{260641C2-B421-4BCA-A2C9-5AE4E34136F7}" destId="{C9857F34-93CD-40EF-9B2F-CF9B2163092B}" srcOrd="0" destOrd="0" presId="urn:microsoft.com/office/officeart/2005/8/layout/vList5"/>
    <dgm:cxn modelId="{D9C46D70-0F43-4CAA-AF4C-A6826946CA34}" srcId="{52999160-73CC-4D2A-8604-438551585DBE}" destId="{46A0B807-FB05-40E3-B0DC-334EA6F00151}" srcOrd="4" destOrd="0" parTransId="{7C860ECA-9A94-4BDE-BCC1-24D870537CC0}" sibTransId="{4EEE6388-6CAA-47BC-8F41-76A23FD3A9A7}"/>
    <dgm:cxn modelId="{70C75C59-5583-470D-B141-B9747378A6B9}" type="presOf" srcId="{7156BBDE-09B5-410F-B596-74B258CA2202}" destId="{F8591174-0A48-44AD-A583-FA3CADFD009C}" srcOrd="0" destOrd="0" presId="urn:microsoft.com/office/officeart/2005/8/layout/vList5"/>
    <dgm:cxn modelId="{DF699A82-582D-45FE-89C4-823A5A1A3A9D}" type="presOf" srcId="{9C22668F-7CAD-4EE4-93FF-513B73D5E3B8}" destId="{62811CBB-EB6C-4FA9-BFE0-21E798CB2A69}" srcOrd="0" destOrd="0" presId="urn:microsoft.com/office/officeart/2005/8/layout/vList5"/>
    <dgm:cxn modelId="{6C461A94-5E4C-4769-8248-07137AE1A523}" type="presOf" srcId="{52999160-73CC-4D2A-8604-438551585DBE}" destId="{BD2E5240-ADF5-4F42-B158-C884B4A68770}" srcOrd="0" destOrd="0" presId="urn:microsoft.com/office/officeart/2005/8/layout/vList5"/>
    <dgm:cxn modelId="{A90890B8-A889-4041-B188-26F89F61C2A0}" srcId="{B7E54E40-C1CD-4544-B528-FB4745E5015D}" destId="{CC9D3688-D589-482C-A2D0-9A5907461B39}" srcOrd="0" destOrd="0" parTransId="{FDCF5736-F8F2-4C8D-B20E-570D9E76328E}" sibTransId="{F3B7EF91-1BDD-4E29-8F73-51C48CAADE50}"/>
    <dgm:cxn modelId="{036A4EC7-3DC6-401B-B606-BFCF39F55521}" type="presOf" srcId="{46A0B807-FB05-40E3-B0DC-334EA6F00151}" destId="{B9E89B6F-7618-438E-B1D5-201BE7DF86B2}" srcOrd="0" destOrd="0" presId="urn:microsoft.com/office/officeart/2005/8/layout/vList5"/>
    <dgm:cxn modelId="{FCB352C7-2353-4356-B542-13D760FA5B2E}" srcId="{52999160-73CC-4D2A-8604-438551585DBE}" destId="{B9F71F6B-F0B9-4DDC-BE92-D9C139325D4A}" srcOrd="5" destOrd="0" parTransId="{7D7A716A-4104-430C-BE30-4460141E51D0}" sibTransId="{8574BC27-6F0C-4AFB-ADCF-F22657124231}"/>
    <dgm:cxn modelId="{5E0D3DD7-AEF4-47E5-A766-D09DE13DFDAB}" srcId="{8248B18E-844E-4E46-9B4F-0671F7055976}" destId="{4500D4ED-3E37-40AC-9459-BA03FE17C0A7}" srcOrd="0" destOrd="0" parTransId="{A8FA39C2-240C-4748-9331-143A35F3937F}" sibTransId="{713C403F-16AA-4322-8821-76DF4AC12C48}"/>
    <dgm:cxn modelId="{1EB5C0D9-E42C-427C-A473-DF6E5A252018}" srcId="{52999160-73CC-4D2A-8604-438551585DBE}" destId="{28CCAA85-C93F-48D9-84AD-B38341D8D5E7}" srcOrd="3" destOrd="0" parTransId="{9B89E5B4-52E1-4F57-9624-1D87617C15E0}" sibTransId="{9E0F31C7-B8E5-4CA3-821C-837584D3CD1E}"/>
    <dgm:cxn modelId="{26BA88DA-ADCC-46FA-B824-BA8896C682AF}" type="presOf" srcId="{B9F71F6B-F0B9-4DDC-BE92-D9C139325D4A}" destId="{5C3E98B8-BDB7-4F7A-8661-FC6D419434BB}" srcOrd="0" destOrd="0" presId="urn:microsoft.com/office/officeart/2005/8/layout/vList5"/>
    <dgm:cxn modelId="{E8A0AEE9-DAA4-4A4D-B721-C02A78D6B68B}" type="presOf" srcId="{2549F30C-343D-4311-8C42-B57AD91CEDA5}" destId="{7987D5F9-EC4E-45EF-B70D-4B3306E27462}" srcOrd="0" destOrd="0" presId="urn:microsoft.com/office/officeart/2005/8/layout/vList5"/>
    <dgm:cxn modelId="{D00969EF-4F8C-4D05-A1E8-519CA7E07030}" srcId="{52999160-73CC-4D2A-8604-438551585DBE}" destId="{8248B18E-844E-4E46-9B4F-0671F7055976}" srcOrd="0" destOrd="0" parTransId="{6AEA46AA-6710-44C8-A2C8-9CCF6D555FC4}" sibTransId="{F755D219-0A50-42F9-B44A-C951536FF785}"/>
    <dgm:cxn modelId="{D4A877F2-4C1C-4CF9-A78D-FC96D688B3F9}" srcId="{28CCAA85-C93F-48D9-84AD-B38341D8D5E7}" destId="{9C22668F-7CAD-4EE4-93FF-513B73D5E3B8}" srcOrd="0" destOrd="0" parTransId="{0F272E26-C507-4B6F-9DE9-7E3C0C1EA789}" sibTransId="{613B16C7-A925-4E83-875E-5E731EDC2A11}"/>
    <dgm:cxn modelId="{FF1F0FF6-BFBD-4F09-9A78-74610633843C}" srcId="{52999160-73CC-4D2A-8604-438551585DBE}" destId="{B7E54E40-C1CD-4544-B528-FB4745E5015D}" srcOrd="2" destOrd="0" parTransId="{BE6B8CB5-37AE-4FEB-AB78-4C43BC9566B1}" sibTransId="{A9A922C5-D927-48DF-8D87-029BCB3F737B}"/>
    <dgm:cxn modelId="{7B58E085-26A0-478B-A4D1-11F3E11ECED3}" type="presParOf" srcId="{BD2E5240-ADF5-4F42-B158-C884B4A68770}" destId="{70D5F076-68F5-4A80-9D6B-7E7A8D8F8677}" srcOrd="0" destOrd="0" presId="urn:microsoft.com/office/officeart/2005/8/layout/vList5"/>
    <dgm:cxn modelId="{070EE13C-B591-4099-A27A-11588E48FD6E}" type="presParOf" srcId="{70D5F076-68F5-4A80-9D6B-7E7A8D8F8677}" destId="{CFBF5EB0-17F4-4290-97F7-C57A00323C13}" srcOrd="0" destOrd="0" presId="urn:microsoft.com/office/officeart/2005/8/layout/vList5"/>
    <dgm:cxn modelId="{81134621-FFC1-4BF1-8796-B063AF4A0C65}" type="presParOf" srcId="{70D5F076-68F5-4A80-9D6B-7E7A8D8F8677}" destId="{D7A088A7-7E59-4E37-AA1F-2C1EAB8D1D10}" srcOrd="1" destOrd="0" presId="urn:microsoft.com/office/officeart/2005/8/layout/vList5"/>
    <dgm:cxn modelId="{D0B8FDAC-9A9A-4439-A0C4-14F2DBDA1326}" type="presParOf" srcId="{BD2E5240-ADF5-4F42-B158-C884B4A68770}" destId="{03DEEDF6-1DA6-4EA5-83C6-8C26E51C072F}" srcOrd="1" destOrd="0" presId="urn:microsoft.com/office/officeart/2005/8/layout/vList5"/>
    <dgm:cxn modelId="{FB996E22-758A-4821-AAD9-8F8165546CC8}" type="presParOf" srcId="{BD2E5240-ADF5-4F42-B158-C884B4A68770}" destId="{F935D192-4647-472D-B98A-FB9544AC4BC9}" srcOrd="2" destOrd="0" presId="urn:microsoft.com/office/officeart/2005/8/layout/vList5"/>
    <dgm:cxn modelId="{C6A7063D-0E1B-4D32-BAA1-5367367AF68D}" type="presParOf" srcId="{F935D192-4647-472D-B98A-FB9544AC4BC9}" destId="{C9857F34-93CD-40EF-9B2F-CF9B2163092B}" srcOrd="0" destOrd="0" presId="urn:microsoft.com/office/officeart/2005/8/layout/vList5"/>
    <dgm:cxn modelId="{A32E3F4B-C648-4FC2-A848-987CF25AE6B9}" type="presParOf" srcId="{F935D192-4647-472D-B98A-FB9544AC4BC9}" destId="{7987D5F9-EC4E-45EF-B70D-4B3306E27462}" srcOrd="1" destOrd="0" presId="urn:microsoft.com/office/officeart/2005/8/layout/vList5"/>
    <dgm:cxn modelId="{4662C140-938F-4503-AAE8-F7AC2A1C9B0A}" type="presParOf" srcId="{BD2E5240-ADF5-4F42-B158-C884B4A68770}" destId="{205F3006-5F51-4D5B-ADAC-0E0744445A0D}" srcOrd="3" destOrd="0" presId="urn:microsoft.com/office/officeart/2005/8/layout/vList5"/>
    <dgm:cxn modelId="{118CEFE6-3641-4A2C-AA37-D5FC1B1355DB}" type="presParOf" srcId="{BD2E5240-ADF5-4F42-B158-C884B4A68770}" destId="{838E95D2-E8C9-4389-AB9B-1BCDECEF798A}" srcOrd="4" destOrd="0" presId="urn:microsoft.com/office/officeart/2005/8/layout/vList5"/>
    <dgm:cxn modelId="{125F73B5-8233-45FB-8C86-27DBAA2003E3}" type="presParOf" srcId="{838E95D2-E8C9-4389-AB9B-1BCDECEF798A}" destId="{A47D9963-EBAA-43AF-91AF-3322B885B48A}" srcOrd="0" destOrd="0" presId="urn:microsoft.com/office/officeart/2005/8/layout/vList5"/>
    <dgm:cxn modelId="{8974F14E-034F-43E3-A9EB-92A1EEB95621}" type="presParOf" srcId="{838E95D2-E8C9-4389-AB9B-1BCDECEF798A}" destId="{DF79583F-F19B-449E-9B37-577C0CC460B8}" srcOrd="1" destOrd="0" presId="urn:microsoft.com/office/officeart/2005/8/layout/vList5"/>
    <dgm:cxn modelId="{CB22BC79-946A-4C53-AE38-DB8BEF3FEBFF}" type="presParOf" srcId="{BD2E5240-ADF5-4F42-B158-C884B4A68770}" destId="{09AA29FD-F3AD-4D6B-ADFB-3A2BC9F2B3EE}" srcOrd="5" destOrd="0" presId="urn:microsoft.com/office/officeart/2005/8/layout/vList5"/>
    <dgm:cxn modelId="{40A8F382-C068-4F3C-8B35-04466A441307}" type="presParOf" srcId="{BD2E5240-ADF5-4F42-B158-C884B4A68770}" destId="{A39C6BBC-79A1-4DA0-86DF-CBEE2F164978}" srcOrd="6" destOrd="0" presId="urn:microsoft.com/office/officeart/2005/8/layout/vList5"/>
    <dgm:cxn modelId="{852B9753-3D30-4234-B307-34F1B5510311}" type="presParOf" srcId="{A39C6BBC-79A1-4DA0-86DF-CBEE2F164978}" destId="{F83CC096-EC2F-4FCF-9DEB-0716FDB36119}" srcOrd="0" destOrd="0" presId="urn:microsoft.com/office/officeart/2005/8/layout/vList5"/>
    <dgm:cxn modelId="{54703162-AADB-4CCC-80D6-88079C6A8B2A}" type="presParOf" srcId="{A39C6BBC-79A1-4DA0-86DF-CBEE2F164978}" destId="{62811CBB-EB6C-4FA9-BFE0-21E798CB2A69}" srcOrd="1" destOrd="0" presId="urn:microsoft.com/office/officeart/2005/8/layout/vList5"/>
    <dgm:cxn modelId="{B21B9F80-23BF-4A83-949E-340CE8715E6A}" type="presParOf" srcId="{BD2E5240-ADF5-4F42-B158-C884B4A68770}" destId="{8613F6A5-45B1-4322-A9FF-8AFB8DFD2D63}" srcOrd="7" destOrd="0" presId="urn:microsoft.com/office/officeart/2005/8/layout/vList5"/>
    <dgm:cxn modelId="{923B74F7-8E68-4163-8DE3-6945518ACDF1}" type="presParOf" srcId="{BD2E5240-ADF5-4F42-B158-C884B4A68770}" destId="{A4EEAA86-D913-49A6-80ED-38905C03A676}" srcOrd="8" destOrd="0" presId="urn:microsoft.com/office/officeart/2005/8/layout/vList5"/>
    <dgm:cxn modelId="{2AB390F4-FA63-44AE-870B-93E1CC058AA3}" type="presParOf" srcId="{A4EEAA86-D913-49A6-80ED-38905C03A676}" destId="{B9E89B6F-7618-438E-B1D5-201BE7DF86B2}" srcOrd="0" destOrd="0" presId="urn:microsoft.com/office/officeart/2005/8/layout/vList5"/>
    <dgm:cxn modelId="{A111834B-F647-4342-BB76-0447D5D2EE96}" type="presParOf" srcId="{A4EEAA86-D913-49A6-80ED-38905C03A676}" destId="{F8591174-0A48-44AD-A583-FA3CADFD009C}" srcOrd="1" destOrd="0" presId="urn:microsoft.com/office/officeart/2005/8/layout/vList5"/>
    <dgm:cxn modelId="{B57FF2BF-9EBF-439F-9D79-97832D8F3C17}" type="presParOf" srcId="{BD2E5240-ADF5-4F42-B158-C884B4A68770}" destId="{7083EE0F-CB1D-4A16-A240-62DD2A009D4D}" srcOrd="9" destOrd="0" presId="urn:microsoft.com/office/officeart/2005/8/layout/vList5"/>
    <dgm:cxn modelId="{FDBBB9CA-619E-43BA-A428-5A80EB1D2BAB}" type="presParOf" srcId="{BD2E5240-ADF5-4F42-B158-C884B4A68770}" destId="{3A832A51-3075-4E67-9E12-EADF10B09F58}" srcOrd="10" destOrd="0" presId="urn:microsoft.com/office/officeart/2005/8/layout/vList5"/>
    <dgm:cxn modelId="{A878494D-EF82-4926-BDE0-105E3227293F}" type="presParOf" srcId="{3A832A51-3075-4E67-9E12-EADF10B09F58}" destId="{5C3E98B8-BDB7-4F7A-8661-FC6D419434BB}" srcOrd="0" destOrd="0" presId="urn:microsoft.com/office/officeart/2005/8/layout/vList5"/>
    <dgm:cxn modelId="{04010B2B-7211-419F-9597-29E3DD223813}" type="presParOf" srcId="{3A832A51-3075-4E67-9E12-EADF10B09F58}" destId="{C013C8A7-E4A1-4C1A-93D8-C3514B43C81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999160-73CC-4D2A-8604-438551585DB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8248B18E-844E-4E46-9B4F-0671F7055976}">
      <dgm:prSet phldrT="[Text]" custT="1"/>
      <dgm:spPr>
        <a:solidFill>
          <a:srgbClr val="0070C0"/>
        </a:solidFill>
      </dgm:spPr>
      <dgm:t>
        <a:bodyPr/>
        <a:lstStyle/>
        <a:p>
          <a:r>
            <a:rPr lang="en-GB" sz="1400" b="1">
              <a:ea typeface="+mn-lt"/>
              <a:cs typeface="+mn-lt"/>
            </a:rPr>
            <a:t>Ensuring patient choice of pharmacy </a:t>
          </a:r>
          <a:endParaRPr lang="en-GB" sz="1400"/>
        </a:p>
      </dgm:t>
    </dgm:pt>
    <dgm:pt modelId="{6AEA46AA-6710-44C8-A2C8-9CCF6D555FC4}" type="parTrans" cxnId="{D00969EF-4F8C-4D05-A1E8-519CA7E07030}">
      <dgm:prSet/>
      <dgm:spPr/>
      <dgm:t>
        <a:bodyPr/>
        <a:lstStyle/>
        <a:p>
          <a:endParaRPr lang="en-GB" sz="1400"/>
        </a:p>
      </dgm:t>
    </dgm:pt>
    <dgm:pt modelId="{F755D219-0A50-42F9-B44A-C951536FF785}" type="sibTrans" cxnId="{D00969EF-4F8C-4D05-A1E8-519CA7E07030}">
      <dgm:prSet/>
      <dgm:spPr/>
      <dgm:t>
        <a:bodyPr/>
        <a:lstStyle/>
        <a:p>
          <a:endParaRPr lang="en-GB" sz="1400"/>
        </a:p>
      </dgm:t>
    </dgm:pt>
    <dgm:pt modelId="{A5D63D07-3BBF-4825-BCB5-A7E318FE8BCC}">
      <dgm:prSet custT="1"/>
      <dgm:spPr/>
      <dgm:t>
        <a:bodyPr/>
        <a:lstStyle/>
        <a:p>
          <a:r>
            <a:rPr lang="en-GB" sz="1400">
              <a:ea typeface="+mn-lt"/>
              <a:cs typeface="+mn-lt"/>
            </a:rPr>
            <a:t>Patient choice of pharmacy for prescription dispensing or referrals for clinical service (e.g. Pharmacy First or contraception services).</a:t>
          </a:r>
        </a:p>
      </dgm:t>
    </dgm:pt>
    <dgm:pt modelId="{E15E59C0-412E-46E7-A5DD-DB26348A69F6}" type="parTrans" cxnId="{05C0A4C6-D8E9-4344-BC5C-A538D872F4AE}">
      <dgm:prSet/>
      <dgm:spPr/>
      <dgm:t>
        <a:bodyPr/>
        <a:lstStyle/>
        <a:p>
          <a:endParaRPr lang="en-GB" sz="1400"/>
        </a:p>
      </dgm:t>
    </dgm:pt>
    <dgm:pt modelId="{CF0BAEFE-4CEA-4C63-8827-03BC3CD1A1AA}" type="sibTrans" cxnId="{05C0A4C6-D8E9-4344-BC5C-A538D872F4AE}">
      <dgm:prSet/>
      <dgm:spPr/>
      <dgm:t>
        <a:bodyPr/>
        <a:lstStyle/>
        <a:p>
          <a:endParaRPr lang="en-GB" sz="1400"/>
        </a:p>
      </dgm:t>
    </dgm:pt>
    <dgm:pt modelId="{B7F6D7F2-1AE1-4E16-8464-1B3D24BD8EBC}">
      <dgm:prSet custT="1"/>
      <dgm:spPr/>
      <dgm:t>
        <a:bodyPr/>
        <a:lstStyle/>
        <a:p>
          <a:r>
            <a:rPr lang="en-GB" sz="1400">
              <a:ea typeface="+mn-lt"/>
              <a:cs typeface="+mn-lt"/>
            </a:rPr>
            <a:t>Require practices to have and keep up to date (on DoS) an email address which is monitored for the purposes of receiving consultation information, if e.g. GP Connect is unavailable, and in the future, independent prescribing information.</a:t>
          </a:r>
        </a:p>
      </dgm:t>
    </dgm:pt>
    <dgm:pt modelId="{C4296D0D-D90A-4D3C-A1FD-6D4B8404FFB0}" type="parTrans" cxnId="{039DEACF-9F9C-4617-B8BE-6FD3EBD38239}">
      <dgm:prSet/>
      <dgm:spPr/>
      <dgm:t>
        <a:bodyPr/>
        <a:lstStyle/>
        <a:p>
          <a:endParaRPr lang="en-GB" sz="1400"/>
        </a:p>
      </dgm:t>
    </dgm:pt>
    <dgm:pt modelId="{AA6D50C3-4511-4F2E-B5F1-6DDA6748E0B1}" type="sibTrans" cxnId="{039DEACF-9F9C-4617-B8BE-6FD3EBD38239}">
      <dgm:prSet/>
      <dgm:spPr/>
      <dgm:t>
        <a:bodyPr/>
        <a:lstStyle/>
        <a:p>
          <a:endParaRPr lang="en-GB" sz="1400"/>
        </a:p>
      </dgm:t>
    </dgm:pt>
    <dgm:pt modelId="{837D7EA8-FC90-441A-BB3A-85FC11EC87C5}">
      <dgm:prSet custT="1"/>
      <dgm:spPr>
        <a:solidFill>
          <a:srgbClr val="0070C0"/>
        </a:solidFill>
      </dgm:spPr>
      <dgm:t>
        <a:bodyPr/>
        <a:lstStyle/>
        <a:p>
          <a:r>
            <a:rPr lang="en-GB" sz="1400" b="1"/>
            <a:t>Requirement that practices cannot ask a patient to call back or make contact on a different day </a:t>
          </a:r>
        </a:p>
      </dgm:t>
    </dgm:pt>
    <dgm:pt modelId="{5B4DDFB3-F45C-4343-BE3C-76F106F951AA}" type="parTrans" cxnId="{AFFCBA16-BD1E-4660-A6B3-92C5DE5D3AC9}">
      <dgm:prSet/>
      <dgm:spPr/>
      <dgm:t>
        <a:bodyPr/>
        <a:lstStyle/>
        <a:p>
          <a:endParaRPr lang="en-GB" sz="1400"/>
        </a:p>
      </dgm:t>
    </dgm:pt>
    <dgm:pt modelId="{607293C2-88D2-4C60-813B-9438EE26C496}" type="sibTrans" cxnId="{AFFCBA16-BD1E-4660-A6B3-92C5DE5D3AC9}">
      <dgm:prSet/>
      <dgm:spPr/>
      <dgm:t>
        <a:bodyPr/>
        <a:lstStyle/>
        <a:p>
          <a:endParaRPr lang="en-GB" sz="1400"/>
        </a:p>
      </dgm:t>
    </dgm:pt>
    <dgm:pt modelId="{52C1AC47-DEE9-43D5-9066-39753622B15B}">
      <dgm:prSet custT="1"/>
      <dgm:spPr/>
      <dgm:t>
        <a:bodyPr/>
        <a:lstStyle/>
        <a:p>
          <a:r>
            <a:rPr lang="en-GB" sz="1400"/>
            <a:t>Make explicitly clear that Practices must not ask patients to call back or make contact on another day. </a:t>
          </a:r>
        </a:p>
      </dgm:t>
    </dgm:pt>
    <dgm:pt modelId="{B2BB1265-3B9F-494B-BBA4-B34171D22293}" type="parTrans" cxnId="{CFEAF1DF-E666-4F98-96E1-596D9C7B1FC2}">
      <dgm:prSet/>
      <dgm:spPr/>
      <dgm:t>
        <a:bodyPr/>
        <a:lstStyle/>
        <a:p>
          <a:endParaRPr lang="en-GB" sz="1400"/>
        </a:p>
      </dgm:t>
    </dgm:pt>
    <dgm:pt modelId="{EA4C7252-E066-4C0B-B1EA-27DDF49BA559}" type="sibTrans" cxnId="{CFEAF1DF-E666-4F98-96E1-596D9C7B1FC2}">
      <dgm:prSet/>
      <dgm:spPr/>
      <dgm:t>
        <a:bodyPr/>
        <a:lstStyle/>
        <a:p>
          <a:endParaRPr lang="en-GB" sz="1400"/>
        </a:p>
      </dgm:t>
    </dgm:pt>
    <dgm:pt modelId="{00E83C84-5382-4BA1-A0AE-1C81FA65A5CE}">
      <dgm:prSet custT="1"/>
      <dgm:spPr>
        <a:solidFill>
          <a:srgbClr val="0070C0"/>
        </a:solidFill>
      </dgm:spPr>
      <dgm:t>
        <a:bodyPr/>
        <a:lstStyle/>
        <a:p>
          <a:r>
            <a:rPr lang="en-GB" sz="1400" b="1"/>
            <a:t>Requirement for same day access to a GP practice where it is clinically urgent </a:t>
          </a:r>
        </a:p>
      </dgm:t>
    </dgm:pt>
    <dgm:pt modelId="{71702C93-B2EC-42BC-ADAE-F4735DD6621E}" type="parTrans" cxnId="{827385D7-997A-4FC4-BE8D-8E14E201E8D7}">
      <dgm:prSet/>
      <dgm:spPr/>
      <dgm:t>
        <a:bodyPr/>
        <a:lstStyle/>
        <a:p>
          <a:endParaRPr lang="en-GB" sz="1400"/>
        </a:p>
      </dgm:t>
    </dgm:pt>
    <dgm:pt modelId="{081068C8-09A5-4F3D-81CF-A4CAF106265B}" type="sibTrans" cxnId="{827385D7-997A-4FC4-BE8D-8E14E201E8D7}">
      <dgm:prSet/>
      <dgm:spPr/>
      <dgm:t>
        <a:bodyPr/>
        <a:lstStyle/>
        <a:p>
          <a:endParaRPr lang="en-GB" sz="1400"/>
        </a:p>
      </dgm:t>
    </dgm:pt>
    <dgm:pt modelId="{B594BBD4-3CCE-46B2-BB2A-80F000C4B9EE}">
      <dgm:prSet custT="1"/>
      <dgm:spPr/>
      <dgm:t>
        <a:bodyPr/>
        <a:lstStyle/>
        <a:p>
          <a:r>
            <a:rPr lang="en-GB" sz="1400"/>
            <a:t>To make it clear that clinically urgent requests (as defined by the clinical judgment of a GP) must be dealt with on the same day.</a:t>
          </a:r>
        </a:p>
      </dgm:t>
    </dgm:pt>
    <dgm:pt modelId="{843581F7-5E1E-4E1C-A195-FC1B9B0DE060}" type="parTrans" cxnId="{9007E983-8476-4292-A9EA-B05309F7932C}">
      <dgm:prSet/>
      <dgm:spPr/>
      <dgm:t>
        <a:bodyPr/>
        <a:lstStyle/>
        <a:p>
          <a:endParaRPr lang="en-GB" sz="1400"/>
        </a:p>
      </dgm:t>
    </dgm:pt>
    <dgm:pt modelId="{D1C244AD-0C97-486C-BEF1-B8DB81C6141E}" type="sibTrans" cxnId="{9007E983-8476-4292-A9EA-B05309F7932C}">
      <dgm:prSet/>
      <dgm:spPr/>
      <dgm:t>
        <a:bodyPr/>
        <a:lstStyle/>
        <a:p>
          <a:endParaRPr lang="en-GB" sz="1400"/>
        </a:p>
      </dgm:t>
    </dgm:pt>
    <dgm:pt modelId="{E7B1441E-4F88-4D27-AEF7-F10EDF98F4A5}">
      <dgm:prSet custT="1"/>
      <dgm:spPr>
        <a:solidFill>
          <a:srgbClr val="0070C0"/>
        </a:solidFill>
      </dgm:spPr>
      <dgm:t>
        <a:bodyPr/>
        <a:lstStyle/>
        <a:p>
          <a:r>
            <a:rPr lang="en-GB" sz="1400" b="1"/>
            <a:t>Requirement that online consultations must not be capped </a:t>
          </a:r>
        </a:p>
      </dgm:t>
    </dgm:pt>
    <dgm:pt modelId="{520A1718-00AA-48A1-88BD-9A8FB8F14A00}" type="parTrans" cxnId="{EEE70813-1E02-43FC-8221-564CE73563AC}">
      <dgm:prSet/>
      <dgm:spPr/>
      <dgm:t>
        <a:bodyPr/>
        <a:lstStyle/>
        <a:p>
          <a:endParaRPr lang="en-GB" sz="1400"/>
        </a:p>
      </dgm:t>
    </dgm:pt>
    <dgm:pt modelId="{A1DF9BBC-5E05-43FE-83F9-BE014997537E}" type="sibTrans" cxnId="{EEE70813-1E02-43FC-8221-564CE73563AC}">
      <dgm:prSet/>
      <dgm:spPr/>
      <dgm:t>
        <a:bodyPr/>
        <a:lstStyle/>
        <a:p>
          <a:endParaRPr lang="en-GB" sz="1400"/>
        </a:p>
      </dgm:t>
    </dgm:pt>
    <dgm:pt modelId="{F25AB09A-C763-4ADC-BA4B-FF5509708297}">
      <dgm:prSet custT="1"/>
      <dgm:spPr/>
      <dgm:t>
        <a:bodyPr/>
        <a:lstStyle/>
        <a:p>
          <a:r>
            <a:rPr lang="en-GB" sz="1400"/>
            <a:t>To make it explicit that in addition to being switched on for the duration of core hours, GP practices must not cap the number of requests.</a:t>
          </a:r>
        </a:p>
      </dgm:t>
    </dgm:pt>
    <dgm:pt modelId="{E6FEAEE9-9405-4F70-A9DB-3744F1C81094}" type="parTrans" cxnId="{C08D4125-BB6C-471B-8381-B2C931EDEDA3}">
      <dgm:prSet/>
      <dgm:spPr/>
      <dgm:t>
        <a:bodyPr/>
        <a:lstStyle/>
        <a:p>
          <a:endParaRPr lang="en-GB" sz="1400"/>
        </a:p>
      </dgm:t>
    </dgm:pt>
    <dgm:pt modelId="{5129AC6A-8F49-4F77-94AF-DE656621AF29}" type="sibTrans" cxnId="{C08D4125-BB6C-471B-8381-B2C931EDEDA3}">
      <dgm:prSet/>
      <dgm:spPr/>
      <dgm:t>
        <a:bodyPr/>
        <a:lstStyle/>
        <a:p>
          <a:endParaRPr lang="en-GB" sz="1400"/>
        </a:p>
      </dgm:t>
    </dgm:pt>
    <dgm:pt modelId="{7B611606-A98F-44A5-B0EA-491847B3D5B4}">
      <dgm:prSet custT="1"/>
      <dgm:spPr>
        <a:solidFill>
          <a:srgbClr val="0070C0"/>
        </a:solidFill>
      </dgm:spPr>
      <dgm:t>
        <a:bodyPr/>
        <a:lstStyle/>
        <a:p>
          <a:r>
            <a:rPr lang="en-GB" sz="1400" b="1"/>
            <a:t>Requirement that practice website and surgery signs must state opening times for all modes of access </a:t>
          </a:r>
        </a:p>
      </dgm:t>
    </dgm:pt>
    <dgm:pt modelId="{0CB46FB7-5E52-4EB9-9442-22C4E8CCE65A}" type="parTrans" cxnId="{AFA94CD3-172E-41C7-8226-3F51A5278B20}">
      <dgm:prSet/>
      <dgm:spPr/>
      <dgm:t>
        <a:bodyPr/>
        <a:lstStyle/>
        <a:p>
          <a:endParaRPr lang="en-GB" sz="1400"/>
        </a:p>
      </dgm:t>
    </dgm:pt>
    <dgm:pt modelId="{24EE38A8-020A-4701-AA5F-88558508468E}" type="sibTrans" cxnId="{AFA94CD3-172E-41C7-8226-3F51A5278B20}">
      <dgm:prSet/>
      <dgm:spPr/>
      <dgm:t>
        <a:bodyPr/>
        <a:lstStyle/>
        <a:p>
          <a:endParaRPr lang="en-GB" sz="1400"/>
        </a:p>
      </dgm:t>
    </dgm:pt>
    <dgm:pt modelId="{A7F26D19-5969-4950-913C-38095AA2A462}">
      <dgm:prSet custT="1"/>
      <dgm:spPr/>
      <dgm:t>
        <a:bodyPr/>
        <a:lstStyle/>
        <a:p>
          <a:r>
            <a:rPr lang="en-GB" sz="1400"/>
            <a:t>Require practices to clearly display opening times (for walk-ins, phone or online consultation) in the surgery, on the practice website and in leaflets, and that access to all modes this should be available for the core hours period. </a:t>
          </a:r>
        </a:p>
      </dgm:t>
    </dgm:pt>
    <dgm:pt modelId="{F7AA8FFE-6893-4F5E-882A-A00879FB0E60}" type="parTrans" cxnId="{40A39235-B69A-440A-9891-F5095034E65E}">
      <dgm:prSet/>
      <dgm:spPr/>
      <dgm:t>
        <a:bodyPr/>
        <a:lstStyle/>
        <a:p>
          <a:endParaRPr lang="en-GB" sz="1400"/>
        </a:p>
      </dgm:t>
    </dgm:pt>
    <dgm:pt modelId="{4A5FD3A7-F6BD-428E-BC6F-EA5FD7FA23E4}" type="sibTrans" cxnId="{40A39235-B69A-440A-9891-F5095034E65E}">
      <dgm:prSet/>
      <dgm:spPr/>
      <dgm:t>
        <a:bodyPr/>
        <a:lstStyle/>
        <a:p>
          <a:endParaRPr lang="en-GB" sz="1400"/>
        </a:p>
      </dgm:t>
    </dgm:pt>
    <dgm:pt modelId="{CBC6D762-2EBD-4432-8AFF-199A5DE1D6A8}">
      <dgm:prSet custT="1"/>
      <dgm:spPr>
        <a:solidFill>
          <a:srgbClr val="0070C0"/>
        </a:solidFill>
      </dgm:spPr>
      <dgm:t>
        <a:bodyPr/>
        <a:lstStyle/>
        <a:p>
          <a:r>
            <a:rPr lang="en-GB" sz="1400" b="1">
              <a:ea typeface="+mn-lt"/>
              <a:cs typeface="+mn-lt"/>
            </a:rPr>
            <a:t>GP email address for pharmacy </a:t>
          </a:r>
        </a:p>
      </dgm:t>
    </dgm:pt>
    <dgm:pt modelId="{65EBF252-80DE-4590-B58B-BC597AF2E3D3}" type="parTrans" cxnId="{D9C89755-A678-4254-AB3C-5A8CA7F30CB7}">
      <dgm:prSet/>
      <dgm:spPr/>
      <dgm:t>
        <a:bodyPr/>
        <a:lstStyle/>
        <a:p>
          <a:endParaRPr lang="en-GB" sz="1400"/>
        </a:p>
      </dgm:t>
    </dgm:pt>
    <dgm:pt modelId="{8CF15088-F9AA-4308-934B-D57673AD1288}" type="sibTrans" cxnId="{D9C89755-A678-4254-AB3C-5A8CA7F30CB7}">
      <dgm:prSet/>
      <dgm:spPr/>
      <dgm:t>
        <a:bodyPr/>
        <a:lstStyle/>
        <a:p>
          <a:endParaRPr lang="en-GB" sz="1400"/>
        </a:p>
      </dgm:t>
    </dgm:pt>
    <dgm:pt modelId="{BD2E5240-ADF5-4F42-B158-C884B4A68770}" type="pres">
      <dgm:prSet presAssocID="{52999160-73CC-4D2A-8604-438551585DBE}" presName="Name0" presStyleCnt="0">
        <dgm:presLayoutVars>
          <dgm:dir/>
          <dgm:animLvl val="lvl"/>
          <dgm:resizeHandles val="exact"/>
        </dgm:presLayoutVars>
      </dgm:prSet>
      <dgm:spPr/>
    </dgm:pt>
    <dgm:pt modelId="{70D5F076-68F5-4A80-9D6B-7E7A8D8F8677}" type="pres">
      <dgm:prSet presAssocID="{8248B18E-844E-4E46-9B4F-0671F7055976}" presName="linNode" presStyleCnt="0"/>
      <dgm:spPr/>
    </dgm:pt>
    <dgm:pt modelId="{CFBF5EB0-17F4-4290-97F7-C57A00323C13}" type="pres">
      <dgm:prSet presAssocID="{8248B18E-844E-4E46-9B4F-0671F7055976}" presName="parentText" presStyleLbl="node1" presStyleIdx="0" presStyleCnt="6" custScaleX="84933">
        <dgm:presLayoutVars>
          <dgm:chMax val="1"/>
          <dgm:bulletEnabled val="1"/>
        </dgm:presLayoutVars>
      </dgm:prSet>
      <dgm:spPr/>
    </dgm:pt>
    <dgm:pt modelId="{D7A088A7-7E59-4E37-AA1F-2C1EAB8D1D10}" type="pres">
      <dgm:prSet presAssocID="{8248B18E-844E-4E46-9B4F-0671F7055976}" presName="descendantText" presStyleLbl="alignAccFollowNode1" presStyleIdx="0" presStyleCnt="6" custScaleX="99482" custScaleY="93825" custLinFactNeighborX="8405" custLinFactNeighborY="-105">
        <dgm:presLayoutVars>
          <dgm:bulletEnabled val="1"/>
        </dgm:presLayoutVars>
      </dgm:prSet>
      <dgm:spPr/>
    </dgm:pt>
    <dgm:pt modelId="{03DEEDF6-1DA6-4EA5-83C6-8C26E51C072F}" type="pres">
      <dgm:prSet presAssocID="{F755D219-0A50-42F9-B44A-C951536FF785}" presName="sp" presStyleCnt="0"/>
      <dgm:spPr/>
    </dgm:pt>
    <dgm:pt modelId="{D219CE2A-864F-4B72-B4DA-030CDD354DF7}" type="pres">
      <dgm:prSet presAssocID="{CBC6D762-2EBD-4432-8AFF-199A5DE1D6A8}" presName="linNode" presStyleCnt="0"/>
      <dgm:spPr/>
    </dgm:pt>
    <dgm:pt modelId="{25578468-99BB-4E95-B8E5-37A3361B9927}" type="pres">
      <dgm:prSet presAssocID="{CBC6D762-2EBD-4432-8AFF-199A5DE1D6A8}" presName="parentText" presStyleLbl="node1" presStyleIdx="1" presStyleCnt="6" custScaleX="84933">
        <dgm:presLayoutVars>
          <dgm:chMax val="1"/>
          <dgm:bulletEnabled val="1"/>
        </dgm:presLayoutVars>
      </dgm:prSet>
      <dgm:spPr/>
    </dgm:pt>
    <dgm:pt modelId="{6D43E582-F094-4131-97F5-1AA5F5E6D74F}" type="pres">
      <dgm:prSet presAssocID="{CBC6D762-2EBD-4432-8AFF-199A5DE1D6A8}" presName="descendantText" presStyleLbl="alignAccFollowNode1" presStyleIdx="1" presStyleCnt="6" custScaleX="99398" custLinFactNeighborX="8405" custLinFactNeighborY="481">
        <dgm:presLayoutVars>
          <dgm:bulletEnabled val="1"/>
        </dgm:presLayoutVars>
      </dgm:prSet>
      <dgm:spPr/>
    </dgm:pt>
    <dgm:pt modelId="{94896BBD-3590-46FB-B4A6-24C5584597A2}" type="pres">
      <dgm:prSet presAssocID="{8CF15088-F9AA-4308-934B-D57673AD1288}" presName="sp" presStyleCnt="0"/>
      <dgm:spPr/>
    </dgm:pt>
    <dgm:pt modelId="{6C51578B-1C42-4C5B-AC3A-43CD5817ED86}" type="pres">
      <dgm:prSet presAssocID="{837D7EA8-FC90-441A-BB3A-85FC11EC87C5}" presName="linNode" presStyleCnt="0"/>
      <dgm:spPr/>
    </dgm:pt>
    <dgm:pt modelId="{763637C3-4970-426C-86BE-FA6996ECFFEE}" type="pres">
      <dgm:prSet presAssocID="{837D7EA8-FC90-441A-BB3A-85FC11EC87C5}" presName="parentText" presStyleLbl="node1" presStyleIdx="2" presStyleCnt="6" custScaleX="84933">
        <dgm:presLayoutVars>
          <dgm:chMax val="1"/>
          <dgm:bulletEnabled val="1"/>
        </dgm:presLayoutVars>
      </dgm:prSet>
      <dgm:spPr/>
    </dgm:pt>
    <dgm:pt modelId="{964A0EDE-1F9E-41D5-BFBF-1CEB418B541D}" type="pres">
      <dgm:prSet presAssocID="{837D7EA8-FC90-441A-BB3A-85FC11EC87C5}" presName="descendantText" presStyleLbl="alignAccFollowNode1" presStyleIdx="2" presStyleCnt="6" custScaleX="99632" custLinFactNeighborX="8878" custLinFactNeighborY="2650">
        <dgm:presLayoutVars>
          <dgm:bulletEnabled val="1"/>
        </dgm:presLayoutVars>
      </dgm:prSet>
      <dgm:spPr/>
    </dgm:pt>
    <dgm:pt modelId="{56169F71-7A1E-45B3-88AB-25574452D30D}" type="pres">
      <dgm:prSet presAssocID="{607293C2-88D2-4C60-813B-9438EE26C496}" presName="sp" presStyleCnt="0"/>
      <dgm:spPr/>
    </dgm:pt>
    <dgm:pt modelId="{0B14820B-606D-471E-BBAC-0D663836A884}" type="pres">
      <dgm:prSet presAssocID="{00E83C84-5382-4BA1-A0AE-1C81FA65A5CE}" presName="linNode" presStyleCnt="0"/>
      <dgm:spPr/>
    </dgm:pt>
    <dgm:pt modelId="{F7869848-F2E2-4837-9FD8-F8C1D2FCFE08}" type="pres">
      <dgm:prSet presAssocID="{00E83C84-5382-4BA1-A0AE-1C81FA65A5CE}" presName="parentText" presStyleLbl="node1" presStyleIdx="3" presStyleCnt="6" custScaleX="84933">
        <dgm:presLayoutVars>
          <dgm:chMax val="1"/>
          <dgm:bulletEnabled val="1"/>
        </dgm:presLayoutVars>
      </dgm:prSet>
      <dgm:spPr/>
    </dgm:pt>
    <dgm:pt modelId="{D9B0D09F-0E26-4D81-8646-FE593945FAE7}" type="pres">
      <dgm:prSet presAssocID="{00E83C84-5382-4BA1-A0AE-1C81FA65A5CE}" presName="descendantText" presStyleLbl="alignAccFollowNode1" presStyleIdx="3" presStyleCnt="6" custLinFactNeighborX="8405" custLinFactNeighborY="4820">
        <dgm:presLayoutVars>
          <dgm:bulletEnabled val="1"/>
        </dgm:presLayoutVars>
      </dgm:prSet>
      <dgm:spPr/>
    </dgm:pt>
    <dgm:pt modelId="{AE64D290-EC4F-4B8F-9569-5A0C55DE0195}" type="pres">
      <dgm:prSet presAssocID="{081068C8-09A5-4F3D-81CF-A4CAF106265B}" presName="sp" presStyleCnt="0"/>
      <dgm:spPr/>
    </dgm:pt>
    <dgm:pt modelId="{BCA84815-FBAD-4D6C-B0C3-82FECB324BC0}" type="pres">
      <dgm:prSet presAssocID="{E7B1441E-4F88-4D27-AEF7-F10EDF98F4A5}" presName="linNode" presStyleCnt="0"/>
      <dgm:spPr/>
    </dgm:pt>
    <dgm:pt modelId="{8DB74DD4-B629-4A37-A32E-A4ACB59E02BC}" type="pres">
      <dgm:prSet presAssocID="{E7B1441E-4F88-4D27-AEF7-F10EDF98F4A5}" presName="parentText" presStyleLbl="node1" presStyleIdx="4" presStyleCnt="6" custScaleX="84933">
        <dgm:presLayoutVars>
          <dgm:chMax val="1"/>
          <dgm:bulletEnabled val="1"/>
        </dgm:presLayoutVars>
      </dgm:prSet>
      <dgm:spPr/>
    </dgm:pt>
    <dgm:pt modelId="{190F697F-D879-42B7-AAA9-32794A145DF4}" type="pres">
      <dgm:prSet presAssocID="{E7B1441E-4F88-4D27-AEF7-F10EDF98F4A5}" presName="descendantText" presStyleLbl="alignAccFollowNode1" presStyleIdx="4" presStyleCnt="6" custLinFactNeighborX="8405" custLinFactNeighborY="5406">
        <dgm:presLayoutVars>
          <dgm:bulletEnabled val="1"/>
        </dgm:presLayoutVars>
      </dgm:prSet>
      <dgm:spPr/>
    </dgm:pt>
    <dgm:pt modelId="{1D4DC922-4E3B-4F7B-B907-0A04A1332AFF}" type="pres">
      <dgm:prSet presAssocID="{A1DF9BBC-5E05-43FE-83F9-BE014997537E}" presName="sp" presStyleCnt="0"/>
      <dgm:spPr/>
    </dgm:pt>
    <dgm:pt modelId="{65186EEA-C60D-4C8C-BD93-EE2594545DB7}" type="pres">
      <dgm:prSet presAssocID="{7B611606-A98F-44A5-B0EA-491847B3D5B4}" presName="linNode" presStyleCnt="0"/>
      <dgm:spPr/>
    </dgm:pt>
    <dgm:pt modelId="{C9186A79-0ABC-4EED-A474-9EA6315099B9}" type="pres">
      <dgm:prSet presAssocID="{7B611606-A98F-44A5-B0EA-491847B3D5B4}" presName="parentText" presStyleLbl="node1" presStyleIdx="5" presStyleCnt="6" custScaleX="84933">
        <dgm:presLayoutVars>
          <dgm:chMax val="1"/>
          <dgm:bulletEnabled val="1"/>
        </dgm:presLayoutVars>
      </dgm:prSet>
      <dgm:spPr/>
    </dgm:pt>
    <dgm:pt modelId="{5AF81FDA-1BEC-4022-BCAA-E1BA1014EEB2}" type="pres">
      <dgm:prSet presAssocID="{7B611606-A98F-44A5-B0EA-491847B3D5B4}" presName="descendantText" presStyleLbl="alignAccFollowNode1" presStyleIdx="5" presStyleCnt="6" custLinFactNeighborX="8405" custLinFactNeighborY="-5698">
        <dgm:presLayoutVars>
          <dgm:bulletEnabled val="1"/>
        </dgm:presLayoutVars>
      </dgm:prSet>
      <dgm:spPr/>
    </dgm:pt>
  </dgm:ptLst>
  <dgm:cxnLst>
    <dgm:cxn modelId="{EEE70813-1E02-43FC-8221-564CE73563AC}" srcId="{52999160-73CC-4D2A-8604-438551585DBE}" destId="{E7B1441E-4F88-4D27-AEF7-F10EDF98F4A5}" srcOrd="4" destOrd="0" parTransId="{520A1718-00AA-48A1-88BD-9A8FB8F14A00}" sibTransId="{A1DF9BBC-5E05-43FE-83F9-BE014997537E}"/>
    <dgm:cxn modelId="{AFFCBA16-BD1E-4660-A6B3-92C5DE5D3AC9}" srcId="{52999160-73CC-4D2A-8604-438551585DBE}" destId="{837D7EA8-FC90-441A-BB3A-85FC11EC87C5}" srcOrd="2" destOrd="0" parTransId="{5B4DDFB3-F45C-4343-BE3C-76F106F951AA}" sibTransId="{607293C2-88D2-4C60-813B-9438EE26C496}"/>
    <dgm:cxn modelId="{C08D4125-BB6C-471B-8381-B2C931EDEDA3}" srcId="{E7B1441E-4F88-4D27-AEF7-F10EDF98F4A5}" destId="{F25AB09A-C763-4ADC-BA4B-FF5509708297}" srcOrd="0" destOrd="0" parTransId="{E6FEAEE9-9405-4F70-A9DB-3744F1C81094}" sibTransId="{5129AC6A-8F49-4F77-94AF-DE656621AF29}"/>
    <dgm:cxn modelId="{1341E127-9ED6-425F-A0A9-ABA22CA8E0FB}" type="presOf" srcId="{7B611606-A98F-44A5-B0EA-491847B3D5B4}" destId="{C9186A79-0ABC-4EED-A474-9EA6315099B9}" srcOrd="0" destOrd="0" presId="urn:microsoft.com/office/officeart/2005/8/layout/vList5"/>
    <dgm:cxn modelId="{40A39235-B69A-440A-9891-F5095034E65E}" srcId="{7B611606-A98F-44A5-B0EA-491847B3D5B4}" destId="{A7F26D19-5969-4950-913C-38095AA2A462}" srcOrd="0" destOrd="0" parTransId="{F7AA8FFE-6893-4F5E-882A-A00879FB0E60}" sibTransId="{4A5FD3A7-F6BD-428E-BC6F-EA5FD7FA23E4}"/>
    <dgm:cxn modelId="{587A9745-7325-4DAA-BCBA-5B64D04D72D2}" type="presOf" srcId="{E7B1441E-4F88-4D27-AEF7-F10EDF98F4A5}" destId="{8DB74DD4-B629-4A37-A32E-A4ACB59E02BC}" srcOrd="0" destOrd="0" presId="urn:microsoft.com/office/officeart/2005/8/layout/vList5"/>
    <dgm:cxn modelId="{F07BF449-B511-4838-9A4D-9D3C5D7DE7D0}" type="presOf" srcId="{F25AB09A-C763-4ADC-BA4B-FF5509708297}" destId="{190F697F-D879-42B7-AAA9-32794A145DF4}" srcOrd="0" destOrd="0" presId="urn:microsoft.com/office/officeart/2005/8/layout/vList5"/>
    <dgm:cxn modelId="{8C9CDF4A-8CB4-4F1A-A979-7B7C8F88636B}" type="presOf" srcId="{837D7EA8-FC90-441A-BB3A-85FC11EC87C5}" destId="{763637C3-4970-426C-86BE-FA6996ECFFEE}" srcOrd="0" destOrd="0" presId="urn:microsoft.com/office/officeart/2005/8/layout/vList5"/>
    <dgm:cxn modelId="{FAAB166B-CBF9-499B-8410-73DEFD44399B}" type="presOf" srcId="{A5D63D07-3BBF-4825-BCB5-A7E318FE8BCC}" destId="{D7A088A7-7E59-4E37-AA1F-2C1EAB8D1D10}" srcOrd="0" destOrd="0" presId="urn:microsoft.com/office/officeart/2005/8/layout/vList5"/>
    <dgm:cxn modelId="{D9C89755-A678-4254-AB3C-5A8CA7F30CB7}" srcId="{52999160-73CC-4D2A-8604-438551585DBE}" destId="{CBC6D762-2EBD-4432-8AFF-199A5DE1D6A8}" srcOrd="1" destOrd="0" parTransId="{65EBF252-80DE-4590-B58B-BC597AF2E3D3}" sibTransId="{8CF15088-F9AA-4308-934B-D57673AD1288}"/>
    <dgm:cxn modelId="{E3F0487A-E45F-4F3D-80F1-E8DB8B259B2A}" type="presOf" srcId="{A7F26D19-5969-4950-913C-38095AA2A462}" destId="{5AF81FDA-1BEC-4022-BCAA-E1BA1014EEB2}" srcOrd="0" destOrd="0" presId="urn:microsoft.com/office/officeart/2005/8/layout/vList5"/>
    <dgm:cxn modelId="{2312EB81-48A7-4B2D-B35F-6A8A86548154}" type="presOf" srcId="{B594BBD4-3CCE-46B2-BB2A-80F000C4B9EE}" destId="{D9B0D09F-0E26-4D81-8646-FE593945FAE7}" srcOrd="0" destOrd="0" presId="urn:microsoft.com/office/officeart/2005/8/layout/vList5"/>
    <dgm:cxn modelId="{9007E983-8476-4292-A9EA-B05309F7932C}" srcId="{00E83C84-5382-4BA1-A0AE-1C81FA65A5CE}" destId="{B594BBD4-3CCE-46B2-BB2A-80F000C4B9EE}" srcOrd="0" destOrd="0" parTransId="{843581F7-5E1E-4E1C-A195-FC1B9B0DE060}" sibTransId="{D1C244AD-0C97-486C-BEF1-B8DB81C6141E}"/>
    <dgm:cxn modelId="{6C461A94-5E4C-4769-8248-07137AE1A523}" type="presOf" srcId="{52999160-73CC-4D2A-8604-438551585DBE}" destId="{BD2E5240-ADF5-4F42-B158-C884B4A68770}" srcOrd="0" destOrd="0" presId="urn:microsoft.com/office/officeart/2005/8/layout/vList5"/>
    <dgm:cxn modelId="{491B1C96-D305-405E-AFA0-7D7D59EB43CE}" type="presOf" srcId="{52C1AC47-DEE9-43D5-9066-39753622B15B}" destId="{964A0EDE-1F9E-41D5-BFBF-1CEB418B541D}" srcOrd="0" destOrd="0" presId="urn:microsoft.com/office/officeart/2005/8/layout/vList5"/>
    <dgm:cxn modelId="{3876C69D-E8A8-499A-8387-06DEB3C4EA28}" type="presOf" srcId="{8248B18E-844E-4E46-9B4F-0671F7055976}" destId="{CFBF5EB0-17F4-4290-97F7-C57A00323C13}" srcOrd="0" destOrd="0" presId="urn:microsoft.com/office/officeart/2005/8/layout/vList5"/>
    <dgm:cxn modelId="{05C0A4C6-D8E9-4344-BC5C-A538D872F4AE}" srcId="{8248B18E-844E-4E46-9B4F-0671F7055976}" destId="{A5D63D07-3BBF-4825-BCB5-A7E318FE8BCC}" srcOrd="0" destOrd="0" parTransId="{E15E59C0-412E-46E7-A5DD-DB26348A69F6}" sibTransId="{CF0BAEFE-4CEA-4C63-8827-03BC3CD1A1AA}"/>
    <dgm:cxn modelId="{630AEBC7-5D9A-4D3E-9DAB-29B43D64E0C5}" type="presOf" srcId="{00E83C84-5382-4BA1-A0AE-1C81FA65A5CE}" destId="{F7869848-F2E2-4837-9FD8-F8C1D2FCFE08}" srcOrd="0" destOrd="0" presId="urn:microsoft.com/office/officeart/2005/8/layout/vList5"/>
    <dgm:cxn modelId="{080BF0CA-75D9-466D-BD81-9B367BB2149C}" type="presOf" srcId="{CBC6D762-2EBD-4432-8AFF-199A5DE1D6A8}" destId="{25578468-99BB-4E95-B8E5-37A3361B9927}" srcOrd="0" destOrd="0" presId="urn:microsoft.com/office/officeart/2005/8/layout/vList5"/>
    <dgm:cxn modelId="{1B82F6CD-BBD4-4F12-BD77-60CC52BDEE91}" type="presOf" srcId="{B7F6D7F2-1AE1-4E16-8464-1B3D24BD8EBC}" destId="{6D43E582-F094-4131-97F5-1AA5F5E6D74F}" srcOrd="0" destOrd="0" presId="urn:microsoft.com/office/officeart/2005/8/layout/vList5"/>
    <dgm:cxn modelId="{039DEACF-9F9C-4617-B8BE-6FD3EBD38239}" srcId="{CBC6D762-2EBD-4432-8AFF-199A5DE1D6A8}" destId="{B7F6D7F2-1AE1-4E16-8464-1B3D24BD8EBC}" srcOrd="0" destOrd="0" parTransId="{C4296D0D-D90A-4D3C-A1FD-6D4B8404FFB0}" sibTransId="{AA6D50C3-4511-4F2E-B5F1-6DDA6748E0B1}"/>
    <dgm:cxn modelId="{AFA94CD3-172E-41C7-8226-3F51A5278B20}" srcId="{52999160-73CC-4D2A-8604-438551585DBE}" destId="{7B611606-A98F-44A5-B0EA-491847B3D5B4}" srcOrd="5" destOrd="0" parTransId="{0CB46FB7-5E52-4EB9-9442-22C4E8CCE65A}" sibTransId="{24EE38A8-020A-4701-AA5F-88558508468E}"/>
    <dgm:cxn modelId="{827385D7-997A-4FC4-BE8D-8E14E201E8D7}" srcId="{52999160-73CC-4D2A-8604-438551585DBE}" destId="{00E83C84-5382-4BA1-A0AE-1C81FA65A5CE}" srcOrd="3" destOrd="0" parTransId="{71702C93-B2EC-42BC-ADAE-F4735DD6621E}" sibTransId="{081068C8-09A5-4F3D-81CF-A4CAF106265B}"/>
    <dgm:cxn modelId="{CFEAF1DF-E666-4F98-96E1-596D9C7B1FC2}" srcId="{837D7EA8-FC90-441A-BB3A-85FC11EC87C5}" destId="{52C1AC47-DEE9-43D5-9066-39753622B15B}" srcOrd="0" destOrd="0" parTransId="{B2BB1265-3B9F-494B-BBA4-B34171D22293}" sibTransId="{EA4C7252-E066-4C0B-B1EA-27DDF49BA559}"/>
    <dgm:cxn modelId="{D00969EF-4F8C-4D05-A1E8-519CA7E07030}" srcId="{52999160-73CC-4D2A-8604-438551585DBE}" destId="{8248B18E-844E-4E46-9B4F-0671F7055976}" srcOrd="0" destOrd="0" parTransId="{6AEA46AA-6710-44C8-A2C8-9CCF6D555FC4}" sibTransId="{F755D219-0A50-42F9-B44A-C951536FF785}"/>
    <dgm:cxn modelId="{77EC8B0D-8AE7-40AB-810B-C72F9E48F199}" type="presParOf" srcId="{BD2E5240-ADF5-4F42-B158-C884B4A68770}" destId="{70D5F076-68F5-4A80-9D6B-7E7A8D8F8677}" srcOrd="0" destOrd="0" presId="urn:microsoft.com/office/officeart/2005/8/layout/vList5"/>
    <dgm:cxn modelId="{C4EAF4ED-5FC5-4C39-8650-CE9F6F479319}" type="presParOf" srcId="{70D5F076-68F5-4A80-9D6B-7E7A8D8F8677}" destId="{CFBF5EB0-17F4-4290-97F7-C57A00323C13}" srcOrd="0" destOrd="0" presId="urn:microsoft.com/office/officeart/2005/8/layout/vList5"/>
    <dgm:cxn modelId="{BEAF24DE-5529-443D-8170-B6D25CBE661A}" type="presParOf" srcId="{70D5F076-68F5-4A80-9D6B-7E7A8D8F8677}" destId="{D7A088A7-7E59-4E37-AA1F-2C1EAB8D1D10}" srcOrd="1" destOrd="0" presId="urn:microsoft.com/office/officeart/2005/8/layout/vList5"/>
    <dgm:cxn modelId="{C9AC235F-A495-4617-A470-E3A02266ACA2}" type="presParOf" srcId="{BD2E5240-ADF5-4F42-B158-C884B4A68770}" destId="{03DEEDF6-1DA6-4EA5-83C6-8C26E51C072F}" srcOrd="1" destOrd="0" presId="urn:microsoft.com/office/officeart/2005/8/layout/vList5"/>
    <dgm:cxn modelId="{AC29DEBE-964F-4757-8E49-8F0D33E8ABF6}" type="presParOf" srcId="{BD2E5240-ADF5-4F42-B158-C884B4A68770}" destId="{D219CE2A-864F-4B72-B4DA-030CDD354DF7}" srcOrd="2" destOrd="0" presId="urn:microsoft.com/office/officeart/2005/8/layout/vList5"/>
    <dgm:cxn modelId="{025BC0F2-ED3A-4E35-BF10-7295A8A9BFB9}" type="presParOf" srcId="{D219CE2A-864F-4B72-B4DA-030CDD354DF7}" destId="{25578468-99BB-4E95-B8E5-37A3361B9927}" srcOrd="0" destOrd="0" presId="urn:microsoft.com/office/officeart/2005/8/layout/vList5"/>
    <dgm:cxn modelId="{FBCBB955-D119-434D-AB86-F46E3F774C9C}" type="presParOf" srcId="{D219CE2A-864F-4B72-B4DA-030CDD354DF7}" destId="{6D43E582-F094-4131-97F5-1AA5F5E6D74F}" srcOrd="1" destOrd="0" presId="urn:microsoft.com/office/officeart/2005/8/layout/vList5"/>
    <dgm:cxn modelId="{37BD90D9-7CAA-47F0-ABC1-AAE198D3E113}" type="presParOf" srcId="{BD2E5240-ADF5-4F42-B158-C884B4A68770}" destId="{94896BBD-3590-46FB-B4A6-24C5584597A2}" srcOrd="3" destOrd="0" presId="urn:microsoft.com/office/officeart/2005/8/layout/vList5"/>
    <dgm:cxn modelId="{BC920144-0EFA-4B1A-8E53-282ECB20BDFC}" type="presParOf" srcId="{BD2E5240-ADF5-4F42-B158-C884B4A68770}" destId="{6C51578B-1C42-4C5B-AC3A-43CD5817ED86}" srcOrd="4" destOrd="0" presId="urn:microsoft.com/office/officeart/2005/8/layout/vList5"/>
    <dgm:cxn modelId="{74CD443B-82BB-4D65-A88F-FCFA4880FEDC}" type="presParOf" srcId="{6C51578B-1C42-4C5B-AC3A-43CD5817ED86}" destId="{763637C3-4970-426C-86BE-FA6996ECFFEE}" srcOrd="0" destOrd="0" presId="urn:microsoft.com/office/officeart/2005/8/layout/vList5"/>
    <dgm:cxn modelId="{D6BFE037-2F70-4A25-9163-3A70E9E744F7}" type="presParOf" srcId="{6C51578B-1C42-4C5B-AC3A-43CD5817ED86}" destId="{964A0EDE-1F9E-41D5-BFBF-1CEB418B541D}" srcOrd="1" destOrd="0" presId="urn:microsoft.com/office/officeart/2005/8/layout/vList5"/>
    <dgm:cxn modelId="{6B221852-A508-4D84-A67D-538F1885C7D3}" type="presParOf" srcId="{BD2E5240-ADF5-4F42-B158-C884B4A68770}" destId="{56169F71-7A1E-45B3-88AB-25574452D30D}" srcOrd="5" destOrd="0" presId="urn:microsoft.com/office/officeart/2005/8/layout/vList5"/>
    <dgm:cxn modelId="{ADC3F3CB-75B4-480C-92C6-029281004B92}" type="presParOf" srcId="{BD2E5240-ADF5-4F42-B158-C884B4A68770}" destId="{0B14820B-606D-471E-BBAC-0D663836A884}" srcOrd="6" destOrd="0" presId="urn:microsoft.com/office/officeart/2005/8/layout/vList5"/>
    <dgm:cxn modelId="{C7AF8856-768C-4BFD-A90D-8679B4E64E45}" type="presParOf" srcId="{0B14820B-606D-471E-BBAC-0D663836A884}" destId="{F7869848-F2E2-4837-9FD8-F8C1D2FCFE08}" srcOrd="0" destOrd="0" presId="urn:microsoft.com/office/officeart/2005/8/layout/vList5"/>
    <dgm:cxn modelId="{EB0953B1-351F-4C49-B889-4639012F248F}" type="presParOf" srcId="{0B14820B-606D-471E-BBAC-0D663836A884}" destId="{D9B0D09F-0E26-4D81-8646-FE593945FAE7}" srcOrd="1" destOrd="0" presId="urn:microsoft.com/office/officeart/2005/8/layout/vList5"/>
    <dgm:cxn modelId="{42A646DE-9EFF-4E70-874E-14F367FFF558}" type="presParOf" srcId="{BD2E5240-ADF5-4F42-B158-C884B4A68770}" destId="{AE64D290-EC4F-4B8F-9569-5A0C55DE0195}" srcOrd="7" destOrd="0" presId="urn:microsoft.com/office/officeart/2005/8/layout/vList5"/>
    <dgm:cxn modelId="{A145B8E6-FA62-4137-8211-05A19D4CA201}" type="presParOf" srcId="{BD2E5240-ADF5-4F42-B158-C884B4A68770}" destId="{BCA84815-FBAD-4D6C-B0C3-82FECB324BC0}" srcOrd="8" destOrd="0" presId="urn:microsoft.com/office/officeart/2005/8/layout/vList5"/>
    <dgm:cxn modelId="{B3A15721-6B99-4EF2-9925-0B19401FBB4D}" type="presParOf" srcId="{BCA84815-FBAD-4D6C-B0C3-82FECB324BC0}" destId="{8DB74DD4-B629-4A37-A32E-A4ACB59E02BC}" srcOrd="0" destOrd="0" presId="urn:microsoft.com/office/officeart/2005/8/layout/vList5"/>
    <dgm:cxn modelId="{0F339DF0-6B54-41BA-9731-97BFEA7406FE}" type="presParOf" srcId="{BCA84815-FBAD-4D6C-B0C3-82FECB324BC0}" destId="{190F697F-D879-42B7-AAA9-32794A145DF4}" srcOrd="1" destOrd="0" presId="urn:microsoft.com/office/officeart/2005/8/layout/vList5"/>
    <dgm:cxn modelId="{8E056A5E-6A21-4A31-B51F-3D66A0395DDA}" type="presParOf" srcId="{BD2E5240-ADF5-4F42-B158-C884B4A68770}" destId="{1D4DC922-4E3B-4F7B-B907-0A04A1332AFF}" srcOrd="9" destOrd="0" presId="urn:microsoft.com/office/officeart/2005/8/layout/vList5"/>
    <dgm:cxn modelId="{5AE4D119-8958-4E07-A667-96F5ED673903}" type="presParOf" srcId="{BD2E5240-ADF5-4F42-B158-C884B4A68770}" destId="{65186EEA-C60D-4C8C-BD93-EE2594545DB7}" srcOrd="10" destOrd="0" presId="urn:microsoft.com/office/officeart/2005/8/layout/vList5"/>
    <dgm:cxn modelId="{5851400F-15E0-4155-926A-C803D999BD78}" type="presParOf" srcId="{65186EEA-C60D-4C8C-BD93-EE2594545DB7}" destId="{C9186A79-0ABC-4EED-A474-9EA6315099B9}" srcOrd="0" destOrd="0" presId="urn:microsoft.com/office/officeart/2005/8/layout/vList5"/>
    <dgm:cxn modelId="{A23EAFE2-91C4-4390-9DE8-C59B09747BE4}" type="presParOf" srcId="{65186EEA-C60D-4C8C-BD93-EE2594545DB7}" destId="{5AF81FDA-1BEC-4022-BCAA-E1BA1014EEB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2999160-73CC-4D2A-8604-438551585DB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8248B18E-844E-4E46-9B4F-0671F7055976}">
      <dgm:prSet phldrT="[Text]" custT="1"/>
      <dgm:spPr>
        <a:solidFill>
          <a:srgbClr val="0070C0"/>
        </a:solidFill>
      </dgm:spPr>
      <dgm:t>
        <a:bodyPr/>
        <a:lstStyle/>
        <a:p>
          <a:r>
            <a:rPr lang="en-GB" sz="1400" b="1">
              <a:ea typeface="+mn-lt"/>
              <a:cs typeface="+mn-lt"/>
            </a:rPr>
            <a:t>Changes to Additional Roles Reimbursement Scheme (ARRS)</a:t>
          </a:r>
          <a:endParaRPr lang="en-GB" sz="1400"/>
        </a:p>
      </dgm:t>
    </dgm:pt>
    <dgm:pt modelId="{6AEA46AA-6710-44C8-A2C8-9CCF6D555FC4}" type="parTrans" cxnId="{D00969EF-4F8C-4D05-A1E8-519CA7E07030}">
      <dgm:prSet/>
      <dgm:spPr/>
      <dgm:t>
        <a:bodyPr/>
        <a:lstStyle/>
        <a:p>
          <a:endParaRPr lang="en-GB" sz="1400"/>
        </a:p>
      </dgm:t>
    </dgm:pt>
    <dgm:pt modelId="{F755D219-0A50-42F9-B44A-C951536FF785}" type="sibTrans" cxnId="{D00969EF-4F8C-4D05-A1E8-519CA7E07030}">
      <dgm:prSet/>
      <dgm:spPr/>
      <dgm:t>
        <a:bodyPr/>
        <a:lstStyle/>
        <a:p>
          <a:endParaRPr lang="en-GB" sz="1400"/>
        </a:p>
      </dgm:t>
    </dgm:pt>
    <dgm:pt modelId="{2B9FA884-5A56-47AD-9077-2F5B30205B8D}">
      <dgm:prSet custT="1"/>
      <dgm:spPr/>
      <dgm:t>
        <a:bodyPr/>
        <a:lstStyle/>
        <a:p>
          <a:r>
            <a:rPr lang="en-GB" sz="1400">
              <a:ea typeface="+mn-lt"/>
              <a:cs typeface="+mn-lt"/>
            </a:rPr>
            <a:t>Allow PCNs to claim for GPs at any stage in their career and increase the maximum reimbursement for GPs (as set out on slide 5). </a:t>
          </a:r>
        </a:p>
      </dgm:t>
    </dgm:pt>
    <dgm:pt modelId="{750F6E2E-B36C-41F9-91B7-2000DFFFDEFA}" type="parTrans" cxnId="{281D8382-3315-4E39-8D3D-E83A4D091D86}">
      <dgm:prSet/>
      <dgm:spPr/>
      <dgm:t>
        <a:bodyPr/>
        <a:lstStyle/>
        <a:p>
          <a:endParaRPr lang="en-GB" sz="1400"/>
        </a:p>
      </dgm:t>
    </dgm:pt>
    <dgm:pt modelId="{AAF0EF63-14F3-43EE-BAF7-6B54B1050DE1}" type="sibTrans" cxnId="{281D8382-3315-4E39-8D3D-E83A4D091D86}">
      <dgm:prSet/>
      <dgm:spPr/>
      <dgm:t>
        <a:bodyPr/>
        <a:lstStyle/>
        <a:p>
          <a:endParaRPr lang="en-GB" sz="1400"/>
        </a:p>
      </dgm:t>
    </dgm:pt>
    <dgm:pt modelId="{5BDAE2B6-6863-474E-895B-0C71D21BF8BC}">
      <dgm:prSet custT="1"/>
      <dgm:spPr>
        <a:solidFill>
          <a:srgbClr val="0070C0"/>
        </a:solidFill>
      </dgm:spPr>
      <dgm:t>
        <a:bodyPr/>
        <a:lstStyle/>
        <a:p>
          <a:r>
            <a:rPr lang="en-GB" sz="1400" b="1">
              <a:ea typeface="+mn-lt"/>
              <a:cs typeface="+mn-lt"/>
            </a:rPr>
            <a:t>Continuity of Care </a:t>
          </a:r>
        </a:p>
      </dgm:t>
    </dgm:pt>
    <dgm:pt modelId="{765077C7-BDD5-48FA-8B02-5B4D35A09380}" type="parTrans" cxnId="{D47EFFDC-D364-456D-8A41-9F90371AE8D1}">
      <dgm:prSet/>
      <dgm:spPr/>
      <dgm:t>
        <a:bodyPr/>
        <a:lstStyle/>
        <a:p>
          <a:endParaRPr lang="en-GB" sz="1400"/>
        </a:p>
      </dgm:t>
    </dgm:pt>
    <dgm:pt modelId="{C455C74F-96EE-4899-8143-979879EA6185}" type="sibTrans" cxnId="{D47EFFDC-D364-456D-8A41-9F90371AE8D1}">
      <dgm:prSet/>
      <dgm:spPr/>
      <dgm:t>
        <a:bodyPr/>
        <a:lstStyle/>
        <a:p>
          <a:endParaRPr lang="en-GB" sz="1400"/>
        </a:p>
      </dgm:t>
    </dgm:pt>
    <dgm:pt modelId="{4F602AEA-5A41-440F-922B-AFB1501872A6}">
      <dgm:prSet custT="1"/>
      <dgm:spPr/>
      <dgm:t>
        <a:bodyPr/>
        <a:lstStyle/>
        <a:p>
          <a:r>
            <a:rPr lang="en-GB" sz="1400"/>
            <a:t>Make the CAIP incentive on risk stratification a core requirement for PCNs. </a:t>
          </a:r>
        </a:p>
      </dgm:t>
    </dgm:pt>
    <dgm:pt modelId="{ED1D8B63-811C-4AFD-A38D-F1196914AB05}" type="parTrans" cxnId="{9FE9F6FB-5A60-41E9-B44B-9679BE1A0F03}">
      <dgm:prSet/>
      <dgm:spPr/>
      <dgm:t>
        <a:bodyPr/>
        <a:lstStyle/>
        <a:p>
          <a:endParaRPr lang="en-GB" sz="1400"/>
        </a:p>
      </dgm:t>
    </dgm:pt>
    <dgm:pt modelId="{8797071F-D3F1-45E9-99D1-BA2FF5F99C07}" type="sibTrans" cxnId="{9FE9F6FB-5A60-41E9-B44B-9679BE1A0F03}">
      <dgm:prSet/>
      <dgm:spPr/>
      <dgm:t>
        <a:bodyPr/>
        <a:lstStyle/>
        <a:p>
          <a:endParaRPr lang="en-GB" sz="1400"/>
        </a:p>
      </dgm:t>
    </dgm:pt>
    <dgm:pt modelId="{15872D7D-B058-4791-A954-0C5567EC42DB}">
      <dgm:prSet custT="1"/>
      <dgm:spPr/>
      <dgm:t>
        <a:bodyPr/>
        <a:lstStyle/>
        <a:p>
          <a:r>
            <a:rPr lang="en-GB" sz="1400"/>
            <a:t>PCNs will continue to focus on identifying priority cohorts for continuity of care.</a:t>
          </a:r>
          <a:endParaRPr lang="en-GB" sz="1400" b="1">
            <a:ea typeface="+mn-lt"/>
            <a:cs typeface="+mn-lt"/>
          </a:endParaRPr>
        </a:p>
      </dgm:t>
    </dgm:pt>
    <dgm:pt modelId="{F5361AC5-19A5-4175-9071-8D5357DA5870}" type="parTrans" cxnId="{9796AD20-205D-4C14-8FBD-DDF2F95408DA}">
      <dgm:prSet/>
      <dgm:spPr/>
      <dgm:t>
        <a:bodyPr/>
        <a:lstStyle/>
        <a:p>
          <a:endParaRPr lang="en-GB" sz="1400"/>
        </a:p>
      </dgm:t>
    </dgm:pt>
    <dgm:pt modelId="{CE740C6A-D412-41DC-A2E9-DD675DBF3247}" type="sibTrans" cxnId="{9796AD20-205D-4C14-8FBD-DDF2F95408DA}">
      <dgm:prSet/>
      <dgm:spPr/>
      <dgm:t>
        <a:bodyPr/>
        <a:lstStyle/>
        <a:p>
          <a:endParaRPr lang="en-GB" sz="1400"/>
        </a:p>
      </dgm:t>
    </dgm:pt>
    <dgm:pt modelId="{5D85E18E-680D-4B90-8252-90F13E49514C}">
      <dgm:prSet custT="1"/>
      <dgm:spPr>
        <a:solidFill>
          <a:srgbClr val="0070C0"/>
        </a:solidFill>
      </dgm:spPr>
      <dgm:t>
        <a:bodyPr/>
        <a:lstStyle/>
        <a:p>
          <a:r>
            <a:rPr lang="en-GB" sz="1400" b="1">
              <a:ea typeface="+mn-lt"/>
              <a:cs typeface="+mn-lt"/>
            </a:rPr>
            <a:t>Requirement in PCN DES for PCNs to cooperate with ICBs and others regarding neighbourhoods</a:t>
          </a:r>
        </a:p>
      </dgm:t>
    </dgm:pt>
    <dgm:pt modelId="{56D19767-2839-4B09-AB8F-8E4C6B36582C}" type="parTrans" cxnId="{579A8877-1410-4733-A14C-8E2398E4F84F}">
      <dgm:prSet/>
      <dgm:spPr/>
      <dgm:t>
        <a:bodyPr/>
        <a:lstStyle/>
        <a:p>
          <a:endParaRPr lang="en-GB" sz="1400"/>
        </a:p>
      </dgm:t>
    </dgm:pt>
    <dgm:pt modelId="{7C7E27EC-6893-4958-A4EB-3042EF691E4F}" type="sibTrans" cxnId="{579A8877-1410-4733-A14C-8E2398E4F84F}">
      <dgm:prSet/>
      <dgm:spPr/>
      <dgm:t>
        <a:bodyPr/>
        <a:lstStyle/>
        <a:p>
          <a:endParaRPr lang="en-GB" sz="1400"/>
        </a:p>
      </dgm:t>
    </dgm:pt>
    <dgm:pt modelId="{C41A5DDE-7EBB-4F7C-87F9-92BF59EDB97D}">
      <dgm:prSet custT="1"/>
      <dgm:spPr/>
      <dgm:t>
        <a:bodyPr/>
        <a:lstStyle/>
        <a:p>
          <a:r>
            <a:rPr lang="en-GB" sz="1400">
              <a:ea typeface="+mn-lt"/>
              <a:cs typeface="+mn-lt"/>
            </a:rPr>
            <a:t>Require PCNs to work collaboratively with the </a:t>
          </a:r>
          <a:r>
            <a:rPr lang="en-GB" sz="1400" i="0">
              <a:ea typeface="+mn-lt"/>
              <a:cs typeface="+mn-lt"/>
            </a:rPr>
            <a:t>ICB  to achieve greater alignment between the PCN registered list and the neighbourhood.</a:t>
          </a:r>
        </a:p>
      </dgm:t>
    </dgm:pt>
    <dgm:pt modelId="{224C46C4-7B74-41D3-B97A-47C578CA368F}" type="parTrans" cxnId="{FD20A34F-052B-42E8-AC15-8DAB5E1BD2A6}">
      <dgm:prSet/>
      <dgm:spPr/>
      <dgm:t>
        <a:bodyPr/>
        <a:lstStyle/>
        <a:p>
          <a:endParaRPr lang="en-GB" sz="1400"/>
        </a:p>
      </dgm:t>
    </dgm:pt>
    <dgm:pt modelId="{A4B405C5-9591-44F8-AAFC-9CFA57C8AEB7}" type="sibTrans" cxnId="{FD20A34F-052B-42E8-AC15-8DAB5E1BD2A6}">
      <dgm:prSet/>
      <dgm:spPr/>
      <dgm:t>
        <a:bodyPr/>
        <a:lstStyle/>
        <a:p>
          <a:endParaRPr lang="en-GB" sz="1400"/>
        </a:p>
      </dgm:t>
    </dgm:pt>
    <dgm:pt modelId="{BCDF9A6A-49D4-4577-81E4-EDA47A7B19A4}">
      <dgm:prSet custT="1"/>
      <dgm:spPr>
        <a:solidFill>
          <a:srgbClr val="0070C0"/>
        </a:solidFill>
      </dgm:spPr>
      <dgm:t>
        <a:bodyPr/>
        <a:lstStyle/>
        <a:p>
          <a:r>
            <a:rPr lang="en-GB" sz="1400" b="1">
              <a:ea typeface="+mn-lt"/>
              <a:cs typeface="+mn-lt"/>
            </a:rPr>
            <a:t>Amendments to the cancer requirements</a:t>
          </a:r>
        </a:p>
      </dgm:t>
    </dgm:pt>
    <dgm:pt modelId="{371B0493-A675-4393-82B1-3850C21E107B}" type="parTrans" cxnId="{844F8A81-DE99-494B-B04A-4A4B6C28C65F}">
      <dgm:prSet/>
      <dgm:spPr/>
      <dgm:t>
        <a:bodyPr/>
        <a:lstStyle/>
        <a:p>
          <a:endParaRPr lang="en-GB" sz="1400"/>
        </a:p>
      </dgm:t>
    </dgm:pt>
    <dgm:pt modelId="{90987122-AC52-4611-ACDA-42D883B6D4F4}" type="sibTrans" cxnId="{844F8A81-DE99-494B-B04A-4A4B6C28C65F}">
      <dgm:prSet/>
      <dgm:spPr/>
      <dgm:t>
        <a:bodyPr/>
        <a:lstStyle/>
        <a:p>
          <a:endParaRPr lang="en-GB" sz="1400"/>
        </a:p>
      </dgm:t>
    </dgm:pt>
    <dgm:pt modelId="{294421A3-342C-49A7-A9E7-D61BD905A5AB}">
      <dgm:prSet custT="1"/>
      <dgm:spPr/>
      <dgm:t>
        <a:bodyPr/>
        <a:lstStyle/>
        <a:p>
          <a:r>
            <a:rPr lang="en-GB" sz="1400">
              <a:ea typeface="+mn-lt"/>
              <a:cs typeface="+mn-lt"/>
            </a:rPr>
            <a:t>Strengthened cancer and high priority non-cancer programme and screening requirements including the use of safety netting tools alongside improvements to screening uptake. </a:t>
          </a:r>
        </a:p>
      </dgm:t>
    </dgm:pt>
    <dgm:pt modelId="{8C3777A3-5273-4285-8A3B-84FF76FDBD56}" type="parTrans" cxnId="{06916991-229B-4F21-B41F-CC2D26744508}">
      <dgm:prSet/>
      <dgm:spPr/>
      <dgm:t>
        <a:bodyPr/>
        <a:lstStyle/>
        <a:p>
          <a:endParaRPr lang="en-GB" sz="1400"/>
        </a:p>
      </dgm:t>
    </dgm:pt>
    <dgm:pt modelId="{6FCC9C64-77DA-4D09-912F-8CDAB181B499}" type="sibTrans" cxnId="{06916991-229B-4F21-B41F-CC2D26744508}">
      <dgm:prSet/>
      <dgm:spPr/>
      <dgm:t>
        <a:bodyPr/>
        <a:lstStyle/>
        <a:p>
          <a:endParaRPr lang="en-GB" sz="1400"/>
        </a:p>
      </dgm:t>
    </dgm:pt>
    <dgm:pt modelId="{C71872C3-C2F7-4910-B860-60DFE506119D}">
      <dgm:prSet custT="1"/>
      <dgm:spPr>
        <a:solidFill>
          <a:srgbClr val="0070C0"/>
        </a:solidFill>
      </dgm:spPr>
      <dgm:t>
        <a:bodyPr/>
        <a:lstStyle/>
        <a:p>
          <a:r>
            <a:rPr lang="en-GB" sz="1400" b="1">
              <a:ea typeface="+mn-lt"/>
              <a:cs typeface="+mn-lt"/>
            </a:rPr>
            <a:t>Removal of the exclusion of flu and COVID-19 vaccinations from collaboration provisions</a:t>
          </a:r>
        </a:p>
      </dgm:t>
    </dgm:pt>
    <dgm:pt modelId="{D6D95A90-B3BE-4CCA-8ADC-75C5B55C2131}" type="parTrans" cxnId="{0919D3AC-AB18-41CD-9770-CFEF3F5E2168}">
      <dgm:prSet/>
      <dgm:spPr/>
      <dgm:t>
        <a:bodyPr/>
        <a:lstStyle/>
        <a:p>
          <a:endParaRPr lang="en-GB" sz="1400"/>
        </a:p>
      </dgm:t>
    </dgm:pt>
    <dgm:pt modelId="{9FBE5DAF-F1A2-4FD1-9866-EF7668EAED5C}" type="sibTrans" cxnId="{0919D3AC-AB18-41CD-9770-CFEF3F5E2168}">
      <dgm:prSet/>
      <dgm:spPr/>
      <dgm:t>
        <a:bodyPr/>
        <a:lstStyle/>
        <a:p>
          <a:endParaRPr lang="en-GB" sz="1400"/>
        </a:p>
      </dgm:t>
    </dgm:pt>
    <dgm:pt modelId="{F19931CB-9567-4206-A19B-307F4BCBDC65}">
      <dgm:prSet custT="1"/>
      <dgm:spPr/>
      <dgm:t>
        <a:bodyPr/>
        <a:lstStyle/>
        <a:p>
          <a:r>
            <a:rPr lang="en-GB" sz="1400">
              <a:ea typeface="+mn-lt"/>
              <a:cs typeface="+mn-lt"/>
            </a:rPr>
            <a:t>Minor technical change, consulted on separately in September 2025, enabling practice-level delivery of the COVID-19 vaccination. </a:t>
          </a:r>
        </a:p>
      </dgm:t>
    </dgm:pt>
    <dgm:pt modelId="{E0C042C7-2755-421A-8A38-B42174B6515C}" type="parTrans" cxnId="{7EFB050A-B477-497A-BB1C-3D8DB023E6EB}">
      <dgm:prSet/>
      <dgm:spPr/>
      <dgm:t>
        <a:bodyPr/>
        <a:lstStyle/>
        <a:p>
          <a:endParaRPr lang="en-GB" sz="1400"/>
        </a:p>
      </dgm:t>
    </dgm:pt>
    <dgm:pt modelId="{5A05F76D-3DB5-4777-A853-A843D25D8FE1}" type="sibTrans" cxnId="{7EFB050A-B477-497A-BB1C-3D8DB023E6EB}">
      <dgm:prSet/>
      <dgm:spPr/>
      <dgm:t>
        <a:bodyPr/>
        <a:lstStyle/>
        <a:p>
          <a:endParaRPr lang="en-GB" sz="1400"/>
        </a:p>
      </dgm:t>
    </dgm:pt>
    <dgm:pt modelId="{5ACE5016-F51F-46C3-9BAF-ED73185FE08C}">
      <dgm:prSet custT="1"/>
      <dgm:spPr/>
      <dgm:t>
        <a:bodyPr/>
        <a:lstStyle/>
        <a:p>
          <a:r>
            <a:rPr lang="en-GB" sz="1400">
              <a:ea typeface="+mn-lt"/>
              <a:cs typeface="+mn-lt"/>
            </a:rPr>
            <a:t>Allow PCNs to recruit non-patient facing roles, with commissioner agreement. </a:t>
          </a:r>
        </a:p>
      </dgm:t>
    </dgm:pt>
    <dgm:pt modelId="{B331B4CC-63EC-4FE5-BDCD-C75E4BAAC784}" type="parTrans" cxnId="{C05B46C1-B8BC-4589-A5BE-3BAA6A362614}">
      <dgm:prSet/>
      <dgm:spPr/>
    </dgm:pt>
    <dgm:pt modelId="{2C326FB5-AD2D-471C-9231-249EB3E7EC1F}" type="sibTrans" cxnId="{C05B46C1-B8BC-4589-A5BE-3BAA6A362614}">
      <dgm:prSet/>
      <dgm:spPr/>
    </dgm:pt>
    <dgm:pt modelId="{BD2E5240-ADF5-4F42-B158-C884B4A68770}" type="pres">
      <dgm:prSet presAssocID="{52999160-73CC-4D2A-8604-438551585DBE}" presName="Name0" presStyleCnt="0">
        <dgm:presLayoutVars>
          <dgm:dir/>
          <dgm:animLvl val="lvl"/>
          <dgm:resizeHandles val="exact"/>
        </dgm:presLayoutVars>
      </dgm:prSet>
      <dgm:spPr/>
    </dgm:pt>
    <dgm:pt modelId="{70D5F076-68F5-4A80-9D6B-7E7A8D8F8677}" type="pres">
      <dgm:prSet presAssocID="{8248B18E-844E-4E46-9B4F-0671F7055976}" presName="linNode" presStyleCnt="0"/>
      <dgm:spPr/>
    </dgm:pt>
    <dgm:pt modelId="{CFBF5EB0-17F4-4290-97F7-C57A00323C13}" type="pres">
      <dgm:prSet presAssocID="{8248B18E-844E-4E46-9B4F-0671F7055976}" presName="parentText" presStyleLbl="node1" presStyleIdx="0" presStyleCnt="5" custScaleX="89697" custLinFactNeighborX="-2898" custLinFactNeighborY="-229">
        <dgm:presLayoutVars>
          <dgm:chMax val="1"/>
          <dgm:bulletEnabled val="1"/>
        </dgm:presLayoutVars>
      </dgm:prSet>
      <dgm:spPr/>
    </dgm:pt>
    <dgm:pt modelId="{D7A088A7-7E59-4E37-AA1F-2C1EAB8D1D10}" type="pres">
      <dgm:prSet presAssocID="{8248B18E-844E-4E46-9B4F-0671F7055976}" presName="descendantText" presStyleLbl="alignAccFollowNode1" presStyleIdx="0" presStyleCnt="5" custLinFactNeighborX="3414" custLinFactNeighborY="-1245">
        <dgm:presLayoutVars>
          <dgm:bulletEnabled val="1"/>
        </dgm:presLayoutVars>
      </dgm:prSet>
      <dgm:spPr/>
    </dgm:pt>
    <dgm:pt modelId="{03DEEDF6-1DA6-4EA5-83C6-8C26E51C072F}" type="pres">
      <dgm:prSet presAssocID="{F755D219-0A50-42F9-B44A-C951536FF785}" presName="sp" presStyleCnt="0"/>
      <dgm:spPr/>
    </dgm:pt>
    <dgm:pt modelId="{67D56B50-D8BD-46DC-A91D-BF1E7045CCEE}" type="pres">
      <dgm:prSet presAssocID="{5BDAE2B6-6863-474E-895B-0C71D21BF8BC}" presName="linNode" presStyleCnt="0"/>
      <dgm:spPr/>
    </dgm:pt>
    <dgm:pt modelId="{D3ECAA45-D562-4944-9A73-36EE70BD135F}" type="pres">
      <dgm:prSet presAssocID="{5BDAE2B6-6863-474E-895B-0C71D21BF8BC}" presName="parentText" presStyleLbl="node1" presStyleIdx="1" presStyleCnt="5" custScaleX="89697" custLinFactNeighborX="-2898" custLinFactNeighborY="-229">
        <dgm:presLayoutVars>
          <dgm:chMax val="1"/>
          <dgm:bulletEnabled val="1"/>
        </dgm:presLayoutVars>
      </dgm:prSet>
      <dgm:spPr/>
    </dgm:pt>
    <dgm:pt modelId="{89E6204F-33C4-4384-965B-FDD4953BE50B}" type="pres">
      <dgm:prSet presAssocID="{5BDAE2B6-6863-474E-895B-0C71D21BF8BC}" presName="descendantText" presStyleLbl="alignAccFollowNode1" presStyleIdx="1" presStyleCnt="5" custLinFactNeighborX="3414" custLinFactNeighborY="-1245">
        <dgm:presLayoutVars>
          <dgm:bulletEnabled val="1"/>
        </dgm:presLayoutVars>
      </dgm:prSet>
      <dgm:spPr/>
    </dgm:pt>
    <dgm:pt modelId="{B33F72DE-C88C-4013-A777-450DDC157B35}" type="pres">
      <dgm:prSet presAssocID="{C455C74F-96EE-4899-8143-979879EA6185}" presName="sp" presStyleCnt="0"/>
      <dgm:spPr/>
    </dgm:pt>
    <dgm:pt modelId="{D78E022D-A16D-4077-9A07-F9028B351F1D}" type="pres">
      <dgm:prSet presAssocID="{5D85E18E-680D-4B90-8252-90F13E49514C}" presName="linNode" presStyleCnt="0"/>
      <dgm:spPr/>
    </dgm:pt>
    <dgm:pt modelId="{03496615-F222-47BC-8DAB-E3DEABC5B0F4}" type="pres">
      <dgm:prSet presAssocID="{5D85E18E-680D-4B90-8252-90F13E49514C}" presName="parentText" presStyleLbl="node1" presStyleIdx="2" presStyleCnt="5" custScaleX="89697" custLinFactNeighborX="-2898" custLinFactNeighborY="1763">
        <dgm:presLayoutVars>
          <dgm:chMax val="1"/>
          <dgm:bulletEnabled val="1"/>
        </dgm:presLayoutVars>
      </dgm:prSet>
      <dgm:spPr/>
    </dgm:pt>
    <dgm:pt modelId="{A61B1E62-4934-4957-BB43-5B29224649AA}" type="pres">
      <dgm:prSet presAssocID="{5D85E18E-680D-4B90-8252-90F13E49514C}" presName="descendantText" presStyleLbl="alignAccFollowNode1" presStyleIdx="2" presStyleCnt="5" custLinFactNeighborX="3414" custLinFactNeighborY="-1245">
        <dgm:presLayoutVars>
          <dgm:bulletEnabled val="1"/>
        </dgm:presLayoutVars>
      </dgm:prSet>
      <dgm:spPr/>
    </dgm:pt>
    <dgm:pt modelId="{32822FE9-F42C-40D4-83D4-1E7D5DF4EC86}" type="pres">
      <dgm:prSet presAssocID="{7C7E27EC-6893-4958-A4EB-3042EF691E4F}" presName="sp" presStyleCnt="0"/>
      <dgm:spPr/>
    </dgm:pt>
    <dgm:pt modelId="{CBF89E49-29DF-4424-B4AA-08E63E206627}" type="pres">
      <dgm:prSet presAssocID="{BCDF9A6A-49D4-4577-81E4-EDA47A7B19A4}" presName="linNode" presStyleCnt="0"/>
      <dgm:spPr/>
    </dgm:pt>
    <dgm:pt modelId="{8698CC45-A3AA-4BF9-AC36-1469F01AC62B}" type="pres">
      <dgm:prSet presAssocID="{BCDF9A6A-49D4-4577-81E4-EDA47A7B19A4}" presName="parentText" presStyleLbl="node1" presStyleIdx="3" presStyleCnt="5" custScaleX="89697" custLinFactNeighborX="-2898" custLinFactNeighborY="996">
        <dgm:presLayoutVars>
          <dgm:chMax val="1"/>
          <dgm:bulletEnabled val="1"/>
        </dgm:presLayoutVars>
      </dgm:prSet>
      <dgm:spPr/>
    </dgm:pt>
    <dgm:pt modelId="{FE1D591C-7BB9-41EB-A114-D02E46CAA806}" type="pres">
      <dgm:prSet presAssocID="{BCDF9A6A-49D4-4577-81E4-EDA47A7B19A4}" presName="descendantText" presStyleLbl="alignAccFollowNode1" presStyleIdx="3" presStyleCnt="5" custLinFactNeighborX="3414" custLinFactNeighborY="-1245">
        <dgm:presLayoutVars>
          <dgm:bulletEnabled val="1"/>
        </dgm:presLayoutVars>
      </dgm:prSet>
      <dgm:spPr/>
    </dgm:pt>
    <dgm:pt modelId="{17073A1D-39A7-41AB-842C-C218A2BFC129}" type="pres">
      <dgm:prSet presAssocID="{90987122-AC52-4611-ACDA-42D883B6D4F4}" presName="sp" presStyleCnt="0"/>
      <dgm:spPr/>
    </dgm:pt>
    <dgm:pt modelId="{2BE1EDEA-EEE9-422A-8271-B10F477E128E}" type="pres">
      <dgm:prSet presAssocID="{C71872C3-C2F7-4910-B860-60DFE506119D}" presName="linNode" presStyleCnt="0"/>
      <dgm:spPr/>
    </dgm:pt>
    <dgm:pt modelId="{6013F958-1A9A-46B1-A99B-B5B2BEA914F3}" type="pres">
      <dgm:prSet presAssocID="{C71872C3-C2F7-4910-B860-60DFE506119D}" presName="parentText" presStyleLbl="node1" presStyleIdx="4" presStyleCnt="5" custScaleX="89697" custLinFactNeighborX="-2898" custLinFactNeighborY="-1992">
        <dgm:presLayoutVars>
          <dgm:chMax val="1"/>
          <dgm:bulletEnabled val="1"/>
        </dgm:presLayoutVars>
      </dgm:prSet>
      <dgm:spPr/>
    </dgm:pt>
    <dgm:pt modelId="{6CA885EE-B907-434E-82FC-313B91DCA0B2}" type="pres">
      <dgm:prSet presAssocID="{C71872C3-C2F7-4910-B860-60DFE506119D}" presName="descendantText" presStyleLbl="alignAccFollowNode1" presStyleIdx="4" presStyleCnt="5" custLinFactNeighborX="4097" custLinFactNeighborY="-1245">
        <dgm:presLayoutVars>
          <dgm:bulletEnabled val="1"/>
        </dgm:presLayoutVars>
      </dgm:prSet>
      <dgm:spPr/>
    </dgm:pt>
  </dgm:ptLst>
  <dgm:cxnLst>
    <dgm:cxn modelId="{7EFB050A-B477-497A-BB1C-3D8DB023E6EB}" srcId="{C71872C3-C2F7-4910-B860-60DFE506119D}" destId="{F19931CB-9567-4206-A19B-307F4BCBDC65}" srcOrd="0" destOrd="0" parTransId="{E0C042C7-2755-421A-8A38-B42174B6515C}" sibTransId="{5A05F76D-3DB5-4777-A853-A843D25D8FE1}"/>
    <dgm:cxn modelId="{9796AD20-205D-4C14-8FBD-DDF2F95408DA}" srcId="{5BDAE2B6-6863-474E-895B-0C71D21BF8BC}" destId="{15872D7D-B058-4791-A954-0C5567EC42DB}" srcOrd="1" destOrd="0" parTransId="{F5361AC5-19A5-4175-9071-8D5357DA5870}" sibTransId="{CE740C6A-D412-41DC-A2E9-DD675DBF3247}"/>
    <dgm:cxn modelId="{687E7631-86F5-4543-93D2-914FAE4F53DB}" type="presOf" srcId="{F19931CB-9567-4206-A19B-307F4BCBDC65}" destId="{6CA885EE-B907-434E-82FC-313B91DCA0B2}" srcOrd="0" destOrd="0" presId="urn:microsoft.com/office/officeart/2005/8/layout/vList5"/>
    <dgm:cxn modelId="{FD20A34F-052B-42E8-AC15-8DAB5E1BD2A6}" srcId="{5D85E18E-680D-4B90-8252-90F13E49514C}" destId="{C41A5DDE-7EBB-4F7C-87F9-92BF59EDB97D}" srcOrd="0" destOrd="0" parTransId="{224C46C4-7B74-41D3-B97A-47C578CA368F}" sibTransId="{A4B405C5-9591-44F8-AAFC-9CFA57C8AEB7}"/>
    <dgm:cxn modelId="{A2A9CA53-FD0D-4A91-8166-21FF5DE74540}" type="presOf" srcId="{C71872C3-C2F7-4910-B860-60DFE506119D}" destId="{6013F958-1A9A-46B1-A99B-B5B2BEA914F3}" srcOrd="0" destOrd="0" presId="urn:microsoft.com/office/officeart/2005/8/layout/vList5"/>
    <dgm:cxn modelId="{68A1AC76-1DA3-4176-A079-AC2EE68D4943}" type="presOf" srcId="{4F602AEA-5A41-440F-922B-AFB1501872A6}" destId="{89E6204F-33C4-4384-965B-FDD4953BE50B}" srcOrd="0" destOrd="0" presId="urn:microsoft.com/office/officeart/2005/8/layout/vList5"/>
    <dgm:cxn modelId="{579A8877-1410-4733-A14C-8E2398E4F84F}" srcId="{52999160-73CC-4D2A-8604-438551585DBE}" destId="{5D85E18E-680D-4B90-8252-90F13E49514C}" srcOrd="2" destOrd="0" parTransId="{56D19767-2839-4B09-AB8F-8E4C6B36582C}" sibTransId="{7C7E27EC-6893-4958-A4EB-3042EF691E4F}"/>
    <dgm:cxn modelId="{D988C858-1B77-4421-9D64-51AFA7C36C3B}" type="presOf" srcId="{294421A3-342C-49A7-A9E7-D61BD905A5AB}" destId="{FE1D591C-7BB9-41EB-A114-D02E46CAA806}" srcOrd="0" destOrd="0" presId="urn:microsoft.com/office/officeart/2005/8/layout/vList5"/>
    <dgm:cxn modelId="{844F8A81-DE99-494B-B04A-4A4B6C28C65F}" srcId="{52999160-73CC-4D2A-8604-438551585DBE}" destId="{BCDF9A6A-49D4-4577-81E4-EDA47A7B19A4}" srcOrd="3" destOrd="0" parTransId="{371B0493-A675-4393-82B1-3850C21E107B}" sibTransId="{90987122-AC52-4611-ACDA-42D883B6D4F4}"/>
    <dgm:cxn modelId="{281D8382-3315-4E39-8D3D-E83A4D091D86}" srcId="{8248B18E-844E-4E46-9B4F-0671F7055976}" destId="{2B9FA884-5A56-47AD-9077-2F5B30205B8D}" srcOrd="0" destOrd="0" parTransId="{750F6E2E-B36C-41F9-91B7-2000DFFFDEFA}" sibTransId="{AAF0EF63-14F3-43EE-BAF7-6B54B1050DE1}"/>
    <dgm:cxn modelId="{B3E74F84-C8AB-4946-A2F3-1FF98CBF2D0D}" type="presOf" srcId="{5BDAE2B6-6863-474E-895B-0C71D21BF8BC}" destId="{D3ECAA45-D562-4944-9A73-36EE70BD135F}" srcOrd="0" destOrd="0" presId="urn:microsoft.com/office/officeart/2005/8/layout/vList5"/>
    <dgm:cxn modelId="{06916991-229B-4F21-B41F-CC2D26744508}" srcId="{BCDF9A6A-49D4-4577-81E4-EDA47A7B19A4}" destId="{294421A3-342C-49A7-A9E7-D61BD905A5AB}" srcOrd="0" destOrd="0" parTransId="{8C3777A3-5273-4285-8A3B-84FF76FDBD56}" sibTransId="{6FCC9C64-77DA-4D09-912F-8CDAB181B499}"/>
    <dgm:cxn modelId="{6C461A94-5E4C-4769-8248-07137AE1A523}" type="presOf" srcId="{52999160-73CC-4D2A-8604-438551585DBE}" destId="{BD2E5240-ADF5-4F42-B158-C884B4A68770}" srcOrd="0" destOrd="0" presId="urn:microsoft.com/office/officeart/2005/8/layout/vList5"/>
    <dgm:cxn modelId="{EC8390A8-D0A7-4C64-A3FA-2C032E05D0E1}" type="presOf" srcId="{5ACE5016-F51F-46C3-9BAF-ED73185FE08C}" destId="{D7A088A7-7E59-4E37-AA1F-2C1EAB8D1D10}" srcOrd="0" destOrd="1" presId="urn:microsoft.com/office/officeart/2005/8/layout/vList5"/>
    <dgm:cxn modelId="{0919D3AC-AB18-41CD-9770-CFEF3F5E2168}" srcId="{52999160-73CC-4D2A-8604-438551585DBE}" destId="{C71872C3-C2F7-4910-B860-60DFE506119D}" srcOrd="4" destOrd="0" parTransId="{D6D95A90-B3BE-4CCA-8ADC-75C5B55C2131}" sibTransId="{9FBE5DAF-F1A2-4FD1-9866-EF7668EAED5C}"/>
    <dgm:cxn modelId="{37A240BA-BF05-4E30-85C8-AC03788A519C}" type="presOf" srcId="{8248B18E-844E-4E46-9B4F-0671F7055976}" destId="{CFBF5EB0-17F4-4290-97F7-C57A00323C13}" srcOrd="0" destOrd="0" presId="urn:microsoft.com/office/officeart/2005/8/layout/vList5"/>
    <dgm:cxn modelId="{7712DABD-C5DB-47A3-BC73-707037C921ED}" type="presOf" srcId="{C41A5DDE-7EBB-4F7C-87F9-92BF59EDB97D}" destId="{A61B1E62-4934-4957-BB43-5B29224649AA}" srcOrd="0" destOrd="0" presId="urn:microsoft.com/office/officeart/2005/8/layout/vList5"/>
    <dgm:cxn modelId="{C05B46C1-B8BC-4589-A5BE-3BAA6A362614}" srcId="{8248B18E-844E-4E46-9B4F-0671F7055976}" destId="{5ACE5016-F51F-46C3-9BAF-ED73185FE08C}" srcOrd="1" destOrd="0" parTransId="{B331B4CC-63EC-4FE5-BDCD-C75E4BAAC784}" sibTransId="{2C326FB5-AD2D-471C-9231-249EB3E7EC1F}"/>
    <dgm:cxn modelId="{A7D8FAD2-9F88-4CA4-88A0-840CC1DDAF24}" type="presOf" srcId="{BCDF9A6A-49D4-4577-81E4-EDA47A7B19A4}" destId="{8698CC45-A3AA-4BF9-AC36-1469F01AC62B}" srcOrd="0" destOrd="0" presId="urn:microsoft.com/office/officeart/2005/8/layout/vList5"/>
    <dgm:cxn modelId="{85838AD7-D87B-4308-A4F7-C80E0289C86F}" type="presOf" srcId="{15872D7D-B058-4791-A954-0C5567EC42DB}" destId="{89E6204F-33C4-4384-965B-FDD4953BE50B}" srcOrd="0" destOrd="1" presId="urn:microsoft.com/office/officeart/2005/8/layout/vList5"/>
    <dgm:cxn modelId="{DE01AEDB-F9E0-498E-AC7C-1930919159D8}" type="presOf" srcId="{5D85E18E-680D-4B90-8252-90F13E49514C}" destId="{03496615-F222-47BC-8DAB-E3DEABC5B0F4}" srcOrd="0" destOrd="0" presId="urn:microsoft.com/office/officeart/2005/8/layout/vList5"/>
    <dgm:cxn modelId="{D47EFFDC-D364-456D-8A41-9F90371AE8D1}" srcId="{52999160-73CC-4D2A-8604-438551585DBE}" destId="{5BDAE2B6-6863-474E-895B-0C71D21BF8BC}" srcOrd="1" destOrd="0" parTransId="{765077C7-BDD5-48FA-8B02-5B4D35A09380}" sibTransId="{C455C74F-96EE-4899-8143-979879EA6185}"/>
    <dgm:cxn modelId="{D00969EF-4F8C-4D05-A1E8-519CA7E07030}" srcId="{52999160-73CC-4D2A-8604-438551585DBE}" destId="{8248B18E-844E-4E46-9B4F-0671F7055976}" srcOrd="0" destOrd="0" parTransId="{6AEA46AA-6710-44C8-A2C8-9CCF6D555FC4}" sibTransId="{F755D219-0A50-42F9-B44A-C951536FF785}"/>
    <dgm:cxn modelId="{69E2CBF3-00BB-4B2A-B992-29CF760D790C}" type="presOf" srcId="{2B9FA884-5A56-47AD-9077-2F5B30205B8D}" destId="{D7A088A7-7E59-4E37-AA1F-2C1EAB8D1D10}" srcOrd="0" destOrd="0" presId="urn:microsoft.com/office/officeart/2005/8/layout/vList5"/>
    <dgm:cxn modelId="{9FE9F6FB-5A60-41E9-B44B-9679BE1A0F03}" srcId="{5BDAE2B6-6863-474E-895B-0C71D21BF8BC}" destId="{4F602AEA-5A41-440F-922B-AFB1501872A6}" srcOrd="0" destOrd="0" parTransId="{ED1D8B63-811C-4AFD-A38D-F1196914AB05}" sibTransId="{8797071F-D3F1-45E9-99D1-BA2FF5F99C07}"/>
    <dgm:cxn modelId="{2A5AD365-C913-4ACF-8E78-F32344CCC37D}" type="presParOf" srcId="{BD2E5240-ADF5-4F42-B158-C884B4A68770}" destId="{70D5F076-68F5-4A80-9D6B-7E7A8D8F8677}" srcOrd="0" destOrd="0" presId="urn:microsoft.com/office/officeart/2005/8/layout/vList5"/>
    <dgm:cxn modelId="{98F2C6AB-9E2F-4426-A31E-3E14A2D35B36}" type="presParOf" srcId="{70D5F076-68F5-4A80-9D6B-7E7A8D8F8677}" destId="{CFBF5EB0-17F4-4290-97F7-C57A00323C13}" srcOrd="0" destOrd="0" presId="urn:microsoft.com/office/officeart/2005/8/layout/vList5"/>
    <dgm:cxn modelId="{1A71A612-1E74-4E19-9555-A5E9CF79A3EC}" type="presParOf" srcId="{70D5F076-68F5-4A80-9D6B-7E7A8D8F8677}" destId="{D7A088A7-7E59-4E37-AA1F-2C1EAB8D1D10}" srcOrd="1" destOrd="0" presId="urn:microsoft.com/office/officeart/2005/8/layout/vList5"/>
    <dgm:cxn modelId="{53591AD4-7D42-44ED-80D7-00CF78F286F7}" type="presParOf" srcId="{BD2E5240-ADF5-4F42-B158-C884B4A68770}" destId="{03DEEDF6-1DA6-4EA5-83C6-8C26E51C072F}" srcOrd="1" destOrd="0" presId="urn:microsoft.com/office/officeart/2005/8/layout/vList5"/>
    <dgm:cxn modelId="{7FA576ED-8F46-4ADD-AF4C-6E7678CD5564}" type="presParOf" srcId="{BD2E5240-ADF5-4F42-B158-C884B4A68770}" destId="{67D56B50-D8BD-46DC-A91D-BF1E7045CCEE}" srcOrd="2" destOrd="0" presId="urn:microsoft.com/office/officeart/2005/8/layout/vList5"/>
    <dgm:cxn modelId="{5788D90E-48C7-4DD5-B352-009124346823}" type="presParOf" srcId="{67D56B50-D8BD-46DC-A91D-BF1E7045CCEE}" destId="{D3ECAA45-D562-4944-9A73-36EE70BD135F}" srcOrd="0" destOrd="0" presId="urn:microsoft.com/office/officeart/2005/8/layout/vList5"/>
    <dgm:cxn modelId="{CE496866-A148-4D2C-A4FF-1D30FD560100}" type="presParOf" srcId="{67D56B50-D8BD-46DC-A91D-BF1E7045CCEE}" destId="{89E6204F-33C4-4384-965B-FDD4953BE50B}" srcOrd="1" destOrd="0" presId="urn:microsoft.com/office/officeart/2005/8/layout/vList5"/>
    <dgm:cxn modelId="{7D871FF0-C1A1-460B-AD86-C14EDF8852CC}" type="presParOf" srcId="{BD2E5240-ADF5-4F42-B158-C884B4A68770}" destId="{B33F72DE-C88C-4013-A777-450DDC157B35}" srcOrd="3" destOrd="0" presId="urn:microsoft.com/office/officeart/2005/8/layout/vList5"/>
    <dgm:cxn modelId="{0344872F-E865-4CEC-8903-0B5AA5FF57E1}" type="presParOf" srcId="{BD2E5240-ADF5-4F42-B158-C884B4A68770}" destId="{D78E022D-A16D-4077-9A07-F9028B351F1D}" srcOrd="4" destOrd="0" presId="urn:microsoft.com/office/officeart/2005/8/layout/vList5"/>
    <dgm:cxn modelId="{0738C8B0-A24E-403B-A9ED-EBBA4702B92C}" type="presParOf" srcId="{D78E022D-A16D-4077-9A07-F9028B351F1D}" destId="{03496615-F222-47BC-8DAB-E3DEABC5B0F4}" srcOrd="0" destOrd="0" presId="urn:microsoft.com/office/officeart/2005/8/layout/vList5"/>
    <dgm:cxn modelId="{B4C73FF2-7C18-4B09-9849-8722A4074E56}" type="presParOf" srcId="{D78E022D-A16D-4077-9A07-F9028B351F1D}" destId="{A61B1E62-4934-4957-BB43-5B29224649AA}" srcOrd="1" destOrd="0" presId="urn:microsoft.com/office/officeart/2005/8/layout/vList5"/>
    <dgm:cxn modelId="{62CEAC5B-C674-487B-A781-4C1F09D09660}" type="presParOf" srcId="{BD2E5240-ADF5-4F42-B158-C884B4A68770}" destId="{32822FE9-F42C-40D4-83D4-1E7D5DF4EC86}" srcOrd="5" destOrd="0" presId="urn:microsoft.com/office/officeart/2005/8/layout/vList5"/>
    <dgm:cxn modelId="{64B46E2D-B07A-4F29-9004-27E692E41433}" type="presParOf" srcId="{BD2E5240-ADF5-4F42-B158-C884B4A68770}" destId="{CBF89E49-29DF-4424-B4AA-08E63E206627}" srcOrd="6" destOrd="0" presId="urn:microsoft.com/office/officeart/2005/8/layout/vList5"/>
    <dgm:cxn modelId="{ADC16888-472E-4474-A9D2-56FF47CCB07F}" type="presParOf" srcId="{CBF89E49-29DF-4424-B4AA-08E63E206627}" destId="{8698CC45-A3AA-4BF9-AC36-1469F01AC62B}" srcOrd="0" destOrd="0" presId="urn:microsoft.com/office/officeart/2005/8/layout/vList5"/>
    <dgm:cxn modelId="{0B51A8B0-DDE4-41CB-96ED-D496761FDC48}" type="presParOf" srcId="{CBF89E49-29DF-4424-B4AA-08E63E206627}" destId="{FE1D591C-7BB9-41EB-A114-D02E46CAA806}" srcOrd="1" destOrd="0" presId="urn:microsoft.com/office/officeart/2005/8/layout/vList5"/>
    <dgm:cxn modelId="{0C4620CD-51C4-43F0-8C0B-6BCE431A6747}" type="presParOf" srcId="{BD2E5240-ADF5-4F42-B158-C884B4A68770}" destId="{17073A1D-39A7-41AB-842C-C218A2BFC129}" srcOrd="7" destOrd="0" presId="urn:microsoft.com/office/officeart/2005/8/layout/vList5"/>
    <dgm:cxn modelId="{2FEC4B1C-69E7-4490-895B-00CE1A7D07AB}" type="presParOf" srcId="{BD2E5240-ADF5-4F42-B158-C884B4A68770}" destId="{2BE1EDEA-EEE9-422A-8271-B10F477E128E}" srcOrd="8" destOrd="0" presId="urn:microsoft.com/office/officeart/2005/8/layout/vList5"/>
    <dgm:cxn modelId="{743F388D-3029-4398-82C7-3BE26E96BDDB}" type="presParOf" srcId="{2BE1EDEA-EEE9-422A-8271-B10F477E128E}" destId="{6013F958-1A9A-46B1-A99B-B5B2BEA914F3}" srcOrd="0" destOrd="0" presId="urn:microsoft.com/office/officeart/2005/8/layout/vList5"/>
    <dgm:cxn modelId="{4206799A-44C5-4046-966F-DD60DE0D2B6A}" type="presParOf" srcId="{2BE1EDEA-EEE9-422A-8271-B10F477E128E}" destId="{6CA885EE-B907-434E-82FC-313B91DCA0B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3BA333-83B9-4122-AC18-DE7F5AB55FB7}">
      <dsp:nvSpPr>
        <dsp:cNvPr id="0" name=""/>
        <dsp:cNvSpPr/>
      </dsp:nvSpPr>
      <dsp:spPr>
        <a:xfrm>
          <a:off x="21191"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150000"/>
            </a:lnSpc>
            <a:spcBef>
              <a:spcPct val="0"/>
            </a:spcBef>
            <a:spcAft>
              <a:spcPct val="35000"/>
            </a:spcAft>
            <a:buFont typeface="Arial" panose="020B0604020202020204" pitchFamily="34" charset="0"/>
            <a:buNone/>
          </a:pPr>
          <a:r>
            <a:rPr lang="en-GB" sz="1400" b="0" i="0" kern="1200">
              <a:solidFill>
                <a:sysClr val="window" lastClr="FFFFFF"/>
              </a:solidFill>
              <a:latin typeface="Aptos" panose="02110004020202020204"/>
              <a:ea typeface="+mn-ea"/>
              <a:cs typeface="+mn-cs"/>
            </a:rPr>
            <a:t>General Practitioner’s Committee England (GPCE)</a:t>
          </a:r>
          <a:endParaRPr lang="en-GB" sz="1400" kern="1200">
            <a:solidFill>
              <a:sysClr val="window" lastClr="FFFFFF"/>
            </a:solidFill>
            <a:latin typeface="Aptos" panose="02110004020202020204"/>
            <a:ea typeface="+mn-ea"/>
            <a:cs typeface="+mn-cs"/>
          </a:endParaRPr>
        </a:p>
      </dsp:txBody>
      <dsp:txXfrm>
        <a:off x="21191" y="60155"/>
        <a:ext cx="1646134" cy="1648330"/>
      </dsp:txXfrm>
    </dsp:sp>
    <dsp:sp modelId="{66501FFA-FFA8-4269-9B5A-1758349B2B23}">
      <dsp:nvSpPr>
        <dsp:cNvPr id="0" name=""/>
        <dsp:cNvSpPr/>
      </dsp:nvSpPr>
      <dsp:spPr>
        <a:xfrm>
          <a:off x="1831940"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150000"/>
            </a:lnSpc>
            <a:spcBef>
              <a:spcPct val="0"/>
            </a:spcBef>
            <a:spcAft>
              <a:spcPct val="35000"/>
            </a:spcAft>
            <a:buFont typeface="Arial" panose="020B0604020202020204" pitchFamily="34" charset="0"/>
            <a:buNone/>
          </a:pPr>
          <a:r>
            <a:rPr lang="en-GB" sz="1400" kern="1200">
              <a:solidFill>
                <a:sysClr val="window" lastClr="FFFFFF"/>
              </a:solidFill>
              <a:latin typeface="Aptos" panose="02110004020202020204"/>
              <a:ea typeface="+mn-ea"/>
              <a:cs typeface="+mn-cs"/>
            </a:rPr>
            <a:t>Royal College of </a:t>
          </a:r>
          <a:r>
            <a:rPr lang="en-GB" sz="1400" b="0" i="0" kern="1200">
              <a:solidFill>
                <a:sysClr val="window" lastClr="FFFFFF"/>
              </a:solidFill>
              <a:latin typeface="Aptos" panose="02110004020202020204"/>
              <a:ea typeface="+mn-ea"/>
              <a:cs typeface="+mn-cs"/>
            </a:rPr>
            <a:t>General Practitioners (RCGP)</a:t>
          </a:r>
        </a:p>
      </dsp:txBody>
      <dsp:txXfrm>
        <a:off x="1831940" y="60155"/>
        <a:ext cx="1646134" cy="1648330"/>
      </dsp:txXfrm>
    </dsp:sp>
    <dsp:sp modelId="{372127BF-6B38-440B-B887-5A80D8E6AFD0}">
      <dsp:nvSpPr>
        <dsp:cNvPr id="0" name=""/>
        <dsp:cNvSpPr/>
      </dsp:nvSpPr>
      <dsp:spPr>
        <a:xfrm>
          <a:off x="3642688"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150000"/>
            </a:lnSpc>
            <a:spcBef>
              <a:spcPct val="0"/>
            </a:spcBef>
            <a:spcAft>
              <a:spcPct val="35000"/>
            </a:spcAft>
            <a:buFont typeface="Arial" panose="020B0604020202020204" pitchFamily="34" charset="0"/>
            <a:buNone/>
          </a:pPr>
          <a:r>
            <a:rPr lang="en-GB" sz="1400" b="0" i="0" kern="1200">
              <a:solidFill>
                <a:sysClr val="window" lastClr="FFFFFF"/>
              </a:solidFill>
              <a:latin typeface="Aptos" panose="02110004020202020204"/>
              <a:ea typeface="+mn-ea"/>
              <a:cs typeface="+mn-cs"/>
            </a:rPr>
            <a:t>National Association of Primary Care (NAPC) </a:t>
          </a:r>
        </a:p>
      </dsp:txBody>
      <dsp:txXfrm>
        <a:off x="3642688" y="60155"/>
        <a:ext cx="1646134" cy="1648330"/>
      </dsp:txXfrm>
    </dsp:sp>
    <dsp:sp modelId="{1F06885E-204E-40CB-BBF7-D1624DA8ACC6}">
      <dsp:nvSpPr>
        <dsp:cNvPr id="0" name=""/>
        <dsp:cNvSpPr/>
      </dsp:nvSpPr>
      <dsp:spPr>
        <a:xfrm>
          <a:off x="5433551"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150000"/>
            </a:lnSpc>
            <a:spcBef>
              <a:spcPct val="0"/>
            </a:spcBef>
            <a:spcAft>
              <a:spcPct val="35000"/>
            </a:spcAft>
            <a:buFont typeface="Arial" panose="020B0604020202020204" pitchFamily="34" charset="0"/>
            <a:buNone/>
          </a:pPr>
          <a:r>
            <a:rPr lang="en-GB" sz="1400" b="0" i="0" kern="1200">
              <a:solidFill>
                <a:sysClr val="window" lastClr="FFFFFF"/>
              </a:solidFill>
              <a:latin typeface="Aptos" panose="02110004020202020204"/>
              <a:ea typeface="+mn-ea"/>
              <a:cs typeface="+mn-cs"/>
            </a:rPr>
            <a:t>National Voices and Healthwatch</a:t>
          </a:r>
        </a:p>
      </dsp:txBody>
      <dsp:txXfrm>
        <a:off x="5433551" y="60155"/>
        <a:ext cx="1646134" cy="1648330"/>
      </dsp:txXfrm>
    </dsp:sp>
    <dsp:sp modelId="{037ADABC-1BCB-42D3-B145-7F7DB5F1EB00}">
      <dsp:nvSpPr>
        <dsp:cNvPr id="0" name=""/>
        <dsp:cNvSpPr/>
      </dsp:nvSpPr>
      <dsp:spPr>
        <a:xfrm>
          <a:off x="7250934" y="73410"/>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150000"/>
            </a:lnSpc>
            <a:spcBef>
              <a:spcPct val="0"/>
            </a:spcBef>
            <a:spcAft>
              <a:spcPct val="35000"/>
            </a:spcAft>
            <a:buFont typeface="Arial" panose="020B0604020202020204" pitchFamily="34" charset="0"/>
            <a:buNone/>
          </a:pPr>
          <a:r>
            <a:rPr lang="en-GB" sz="1400" b="0" i="0" kern="1200">
              <a:solidFill>
                <a:sysClr val="window" lastClr="FFFFFF"/>
              </a:solidFill>
              <a:latin typeface="Aptos" panose="02110004020202020204"/>
              <a:ea typeface="+mn-ea"/>
              <a:cs typeface="+mn-cs"/>
            </a:rPr>
            <a:t>NHS Confederation  </a:t>
          </a:r>
        </a:p>
      </dsp:txBody>
      <dsp:txXfrm>
        <a:off x="7250934" y="73410"/>
        <a:ext cx="1646134" cy="1648330"/>
      </dsp:txXfrm>
    </dsp:sp>
    <dsp:sp modelId="{F9CDFE0B-E853-41FF-9426-95296829AA2F}">
      <dsp:nvSpPr>
        <dsp:cNvPr id="0" name=""/>
        <dsp:cNvSpPr/>
      </dsp:nvSpPr>
      <dsp:spPr>
        <a:xfrm>
          <a:off x="9055048" y="60155"/>
          <a:ext cx="1646134" cy="1648330"/>
        </a:xfrm>
        <a:prstGeom prst="rect">
          <a:avLst/>
        </a:prstGeom>
        <a:solidFill>
          <a:srgbClr val="0070C0"/>
        </a:solidFill>
        <a:ln w="1905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150000"/>
            </a:lnSpc>
            <a:spcBef>
              <a:spcPct val="0"/>
            </a:spcBef>
            <a:spcAft>
              <a:spcPct val="35000"/>
            </a:spcAft>
            <a:buFont typeface="Arial" panose="020B0604020202020204" pitchFamily="34" charset="0"/>
            <a:buNone/>
          </a:pPr>
          <a:r>
            <a:rPr lang="en-GB" sz="1400" b="0" i="0" kern="1200">
              <a:solidFill>
                <a:sysClr val="window" lastClr="FFFFFF"/>
              </a:solidFill>
              <a:latin typeface="Aptos" panose="02110004020202020204"/>
              <a:ea typeface="+mn-ea"/>
              <a:cs typeface="+mn-cs"/>
            </a:rPr>
            <a:t>Institute of General Practice Management (IGPM) </a:t>
          </a:r>
        </a:p>
      </dsp:txBody>
      <dsp:txXfrm>
        <a:off x="9055048" y="60155"/>
        <a:ext cx="1646134" cy="16483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A088A7-7E59-4E37-AA1F-2C1EAB8D1D10}">
      <dsp:nvSpPr>
        <dsp:cNvPr id="0" name=""/>
        <dsp:cNvSpPr/>
      </dsp:nvSpPr>
      <dsp:spPr>
        <a:xfrm rot="5400000">
          <a:off x="6281170" y="-2405862"/>
          <a:ext cx="1864732"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The PCN DES capacity and access payment (including CASP and CAIP), worth £292m, is being re-purposed for a practice level GP Reimbursement Scheme</a:t>
          </a:r>
          <a:r>
            <a:rPr lang="en-GB" sz="1400" kern="1200"/>
            <a:t>. </a:t>
          </a:r>
          <a:endParaRPr lang="en-GB" sz="1400" kern="1200">
            <a:ea typeface="+mn-lt"/>
            <a:cs typeface="+mn-lt"/>
          </a:endParaRPr>
        </a:p>
        <a:p>
          <a:pPr marL="114300" lvl="1" indent="-114300" algn="l" defTabSz="622300">
            <a:lnSpc>
              <a:spcPct val="90000"/>
            </a:lnSpc>
            <a:spcBef>
              <a:spcPct val="0"/>
            </a:spcBef>
            <a:spcAft>
              <a:spcPct val="15000"/>
            </a:spcAft>
            <a:buChar char="•"/>
          </a:pPr>
          <a:r>
            <a:rPr lang="en-GB" sz="1400" kern="1200"/>
            <a:t>The funding will be available to practices to recruit additional GPs or fund additional sessions from existing GPs to support clinical same day urgent access in general practice. </a:t>
          </a:r>
          <a:r>
            <a:rPr lang="en-GB" sz="1400" b="0" kern="1200">
              <a:solidFill>
                <a:schemeClr val="tx1"/>
              </a:solidFill>
            </a:rPr>
            <a:t>This equates to approximately 0.26WTE GP per practice.</a:t>
          </a:r>
          <a:endParaRPr lang="en-GB" sz="1400" b="0" kern="1200">
            <a:ea typeface="+mn-lt"/>
            <a:cs typeface="+mn-lt"/>
          </a:endParaRPr>
        </a:p>
        <a:p>
          <a:pPr marL="114300" lvl="1" indent="-114300" algn="l" defTabSz="622300">
            <a:lnSpc>
              <a:spcPct val="90000"/>
            </a:lnSpc>
            <a:spcBef>
              <a:spcPct val="0"/>
            </a:spcBef>
            <a:spcAft>
              <a:spcPct val="15000"/>
            </a:spcAft>
            <a:buChar char="•"/>
          </a:pPr>
          <a:r>
            <a:rPr lang="en-GB" sz="1400" b="0" kern="1200">
              <a:solidFill>
                <a:schemeClr val="tx1"/>
              </a:solidFill>
            </a:rPr>
            <a:t>To support understanding of demand in general practice data will be collected against 5 access metrics and practices encouraged to use this data to improve services for patients.</a:t>
          </a:r>
          <a:endParaRPr lang="en-GB" sz="1400" b="0" kern="1200">
            <a:ea typeface="+mn-lt"/>
            <a:cs typeface="+mn-lt"/>
          </a:endParaRPr>
        </a:p>
      </dsp:txBody>
      <dsp:txXfrm rot="-5400000">
        <a:off x="3642158" y="324179"/>
        <a:ext cx="7051729" cy="1682674"/>
      </dsp:txXfrm>
    </dsp:sp>
    <dsp:sp modelId="{CFBF5EB0-17F4-4290-97F7-C57A00323C13}">
      <dsp:nvSpPr>
        <dsp:cNvPr id="0" name=""/>
        <dsp:cNvSpPr/>
      </dsp:nvSpPr>
      <dsp:spPr>
        <a:xfrm>
          <a:off x="6" y="0"/>
          <a:ext cx="3266512" cy="2330915"/>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t>New Practice Level GP Reimbursement Scheme</a:t>
          </a:r>
        </a:p>
      </dsp:txBody>
      <dsp:txXfrm>
        <a:off x="113792" y="113786"/>
        <a:ext cx="3038940" cy="2103343"/>
      </dsp:txXfrm>
    </dsp:sp>
    <dsp:sp modelId="{3038A2E1-CC5C-4DF1-A5EE-B3B14B7FF239}">
      <dsp:nvSpPr>
        <dsp:cNvPr id="0" name=""/>
        <dsp:cNvSpPr/>
      </dsp:nvSpPr>
      <dsp:spPr>
        <a:xfrm rot="5400000">
          <a:off x="6281170" y="41598"/>
          <a:ext cx="1864732"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The PCN DES is being changed to allow PCNs to claim for GPs at any stage in their career  and increase the maximum reimbursement for GPs (up to the top of the range for salaried GPs) - </a:t>
          </a:r>
          <a:r>
            <a:rPr lang="en-GB" sz="1400" b="0" kern="1200">
              <a:solidFill>
                <a:schemeClr val="tx1"/>
              </a:solidFill>
            </a:rPr>
            <a:t>removing the previous restriction that ARRS funding can only be claimed for recently qualified GPs. </a:t>
          </a:r>
          <a:endParaRPr lang="en-GB" sz="1400" kern="1200"/>
        </a:p>
        <a:p>
          <a:pPr marL="114300" lvl="1" indent="-114300" algn="l" defTabSz="622300">
            <a:lnSpc>
              <a:spcPct val="90000"/>
            </a:lnSpc>
            <a:spcBef>
              <a:spcPct val="0"/>
            </a:spcBef>
            <a:spcAft>
              <a:spcPct val="15000"/>
            </a:spcAft>
            <a:buChar char="•"/>
          </a:pPr>
          <a:r>
            <a:rPr lang="en-GB" sz="1400" kern="1200">
              <a:ea typeface="+mn-lt"/>
              <a:cs typeface="+mn-lt"/>
            </a:rPr>
            <a:t>PCNs will be allowed to recruit to other non-patient facing roles (roles that are not set out in the role specifications in the DES), with commissioner agreement. </a:t>
          </a:r>
        </a:p>
      </dsp:txBody>
      <dsp:txXfrm rot="-5400000">
        <a:off x="3642158" y="2771640"/>
        <a:ext cx="7051729" cy="1682674"/>
      </dsp:txXfrm>
    </dsp:sp>
    <dsp:sp modelId="{D6F2D39D-1A76-4E78-9D12-9F8C93125DF0}">
      <dsp:nvSpPr>
        <dsp:cNvPr id="0" name=""/>
        <dsp:cNvSpPr/>
      </dsp:nvSpPr>
      <dsp:spPr>
        <a:xfrm>
          <a:off x="6" y="2447578"/>
          <a:ext cx="3266512" cy="2330915"/>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Changes to the Additional Roles and Reimbursement Scheme (ARRS)</a:t>
          </a:r>
        </a:p>
      </dsp:txBody>
      <dsp:txXfrm>
        <a:off x="113792" y="2561364"/>
        <a:ext cx="3038940" cy="21033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38A2E1-CC5C-4DF1-A5EE-B3B14B7FF239}">
      <dsp:nvSpPr>
        <dsp:cNvPr id="0" name=""/>
        <dsp:cNvSpPr/>
      </dsp:nvSpPr>
      <dsp:spPr>
        <a:xfrm rot="5400000">
          <a:off x="6597558" y="-2799073"/>
          <a:ext cx="1231955"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Revised heart failure indicator and two new indicators focusing on referrals into weight management services and obesity management.</a:t>
          </a:r>
          <a:endParaRPr lang="en-GB" sz="1400" kern="1200"/>
        </a:p>
        <a:p>
          <a:pPr marL="114300" lvl="1" indent="-114300" algn="l" defTabSz="622300">
            <a:lnSpc>
              <a:spcPct val="90000"/>
            </a:lnSpc>
            <a:spcBef>
              <a:spcPct val="0"/>
            </a:spcBef>
            <a:spcAft>
              <a:spcPct val="15000"/>
            </a:spcAft>
            <a:buChar char="•"/>
          </a:pPr>
          <a:r>
            <a:rPr lang="en-GB" sz="1400" kern="1200">
              <a:solidFill>
                <a:schemeClr val="tx1"/>
              </a:solidFill>
            </a:rPr>
            <a:t>A new diabetes indicator requiring delivery of all 8 NICE recommended care processes. </a:t>
          </a:r>
        </a:p>
        <a:p>
          <a:pPr marL="114300" lvl="1" indent="-114300" algn="l" defTabSz="622300">
            <a:lnSpc>
              <a:spcPct val="90000"/>
            </a:lnSpc>
            <a:spcBef>
              <a:spcPct val="0"/>
            </a:spcBef>
            <a:spcAft>
              <a:spcPct val="15000"/>
            </a:spcAft>
            <a:buChar char="•"/>
          </a:pPr>
          <a:r>
            <a:rPr lang="en-GB" sz="1400" kern="1200">
              <a:ea typeface="+mn-lt"/>
              <a:cs typeface="+mn-lt"/>
            </a:rPr>
            <a:t>The changes will equate to18 points worth c. </a:t>
          </a:r>
          <a:r>
            <a:rPr lang="en-GB" sz="1400" b="0" kern="1200">
              <a:ea typeface="+mn-lt"/>
              <a:cs typeface="+mn-lt"/>
            </a:rPr>
            <a:t>£</a:t>
          </a:r>
          <a:r>
            <a:rPr lang="en-GB" sz="1400" b="0" kern="1200">
              <a:solidFill>
                <a:schemeClr val="tx1"/>
              </a:solidFill>
              <a:ea typeface="+mn-lt"/>
              <a:cs typeface="+mn-lt"/>
            </a:rPr>
            <a:t>25m of additional </a:t>
          </a:r>
          <a:r>
            <a:rPr lang="en-GB" sz="1400" kern="1200">
              <a:solidFill>
                <a:schemeClr val="tx1"/>
              </a:solidFill>
              <a:ea typeface="+mn-lt"/>
              <a:cs typeface="+mn-lt"/>
            </a:rPr>
            <a:t>funding to QOF.</a:t>
          </a:r>
          <a:endParaRPr lang="en-GB" sz="1400" kern="1200">
            <a:solidFill>
              <a:schemeClr val="tx1"/>
            </a:solidFill>
          </a:endParaRPr>
        </a:p>
      </dsp:txBody>
      <dsp:txXfrm rot="-5400000">
        <a:off x="3642157" y="216467"/>
        <a:ext cx="7082619" cy="1111677"/>
      </dsp:txXfrm>
    </dsp:sp>
    <dsp:sp modelId="{D6F2D39D-1A76-4E78-9D12-9F8C93125DF0}">
      <dsp:nvSpPr>
        <dsp:cNvPr id="0" name=""/>
        <dsp:cNvSpPr/>
      </dsp:nvSpPr>
      <dsp:spPr>
        <a:xfrm>
          <a:off x="6" y="14575"/>
          <a:ext cx="3266512" cy="1539944"/>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Quality and Outcomes Framework (QOF) </a:t>
          </a:r>
        </a:p>
      </dsp:txBody>
      <dsp:txXfrm>
        <a:off x="75180" y="89749"/>
        <a:ext cx="3116164" cy="1389596"/>
      </dsp:txXfrm>
    </dsp:sp>
    <dsp:sp modelId="{8D584985-3310-4E55-B4FF-D7541D2287D7}">
      <dsp:nvSpPr>
        <dsp:cNvPr id="0" name=""/>
        <dsp:cNvSpPr/>
      </dsp:nvSpPr>
      <dsp:spPr>
        <a:xfrm rot="5400000">
          <a:off x="6597558" y="-1182132"/>
          <a:ext cx="1231955"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As part of essential services, offer RSV vaccinations to all aligned care home residents (older adults) and all practice registered patients aged 80 and over who have not previously been vaccinated. </a:t>
          </a:r>
        </a:p>
        <a:p>
          <a:pPr marL="114300" lvl="1" indent="-114300" algn="l" defTabSz="622300">
            <a:lnSpc>
              <a:spcPct val="90000"/>
            </a:lnSpc>
            <a:spcBef>
              <a:spcPct val="0"/>
            </a:spcBef>
            <a:spcAft>
              <a:spcPct val="15000"/>
            </a:spcAft>
            <a:buChar char="•"/>
          </a:pPr>
          <a:r>
            <a:rPr lang="en-GB" sz="1400" kern="1200">
              <a:ea typeface="+mn-lt"/>
              <a:cs typeface="+mn-lt"/>
            </a:rPr>
            <a:t>Support increased uptake of seasonal and routine vaccinations in care homes.</a:t>
          </a:r>
        </a:p>
      </dsp:txBody>
      <dsp:txXfrm rot="-5400000">
        <a:off x="3642157" y="1833408"/>
        <a:ext cx="7082619" cy="1111677"/>
      </dsp:txXfrm>
    </dsp:sp>
    <dsp:sp modelId="{7D7F2CB1-6601-4B5A-B683-124D66AE2962}">
      <dsp:nvSpPr>
        <dsp:cNvPr id="0" name=""/>
        <dsp:cNvSpPr/>
      </dsp:nvSpPr>
      <dsp:spPr>
        <a:xfrm>
          <a:off x="6" y="1619274"/>
          <a:ext cx="3266512" cy="1539944"/>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Expansion of eligible cohort for RSV vaccinations, and increasing care home vaccination levels </a:t>
          </a:r>
          <a:endParaRPr lang="en-GB" sz="1400" kern="1200"/>
        </a:p>
      </dsp:txBody>
      <dsp:txXfrm>
        <a:off x="75180" y="1694448"/>
        <a:ext cx="3116164" cy="1389596"/>
      </dsp:txXfrm>
    </dsp:sp>
    <dsp:sp modelId="{5A2949AC-0E68-4A9F-A1DE-B5AB265D38A0}">
      <dsp:nvSpPr>
        <dsp:cNvPr id="0" name=""/>
        <dsp:cNvSpPr/>
      </dsp:nvSpPr>
      <dsp:spPr>
        <a:xfrm rot="5400000">
          <a:off x="6597558" y="434809"/>
          <a:ext cx="1231955"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The 25/26 enhanced service will be retired and the funding, worth £82m, moved into the core contract and distributed via global sum, with requirements to continue prioritising A&amp;G, and use of local referral pathways such as the Single Point of Access (</a:t>
          </a:r>
          <a:r>
            <a:rPr lang="en-GB" sz="1400" kern="1200" err="1">
              <a:ea typeface="+mn-lt"/>
              <a:cs typeface="+mn-lt"/>
            </a:rPr>
            <a:t>SPoA</a:t>
          </a:r>
          <a:r>
            <a:rPr lang="en-GB" sz="1400" kern="1200">
              <a:ea typeface="+mn-lt"/>
              <a:cs typeface="+mn-lt"/>
            </a:rPr>
            <a:t>), once introduced.</a:t>
          </a:r>
          <a:endParaRPr lang="en-GB" sz="1400" kern="1200"/>
        </a:p>
      </dsp:txBody>
      <dsp:txXfrm rot="-5400000">
        <a:off x="3642157" y="3450350"/>
        <a:ext cx="7082619" cy="1111677"/>
      </dsp:txXfrm>
    </dsp:sp>
    <dsp:sp modelId="{E507BE65-E8A2-446B-9623-D10FB6EB2289}">
      <dsp:nvSpPr>
        <dsp:cNvPr id="0" name=""/>
        <dsp:cNvSpPr/>
      </dsp:nvSpPr>
      <dsp:spPr>
        <a:xfrm>
          <a:off x="6" y="3236216"/>
          <a:ext cx="3266512" cy="1539944"/>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Advice and Guidance </a:t>
          </a:r>
        </a:p>
      </dsp:txBody>
      <dsp:txXfrm>
        <a:off x="75180" y="3311390"/>
        <a:ext cx="3116164" cy="13895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A088A7-7E59-4E37-AA1F-2C1EAB8D1D10}">
      <dsp:nvSpPr>
        <dsp:cNvPr id="0" name=""/>
        <dsp:cNvSpPr/>
      </dsp:nvSpPr>
      <dsp:spPr>
        <a:xfrm rot="5400000">
          <a:off x="6943900" y="-3187997"/>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Require practices to engage with and share data with the Lung Cancer Screening Programme. </a:t>
          </a:r>
        </a:p>
      </dsp:txBody>
      <dsp:txXfrm rot="-5400000">
        <a:off x="3678177" y="107568"/>
        <a:ext cx="7112916" cy="551627"/>
      </dsp:txXfrm>
    </dsp:sp>
    <dsp:sp modelId="{CFBF5EB0-17F4-4290-97F7-C57A00323C13}">
      <dsp:nvSpPr>
        <dsp:cNvPr id="0" name=""/>
        <dsp:cNvSpPr/>
      </dsp:nvSpPr>
      <dsp:spPr>
        <a:xfrm>
          <a:off x="0" y="0"/>
          <a:ext cx="3338552"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Engagement with the Lung Cancer Screening Programme </a:t>
          </a:r>
          <a:endParaRPr lang="en-GB" sz="1400" kern="1200"/>
        </a:p>
      </dsp:txBody>
      <dsp:txXfrm>
        <a:off x="37302" y="37302"/>
        <a:ext cx="3263948" cy="689535"/>
      </dsp:txXfrm>
    </dsp:sp>
    <dsp:sp modelId="{7987D5F9-EC4E-45EF-B70D-4B3306E27462}">
      <dsp:nvSpPr>
        <dsp:cNvPr id="0" name=""/>
        <dsp:cNvSpPr/>
      </dsp:nvSpPr>
      <dsp:spPr>
        <a:xfrm rot="5400000">
          <a:off x="6943900" y="-2385651"/>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Roll out the NHS staff survey to all practice and PCN staff (in years when funded). Practices will be provided with tailored reports that can inform workforce planning.</a:t>
          </a:r>
        </a:p>
      </dsp:txBody>
      <dsp:txXfrm rot="-5400000">
        <a:off x="3678177" y="909914"/>
        <a:ext cx="7112916" cy="551627"/>
      </dsp:txXfrm>
    </dsp:sp>
    <dsp:sp modelId="{C9857F34-93CD-40EF-9B2F-CF9B2163092B}">
      <dsp:nvSpPr>
        <dsp:cNvPr id="0" name=""/>
        <dsp:cNvSpPr/>
      </dsp:nvSpPr>
      <dsp:spPr>
        <a:xfrm>
          <a:off x="0" y="794427"/>
          <a:ext cx="3338552"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General Practice staff survey </a:t>
          </a:r>
        </a:p>
      </dsp:txBody>
      <dsp:txXfrm>
        <a:off x="37302" y="831729"/>
        <a:ext cx="3263948" cy="689535"/>
      </dsp:txXfrm>
    </dsp:sp>
    <dsp:sp modelId="{DF79583F-F19B-449E-9B37-577C0CC460B8}">
      <dsp:nvSpPr>
        <dsp:cNvPr id="0" name=""/>
        <dsp:cNvSpPr/>
      </dsp:nvSpPr>
      <dsp:spPr>
        <a:xfrm rot="5400000">
          <a:off x="6943900" y="-1583305"/>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Digitalisation of patient registration and ICB approval for digital catchment areas changes.</a:t>
          </a:r>
        </a:p>
      </dsp:txBody>
      <dsp:txXfrm rot="-5400000">
        <a:off x="3678177" y="1712260"/>
        <a:ext cx="7112916" cy="551627"/>
      </dsp:txXfrm>
    </dsp:sp>
    <dsp:sp modelId="{A47D9963-EBAA-43AF-91AF-3322B885B48A}">
      <dsp:nvSpPr>
        <dsp:cNvPr id="0" name=""/>
        <dsp:cNvSpPr/>
      </dsp:nvSpPr>
      <dsp:spPr>
        <a:xfrm>
          <a:off x="0" y="1596773"/>
          <a:ext cx="3338552"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Changes to GP registration </a:t>
          </a:r>
        </a:p>
      </dsp:txBody>
      <dsp:txXfrm>
        <a:off x="37302" y="1634075"/>
        <a:ext cx="3263948" cy="689535"/>
      </dsp:txXfrm>
    </dsp:sp>
    <dsp:sp modelId="{62811CBB-EB6C-4FA9-BFE0-21E798CB2A69}">
      <dsp:nvSpPr>
        <dsp:cNvPr id="0" name=""/>
        <dsp:cNvSpPr/>
      </dsp:nvSpPr>
      <dsp:spPr>
        <a:xfrm rot="5400000">
          <a:off x="6943900" y="-780959"/>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Allow commissioners the same powers to object to sub-contracting, across both contract types. </a:t>
          </a:r>
        </a:p>
      </dsp:txBody>
      <dsp:txXfrm rot="-5400000">
        <a:off x="3678177" y="2514606"/>
        <a:ext cx="7112916" cy="551627"/>
      </dsp:txXfrm>
    </dsp:sp>
    <dsp:sp modelId="{F83CC096-EC2F-4FCF-9DEB-0716FDB36119}">
      <dsp:nvSpPr>
        <dsp:cNvPr id="0" name=""/>
        <dsp:cNvSpPr/>
      </dsp:nvSpPr>
      <dsp:spPr>
        <a:xfrm>
          <a:off x="0" y="2417588"/>
          <a:ext cx="3338552"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Alignment of the PMS regulations with GMS on sub-contracting </a:t>
          </a:r>
          <a:endParaRPr lang="en-GB" sz="1400" kern="1200">
            <a:ea typeface="+mn-lt"/>
            <a:cs typeface="+mn-lt"/>
          </a:endParaRPr>
        </a:p>
      </dsp:txBody>
      <dsp:txXfrm>
        <a:off x="37302" y="2454890"/>
        <a:ext cx="3263948" cy="689535"/>
      </dsp:txXfrm>
    </dsp:sp>
    <dsp:sp modelId="{F8591174-0A48-44AD-A583-FA3CADFD009C}">
      <dsp:nvSpPr>
        <dsp:cNvPr id="0" name=""/>
        <dsp:cNvSpPr/>
      </dsp:nvSpPr>
      <dsp:spPr>
        <a:xfrm rot="5400000">
          <a:off x="6943900" y="21386"/>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Require practices to engage with ICBs where unwarranted variation has been identified and/or the practice is at risk of contractual breach.</a:t>
          </a:r>
        </a:p>
      </dsp:txBody>
      <dsp:txXfrm rot="-5400000">
        <a:off x="3678177" y="3316951"/>
        <a:ext cx="7112916" cy="551627"/>
      </dsp:txXfrm>
    </dsp:sp>
    <dsp:sp modelId="{B9E89B6F-7618-438E-B1D5-201BE7DF86B2}">
      <dsp:nvSpPr>
        <dsp:cNvPr id="0" name=""/>
        <dsp:cNvSpPr/>
      </dsp:nvSpPr>
      <dsp:spPr>
        <a:xfrm>
          <a:off x="27700" y="3192227"/>
          <a:ext cx="3338552"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Collaboration with ICBs where a practice requires support </a:t>
          </a:r>
        </a:p>
      </dsp:txBody>
      <dsp:txXfrm>
        <a:off x="65002" y="3229529"/>
        <a:ext cx="3263948" cy="689535"/>
      </dsp:txXfrm>
    </dsp:sp>
    <dsp:sp modelId="{C013C8A7-E4A1-4C1A-93D8-C3514B43C818}">
      <dsp:nvSpPr>
        <dsp:cNvPr id="0" name=""/>
        <dsp:cNvSpPr/>
      </dsp:nvSpPr>
      <dsp:spPr>
        <a:xfrm rot="5400000">
          <a:off x="6943900" y="823732"/>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t>Require practices to provide timely data and information in relation to online consultation and video consultation services, on request from NHS England. </a:t>
          </a:r>
        </a:p>
      </dsp:txBody>
      <dsp:txXfrm rot="-5400000">
        <a:off x="3678177" y="4119297"/>
        <a:ext cx="7112916" cy="551627"/>
      </dsp:txXfrm>
    </dsp:sp>
    <dsp:sp modelId="{5C3E98B8-BDB7-4F7A-8661-FC6D419434BB}">
      <dsp:nvSpPr>
        <dsp:cNvPr id="0" name=""/>
        <dsp:cNvSpPr/>
      </dsp:nvSpPr>
      <dsp:spPr>
        <a:xfrm>
          <a:off x="27700" y="3994573"/>
          <a:ext cx="3338552"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t>Timely access to access data to support monitoring </a:t>
          </a:r>
        </a:p>
      </dsp:txBody>
      <dsp:txXfrm>
        <a:off x="65002" y="4031875"/>
        <a:ext cx="3263948" cy="6895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A088A7-7E59-4E37-AA1F-2C1EAB8D1D10}">
      <dsp:nvSpPr>
        <dsp:cNvPr id="0" name=""/>
        <dsp:cNvSpPr/>
      </dsp:nvSpPr>
      <dsp:spPr>
        <a:xfrm rot="5400000">
          <a:off x="7318914" y="-3170139"/>
          <a:ext cx="573562" cy="7105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Patient choice of pharmacy for prescription dispensing or referrals for clinical service (e.g. Pharmacy First or contraception services).</a:t>
          </a:r>
        </a:p>
      </dsp:txBody>
      <dsp:txXfrm rot="-5400000">
        <a:off x="4052817" y="123957"/>
        <a:ext cx="7077759" cy="517564"/>
      </dsp:txXfrm>
    </dsp:sp>
    <dsp:sp modelId="{CFBF5EB0-17F4-4290-97F7-C57A00323C13}">
      <dsp:nvSpPr>
        <dsp:cNvPr id="0" name=""/>
        <dsp:cNvSpPr/>
      </dsp:nvSpPr>
      <dsp:spPr>
        <a:xfrm>
          <a:off x="302681" y="1312"/>
          <a:ext cx="3412439"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Ensuring patient choice of pharmacy </a:t>
          </a:r>
          <a:endParaRPr lang="en-GB" sz="1400" kern="1200"/>
        </a:p>
      </dsp:txBody>
      <dsp:txXfrm>
        <a:off x="339983" y="38614"/>
        <a:ext cx="3337835" cy="689535"/>
      </dsp:txXfrm>
    </dsp:sp>
    <dsp:sp modelId="{6D43E582-F094-4131-97F5-1AA5F5E6D74F}">
      <dsp:nvSpPr>
        <dsp:cNvPr id="0" name=""/>
        <dsp:cNvSpPr/>
      </dsp:nvSpPr>
      <dsp:spPr>
        <a:xfrm rot="5400000">
          <a:off x="7297040" y="-2361211"/>
          <a:ext cx="611311" cy="7099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Require practices to have and keep up to date (on DoS) an email address which is monitored for the purposes of receiving consultation information, if e.g. GP Connect is unavailable, and in the future, independent prescribing information.</a:t>
          </a:r>
        </a:p>
      </dsp:txBody>
      <dsp:txXfrm rot="-5400000">
        <a:off x="4052817" y="912854"/>
        <a:ext cx="7069916" cy="551627"/>
      </dsp:txXfrm>
    </dsp:sp>
    <dsp:sp modelId="{25578468-99BB-4E95-B8E5-37A3361B9927}">
      <dsp:nvSpPr>
        <dsp:cNvPr id="0" name=""/>
        <dsp:cNvSpPr/>
      </dsp:nvSpPr>
      <dsp:spPr>
        <a:xfrm>
          <a:off x="302681" y="803658"/>
          <a:ext cx="3412439"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GP email address for pharmacy </a:t>
          </a:r>
        </a:p>
      </dsp:txBody>
      <dsp:txXfrm>
        <a:off x="339983" y="840960"/>
        <a:ext cx="3337835" cy="689535"/>
      </dsp:txXfrm>
    </dsp:sp>
    <dsp:sp modelId="{964A0EDE-1F9E-41D5-BFBF-1CEB418B541D}">
      <dsp:nvSpPr>
        <dsp:cNvPr id="0" name=""/>
        <dsp:cNvSpPr/>
      </dsp:nvSpPr>
      <dsp:spPr>
        <a:xfrm rot="5400000">
          <a:off x="7296667" y="-1553962"/>
          <a:ext cx="611311" cy="7116473"/>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t>Make explicitly clear that Practices must not ask patients to call back or make contact on another day. </a:t>
          </a:r>
        </a:p>
      </dsp:txBody>
      <dsp:txXfrm rot="-5400000">
        <a:off x="4044086" y="1728461"/>
        <a:ext cx="7086631" cy="551627"/>
      </dsp:txXfrm>
    </dsp:sp>
    <dsp:sp modelId="{763637C3-4970-426C-86BE-FA6996ECFFEE}">
      <dsp:nvSpPr>
        <dsp:cNvPr id="0" name=""/>
        <dsp:cNvSpPr/>
      </dsp:nvSpPr>
      <dsp:spPr>
        <a:xfrm>
          <a:off x="302681" y="1606004"/>
          <a:ext cx="3412439"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t>Requirement that practices cannot ask a patient to call back or make contact on a different day </a:t>
          </a:r>
        </a:p>
      </dsp:txBody>
      <dsp:txXfrm>
        <a:off x="339983" y="1643306"/>
        <a:ext cx="3337835" cy="689535"/>
      </dsp:txXfrm>
    </dsp:sp>
    <dsp:sp modelId="{D9B0D09F-0E26-4D81-8646-FE593945FAE7}">
      <dsp:nvSpPr>
        <dsp:cNvPr id="0" name=""/>
        <dsp:cNvSpPr/>
      </dsp:nvSpPr>
      <dsp:spPr>
        <a:xfrm rot="5400000">
          <a:off x="7283525" y="-751493"/>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t>To make it clear that clinically urgent requests (as defined by the clinical judgment of a GP) must be dealt with on the same day.</a:t>
          </a:r>
        </a:p>
      </dsp:txBody>
      <dsp:txXfrm rot="-5400000">
        <a:off x="4017802" y="2544072"/>
        <a:ext cx="7112916" cy="551627"/>
      </dsp:txXfrm>
    </dsp:sp>
    <dsp:sp modelId="{F7869848-F2E2-4837-9FD8-F8C1D2FCFE08}">
      <dsp:nvSpPr>
        <dsp:cNvPr id="0" name=""/>
        <dsp:cNvSpPr/>
      </dsp:nvSpPr>
      <dsp:spPr>
        <a:xfrm>
          <a:off x="302681" y="2408350"/>
          <a:ext cx="3412439"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t>Requirement for same day access to a GP practice where it is clinically urgent </a:t>
          </a:r>
        </a:p>
      </dsp:txBody>
      <dsp:txXfrm>
        <a:off x="339983" y="2445652"/>
        <a:ext cx="3337835" cy="689535"/>
      </dsp:txXfrm>
    </dsp:sp>
    <dsp:sp modelId="{190F697F-D879-42B7-AAA9-32794A145DF4}">
      <dsp:nvSpPr>
        <dsp:cNvPr id="0" name=""/>
        <dsp:cNvSpPr/>
      </dsp:nvSpPr>
      <dsp:spPr>
        <a:xfrm rot="5400000">
          <a:off x="7283525" y="54434"/>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t>To make it explicit that in addition to being switched on for the duration of core hours, GP practices must not cap the number of requests.</a:t>
          </a:r>
        </a:p>
      </dsp:txBody>
      <dsp:txXfrm rot="-5400000">
        <a:off x="4017802" y="3349999"/>
        <a:ext cx="7112916" cy="551627"/>
      </dsp:txXfrm>
    </dsp:sp>
    <dsp:sp modelId="{8DB74DD4-B629-4A37-A32E-A4ACB59E02BC}">
      <dsp:nvSpPr>
        <dsp:cNvPr id="0" name=""/>
        <dsp:cNvSpPr/>
      </dsp:nvSpPr>
      <dsp:spPr>
        <a:xfrm>
          <a:off x="302681" y="3210696"/>
          <a:ext cx="3412439"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t>Requirement that online consultations must not be capped </a:t>
          </a:r>
        </a:p>
      </dsp:txBody>
      <dsp:txXfrm>
        <a:off x="339983" y="3247998"/>
        <a:ext cx="3337835" cy="689535"/>
      </dsp:txXfrm>
    </dsp:sp>
    <dsp:sp modelId="{5AF81FDA-1BEC-4022-BCAA-E1BA1014EEB2}">
      <dsp:nvSpPr>
        <dsp:cNvPr id="0" name=""/>
        <dsp:cNvSpPr/>
      </dsp:nvSpPr>
      <dsp:spPr>
        <a:xfrm rot="5400000">
          <a:off x="7283525" y="788900"/>
          <a:ext cx="611311"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t>Require practices to clearly display opening times (for walk-ins, phone or online consultation) in the surgery, on the practice website and in leaflets, and that access to all modes this should be available for the core hours period. </a:t>
          </a:r>
        </a:p>
      </dsp:txBody>
      <dsp:txXfrm rot="-5400000">
        <a:off x="4017802" y="4084465"/>
        <a:ext cx="7112916" cy="551627"/>
      </dsp:txXfrm>
    </dsp:sp>
    <dsp:sp modelId="{C9186A79-0ABC-4EED-A474-9EA6315099B9}">
      <dsp:nvSpPr>
        <dsp:cNvPr id="0" name=""/>
        <dsp:cNvSpPr/>
      </dsp:nvSpPr>
      <dsp:spPr>
        <a:xfrm>
          <a:off x="302681" y="4013042"/>
          <a:ext cx="3412439" cy="764139"/>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t>Requirement that practice website and surgery signs must state opening times for all modes of access </a:t>
          </a:r>
        </a:p>
      </dsp:txBody>
      <dsp:txXfrm>
        <a:off x="339983" y="4050344"/>
        <a:ext cx="3337835" cy="6895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A088A7-7E59-4E37-AA1F-2C1EAB8D1D10}">
      <dsp:nvSpPr>
        <dsp:cNvPr id="0" name=""/>
        <dsp:cNvSpPr/>
      </dsp:nvSpPr>
      <dsp:spPr>
        <a:xfrm rot="5400000">
          <a:off x="7152118" y="-3119357"/>
          <a:ext cx="734506"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Allow PCNs to claim for GPs at any stage in their career and increase the maximum reimbursement for GPs (as set out on slide 5). </a:t>
          </a:r>
        </a:p>
        <a:p>
          <a:pPr marL="114300" lvl="1" indent="-114300" algn="l" defTabSz="622300">
            <a:lnSpc>
              <a:spcPct val="90000"/>
            </a:lnSpc>
            <a:spcBef>
              <a:spcPct val="0"/>
            </a:spcBef>
            <a:spcAft>
              <a:spcPct val="15000"/>
            </a:spcAft>
            <a:buChar char="•"/>
          </a:pPr>
          <a:r>
            <a:rPr lang="en-GB" sz="1400" kern="1200">
              <a:ea typeface="+mn-lt"/>
              <a:cs typeface="+mn-lt"/>
            </a:rPr>
            <a:t>Allow PCNs to recruit non-patient facing roles, with commissioner agreement. </a:t>
          </a:r>
        </a:p>
      </dsp:txBody>
      <dsp:txXfrm rot="-5400000">
        <a:off x="3947992" y="120625"/>
        <a:ext cx="7106902" cy="662794"/>
      </dsp:txXfrm>
    </dsp:sp>
    <dsp:sp modelId="{CFBF5EB0-17F4-4290-97F7-C57A00323C13}">
      <dsp:nvSpPr>
        <dsp:cNvPr id="0" name=""/>
        <dsp:cNvSpPr/>
      </dsp:nvSpPr>
      <dsp:spPr>
        <a:xfrm>
          <a:off x="0" y="0"/>
          <a:ext cx="3603847" cy="918133"/>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Changes to Additional Roles Reimbursement Scheme (ARRS)</a:t>
          </a:r>
          <a:endParaRPr lang="en-GB" sz="1400" kern="1200"/>
        </a:p>
      </dsp:txBody>
      <dsp:txXfrm>
        <a:off x="44820" y="44820"/>
        <a:ext cx="3514207" cy="828493"/>
      </dsp:txXfrm>
    </dsp:sp>
    <dsp:sp modelId="{89E6204F-33C4-4384-965B-FDD4953BE50B}">
      <dsp:nvSpPr>
        <dsp:cNvPr id="0" name=""/>
        <dsp:cNvSpPr/>
      </dsp:nvSpPr>
      <dsp:spPr>
        <a:xfrm rot="5400000">
          <a:off x="7152118" y="-2155316"/>
          <a:ext cx="734506"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t>Make the CAIP incentive on risk stratification a core requirement for PCNs. </a:t>
          </a:r>
        </a:p>
        <a:p>
          <a:pPr marL="114300" lvl="1" indent="-114300" algn="l" defTabSz="622300">
            <a:lnSpc>
              <a:spcPct val="90000"/>
            </a:lnSpc>
            <a:spcBef>
              <a:spcPct val="0"/>
            </a:spcBef>
            <a:spcAft>
              <a:spcPct val="15000"/>
            </a:spcAft>
            <a:buChar char="•"/>
          </a:pPr>
          <a:r>
            <a:rPr lang="en-GB" sz="1400" kern="1200"/>
            <a:t>PCNs will continue to focus on identifying priority cohorts for continuity of care.</a:t>
          </a:r>
          <a:endParaRPr lang="en-GB" sz="1400" b="1" kern="1200">
            <a:ea typeface="+mn-lt"/>
            <a:cs typeface="+mn-lt"/>
          </a:endParaRPr>
        </a:p>
      </dsp:txBody>
      <dsp:txXfrm rot="-5400000">
        <a:off x="3947992" y="1084666"/>
        <a:ext cx="7106902" cy="662794"/>
      </dsp:txXfrm>
    </dsp:sp>
    <dsp:sp modelId="{D3ECAA45-D562-4944-9A73-36EE70BD135F}">
      <dsp:nvSpPr>
        <dsp:cNvPr id="0" name=""/>
        <dsp:cNvSpPr/>
      </dsp:nvSpPr>
      <dsp:spPr>
        <a:xfrm>
          <a:off x="0" y="964037"/>
          <a:ext cx="3603847" cy="918133"/>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Continuity of Care </a:t>
          </a:r>
        </a:p>
      </dsp:txBody>
      <dsp:txXfrm>
        <a:off x="44820" y="1008857"/>
        <a:ext cx="3514207" cy="828493"/>
      </dsp:txXfrm>
    </dsp:sp>
    <dsp:sp modelId="{A61B1E62-4934-4957-BB43-5B29224649AA}">
      <dsp:nvSpPr>
        <dsp:cNvPr id="0" name=""/>
        <dsp:cNvSpPr/>
      </dsp:nvSpPr>
      <dsp:spPr>
        <a:xfrm rot="5400000">
          <a:off x="7152118" y="-1191276"/>
          <a:ext cx="734506"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Require PCNs to work collaboratively with the </a:t>
          </a:r>
          <a:r>
            <a:rPr lang="en-GB" sz="1400" i="0" kern="1200">
              <a:ea typeface="+mn-lt"/>
              <a:cs typeface="+mn-lt"/>
            </a:rPr>
            <a:t>ICB  to achieve greater alignment between the PCN registered list and the neighbourhood.</a:t>
          </a:r>
        </a:p>
      </dsp:txBody>
      <dsp:txXfrm rot="-5400000">
        <a:off x="3947992" y="2048706"/>
        <a:ext cx="7106902" cy="662794"/>
      </dsp:txXfrm>
    </dsp:sp>
    <dsp:sp modelId="{03496615-F222-47BC-8DAB-E3DEABC5B0F4}">
      <dsp:nvSpPr>
        <dsp:cNvPr id="0" name=""/>
        <dsp:cNvSpPr/>
      </dsp:nvSpPr>
      <dsp:spPr>
        <a:xfrm>
          <a:off x="0" y="1946366"/>
          <a:ext cx="3603847" cy="918133"/>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Requirement in PCN DES for PCNs to cooperate with ICBs and others regarding neighbourhoods</a:t>
          </a:r>
        </a:p>
      </dsp:txBody>
      <dsp:txXfrm>
        <a:off x="44820" y="1991186"/>
        <a:ext cx="3514207" cy="828493"/>
      </dsp:txXfrm>
    </dsp:sp>
    <dsp:sp modelId="{FE1D591C-7BB9-41EB-A114-D02E46CAA806}">
      <dsp:nvSpPr>
        <dsp:cNvPr id="0" name=""/>
        <dsp:cNvSpPr/>
      </dsp:nvSpPr>
      <dsp:spPr>
        <a:xfrm rot="5400000">
          <a:off x="7152118" y="-227236"/>
          <a:ext cx="734506"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Strengthened cancer and high priority non-cancer programme and screening requirements including the use of safety netting tools alongside improvements to screening uptake. </a:t>
          </a:r>
        </a:p>
      </dsp:txBody>
      <dsp:txXfrm rot="-5400000">
        <a:off x="3947992" y="3012746"/>
        <a:ext cx="7106902" cy="662794"/>
      </dsp:txXfrm>
    </dsp:sp>
    <dsp:sp modelId="{8698CC45-A3AA-4BF9-AC36-1469F01AC62B}">
      <dsp:nvSpPr>
        <dsp:cNvPr id="0" name=""/>
        <dsp:cNvSpPr/>
      </dsp:nvSpPr>
      <dsp:spPr>
        <a:xfrm>
          <a:off x="0" y="2903365"/>
          <a:ext cx="3603847" cy="918133"/>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Amendments to the cancer requirements</a:t>
          </a:r>
        </a:p>
      </dsp:txBody>
      <dsp:txXfrm>
        <a:off x="44820" y="2948185"/>
        <a:ext cx="3514207" cy="828493"/>
      </dsp:txXfrm>
    </dsp:sp>
    <dsp:sp modelId="{6CA885EE-B907-434E-82FC-313B91DCA0B2}">
      <dsp:nvSpPr>
        <dsp:cNvPr id="0" name=""/>
        <dsp:cNvSpPr/>
      </dsp:nvSpPr>
      <dsp:spPr>
        <a:xfrm rot="5400000">
          <a:off x="7179559" y="736803"/>
          <a:ext cx="734506" cy="714275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a:ea typeface="+mn-lt"/>
              <a:cs typeface="+mn-lt"/>
            </a:rPr>
            <a:t>Minor technical change, consulted on separately in September 2025, enabling practice-level delivery of the COVID-19 vaccination. </a:t>
          </a:r>
        </a:p>
      </dsp:txBody>
      <dsp:txXfrm rot="-5400000">
        <a:off x="3975433" y="3976785"/>
        <a:ext cx="7106902" cy="662794"/>
      </dsp:txXfrm>
    </dsp:sp>
    <dsp:sp modelId="{6013F958-1A9A-46B1-A99B-B5B2BEA914F3}">
      <dsp:nvSpPr>
        <dsp:cNvPr id="0" name=""/>
        <dsp:cNvSpPr/>
      </dsp:nvSpPr>
      <dsp:spPr>
        <a:xfrm>
          <a:off x="0" y="3839971"/>
          <a:ext cx="3603847" cy="918133"/>
        </a:xfrm>
        <a:prstGeom prst="round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GB" sz="1400" b="1" kern="1200">
              <a:ea typeface="+mn-lt"/>
              <a:cs typeface="+mn-lt"/>
            </a:rPr>
            <a:t>Removal of the exclusion of flu and COVID-19 vaccinations from collaboration provisions</a:t>
          </a:r>
        </a:p>
      </dsp:txBody>
      <dsp:txXfrm>
        <a:off x="44820" y="3884791"/>
        <a:ext cx="3514207" cy="82849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EDF00A-BFF6-4B1B-BCCC-0A39E6D862C8}" type="datetimeFigureOut">
              <a:rPr lang="en-GB" smtClean="0"/>
              <a:t>04/03/2026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921403-5DDD-4EC0-B9F2-26AD3C41C143}" type="slidenum">
              <a:rPr lang="en-GB" smtClean="0"/>
              <a:t>‹#›</a:t>
            </a:fld>
            <a:endParaRPr lang="en-GB"/>
          </a:p>
        </p:txBody>
      </p:sp>
    </p:spTree>
    <p:extLst>
      <p:ext uri="{BB962C8B-B14F-4D97-AF65-F5344CB8AC3E}">
        <p14:creationId xmlns:p14="http://schemas.microsoft.com/office/powerpoint/2010/main" val="2844872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D4B90-4956-BC8C-2F70-822921F624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D5533D-4C25-5605-382F-F3AFD9CDE5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8F2910-642C-65FC-14B0-828E8E7D8C82}"/>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BF4A8E42-EBC5-DDCB-020F-7CD5911F2B6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5749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0" kern="1200">
                <a:solidFill>
                  <a:schemeClr val="tx1"/>
                </a:solidFill>
                <a:effectLst/>
                <a:latin typeface="+mn-lt"/>
                <a:ea typeface="+mn-ea"/>
                <a:cs typeface="+mn-cs"/>
              </a:rPr>
              <a:t>Call waiting time between 8am and 10am</a:t>
            </a:r>
          </a:p>
          <a:p>
            <a:pPr lvl="0"/>
            <a:r>
              <a:rPr lang="en-GB" sz="1200" b="0" kern="1200">
                <a:solidFill>
                  <a:schemeClr val="tx1"/>
                </a:solidFill>
                <a:effectLst/>
                <a:latin typeface="+mn-lt"/>
                <a:ea typeface="+mn-ea"/>
                <a:cs typeface="+mn-cs"/>
              </a:rPr>
              <a:t>Call waiting time during core hours</a:t>
            </a:r>
          </a:p>
          <a:p>
            <a:pPr lvl="0"/>
            <a:r>
              <a:rPr lang="en-GB" sz="1200" b="0" kern="1200">
                <a:solidFill>
                  <a:schemeClr val="tx1"/>
                </a:solidFill>
                <a:effectLst/>
                <a:latin typeface="+mn-lt"/>
                <a:ea typeface="+mn-ea"/>
                <a:cs typeface="+mn-cs"/>
              </a:rPr>
              <a:t>Percentage of clinically urgent cases (as determined by the practice) seen on the same day</a:t>
            </a:r>
          </a:p>
          <a:p>
            <a:pPr lvl="0"/>
            <a:r>
              <a:rPr lang="en-GB" sz="1200" b="0" kern="1200">
                <a:solidFill>
                  <a:schemeClr val="tx1"/>
                </a:solidFill>
                <a:effectLst/>
                <a:latin typeface="+mn-lt"/>
                <a:ea typeface="+mn-ea"/>
                <a:cs typeface="+mn-cs"/>
              </a:rPr>
              <a:t>Percentage of ‘non‑clinically urgent’ cases seen within 1 week</a:t>
            </a:r>
          </a:p>
          <a:p>
            <a:pPr lvl="0"/>
            <a:r>
              <a:rPr lang="en-GB" sz="1200" b="0" kern="1200">
                <a:solidFill>
                  <a:schemeClr val="tx1"/>
                </a:solidFill>
                <a:effectLst/>
                <a:latin typeface="+mn-lt"/>
                <a:ea typeface="+mn-ea"/>
                <a:cs typeface="+mn-cs"/>
              </a:rPr>
              <a:t>Percentage of ‘non‑clinically urgent’ cases seen within 2 weeks</a:t>
            </a:r>
          </a:p>
        </p:txBody>
      </p:sp>
      <p:sp>
        <p:nvSpPr>
          <p:cNvPr id="4" name="Slide Number Placeholder 3"/>
          <p:cNvSpPr>
            <a:spLocks noGrp="1"/>
          </p:cNvSpPr>
          <p:nvPr>
            <p:ph type="sldNum" sz="quarter" idx="5"/>
          </p:nvPr>
        </p:nvSpPr>
        <p:spPr/>
        <p:txBody>
          <a:bodyPr/>
          <a:lstStyle/>
          <a:p>
            <a:fld id="{03921403-5DDD-4EC0-B9F2-26AD3C41C143}" type="slidenum">
              <a:rPr lang="en-GB" smtClean="0"/>
              <a:t>5</a:t>
            </a:fld>
            <a:endParaRPr lang="en-GB"/>
          </a:p>
        </p:txBody>
      </p:sp>
    </p:spTree>
    <p:extLst>
      <p:ext uri="{BB962C8B-B14F-4D97-AF65-F5344CB8AC3E}">
        <p14:creationId xmlns:p14="http://schemas.microsoft.com/office/powerpoint/2010/main" val="2923237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3921403-5DDD-4EC0-B9F2-26AD3C41C143}" type="slidenum">
              <a:rPr lang="en-GB" smtClean="0"/>
              <a:t>6</a:t>
            </a:fld>
            <a:endParaRPr lang="en-GB"/>
          </a:p>
        </p:txBody>
      </p:sp>
    </p:spTree>
    <p:extLst>
      <p:ext uri="{BB962C8B-B14F-4D97-AF65-F5344CB8AC3E}">
        <p14:creationId xmlns:p14="http://schemas.microsoft.com/office/powerpoint/2010/main" val="3749966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364DE-82D8-B2E7-4265-5DD4537F23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F1EF13-342C-566C-B38F-74EE88BCCF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900F1-F875-5609-7F5C-D911141DF471}"/>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609C6FA6-D6C7-88BF-D106-7F55EBB1053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4124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32B73-B674-CCB3-4B4E-6150F64070D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E57B275-981E-6EB8-2824-ADD782053E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0B5EE6E-EC19-1C03-F6D8-862B4C72E03D}"/>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5" name="Footer Placeholder 4">
            <a:extLst>
              <a:ext uri="{FF2B5EF4-FFF2-40B4-BE49-F238E27FC236}">
                <a16:creationId xmlns:a16="http://schemas.microsoft.com/office/drawing/2014/main" id="{A536ECFC-8A8B-B5D4-DC2D-554860F12E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F6CD3A-E6BD-5B19-7BC0-7E484D5D8954}"/>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2010548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EC85E-780D-6A6F-8665-8A86E1AA5EB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964AF4A-E9CC-0B0B-EE5D-F54B61DDADA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BC5EE71-D7E2-7BEF-F181-B2C51A93E9A5}"/>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5" name="Footer Placeholder 4">
            <a:extLst>
              <a:ext uri="{FF2B5EF4-FFF2-40B4-BE49-F238E27FC236}">
                <a16:creationId xmlns:a16="http://schemas.microsoft.com/office/drawing/2014/main" id="{C51D7308-5250-E8FD-8366-7B6F554382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114595-D257-907B-3226-1B21B35A5278}"/>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3876469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F65070-25A1-65C6-ED37-9DB702F45DBF}"/>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7E967CD-920F-4250-12C8-6672ABA91F0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66B9D4-7935-0133-9454-F91FBD0F3F4A}"/>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5" name="Footer Placeholder 4">
            <a:extLst>
              <a:ext uri="{FF2B5EF4-FFF2-40B4-BE49-F238E27FC236}">
                <a16:creationId xmlns:a16="http://schemas.microsoft.com/office/drawing/2014/main" id="{91E4B00B-2AD3-C428-66FA-AC8436D3DC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DA0F83-7DEB-2931-1FA7-1DD4D9C93B6D}"/>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3523394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ront title slide">
    <p:bg>
      <p:bgPr>
        <a:solidFill>
          <a:srgbClr val="F6F8F8"/>
        </a:solidFill>
        <a:effectLst/>
      </p:bgPr>
    </p:bg>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598E9D71-498A-0294-DB92-FA8A45963CA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B67EA4-DCE3-FB49-A794-A4595EF638BC}" type="slidenum">
              <a:rPr kumimoji="0" lang="en-GB" sz="1200" b="0" i="0" u="none" strike="noStrike" kern="1200" cap="none" spc="0" normalizeH="0" baseline="0" noProof="0" smtClean="0">
                <a:ln>
                  <a:noFill/>
                </a:ln>
                <a:solidFill>
                  <a:srgbClr val="231F20">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231F20">
                  <a:tint val="75000"/>
                </a:srgbClr>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3087"/>
              </a:solidFill>
              <a:effectLst/>
              <a:uLnTx/>
              <a:uFillTx/>
              <a:latin typeface="Arial" panose="020B0604020202020204"/>
              <a:ea typeface="+mn-ea"/>
              <a:cs typeface="+mn-cs"/>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2825564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Title, subhead, two columns">
    <p:bg>
      <p:bgPr>
        <a:solidFill>
          <a:srgbClr val="F6F8F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BB79D01-2A70-DAF1-6A65-BC0424C2FEE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cxnSp>
        <p:nvCxnSpPr>
          <p:cNvPr id="12" name="Straight Connector 11">
            <a:extLst>
              <a:ext uri="{FF2B5EF4-FFF2-40B4-BE49-F238E27FC236}">
                <a16:creationId xmlns:a16="http://schemas.microsoft.com/office/drawing/2014/main" id="{18E2133D-2149-6B45-BEAB-A2D5E225B5AD}"/>
              </a:ext>
              <a:ext uri="{C183D7F6-B498-43B3-948B-1728B52AA6E4}">
                <adec:decorative xmlns:adec="http://schemas.microsoft.com/office/drawing/2017/decorative" val="1"/>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3B713D-1FBB-0E4F-91D0-D2B735266E79}" type="slidenum">
              <a:rPr kumimoji="0" lang="en-GB" sz="1200" b="0" i="0" u="none" strike="noStrike" kern="1200" cap="none" spc="0" normalizeH="0" baseline="0" noProof="0" smtClean="0">
                <a:ln>
                  <a:noFill/>
                </a:ln>
                <a:solidFill>
                  <a:srgbClr val="42556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srgbClr val="425563"/>
              </a:solidFill>
              <a:effectLst/>
              <a:uLnTx/>
              <a:uFillTx/>
              <a:latin typeface="Arial" panose="020B0604020202020204"/>
              <a:ea typeface="+mn-ea"/>
              <a:cs typeface="+mn-cs"/>
            </a:endParaRPr>
          </a:p>
        </p:txBody>
      </p:sp>
    </p:spTree>
    <p:extLst>
      <p:ext uri="{BB962C8B-B14F-4D97-AF65-F5344CB8AC3E}">
        <p14:creationId xmlns:p14="http://schemas.microsoft.com/office/powerpoint/2010/main" val="17304383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023383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31B85-0FF6-38E6-FC67-C8418B6A2B9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92EF8D7-C7C0-2FC5-DBBE-FFB3E61EF0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9F25A22-C6B9-0EFE-6411-7501CBA29A96}"/>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5" name="Footer Placeholder 4">
            <a:extLst>
              <a:ext uri="{FF2B5EF4-FFF2-40B4-BE49-F238E27FC236}">
                <a16:creationId xmlns:a16="http://schemas.microsoft.com/office/drawing/2014/main" id="{3B6612C5-BE0C-2FD3-3B8B-70C63D0B7D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33CF5B-F90D-9B32-D162-4AE0F1FF305C}"/>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180155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B8911-E271-C884-2E9E-904F039C6DA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60D0EF5-59AC-7103-8B2A-7BA878A0B4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47B89A1-2C0D-2087-E48F-C1156661AFF5}"/>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5" name="Footer Placeholder 4">
            <a:extLst>
              <a:ext uri="{FF2B5EF4-FFF2-40B4-BE49-F238E27FC236}">
                <a16:creationId xmlns:a16="http://schemas.microsoft.com/office/drawing/2014/main" id="{545F84CB-7D22-8352-15FE-EAAA008E73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280842-BD47-E30E-5240-424BA8EADDC4}"/>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791023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DC7AA-97EF-2881-B1EE-33CFA8529CB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9996067-4A99-E92E-D328-CF0A5C7B42A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A8C0D6E-7084-5975-41EE-554A879A26F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FB94826-3EF7-758E-29A5-0BCA907C60F6}"/>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6" name="Footer Placeholder 5">
            <a:extLst>
              <a:ext uri="{FF2B5EF4-FFF2-40B4-BE49-F238E27FC236}">
                <a16:creationId xmlns:a16="http://schemas.microsoft.com/office/drawing/2014/main" id="{C02A36CF-CB3B-F99E-3219-0F8CF0EC9E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163B90-1ED6-7A8F-3FCB-FA0799669BDA}"/>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123741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553BC-C6F1-7EDC-4DA7-A071CEF2547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EA9CD87-4930-26CC-6A6A-B526D1C22C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C450D49-702D-E21E-74EC-C7AE0C925C5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028EBE-9853-3E12-6597-23B8D2EEBD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BC9994C-721D-6B97-7DD0-4F8F8DC5BEF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A5DDA8C-983B-4987-944D-3E46784703DB}"/>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8" name="Footer Placeholder 7">
            <a:extLst>
              <a:ext uri="{FF2B5EF4-FFF2-40B4-BE49-F238E27FC236}">
                <a16:creationId xmlns:a16="http://schemas.microsoft.com/office/drawing/2014/main" id="{884BB061-2B9D-9A68-988A-259F76BFF17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D9FD2B-901F-E5BE-7510-BC9EBD2DBB60}"/>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285192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8DC09-DC95-7A7C-22B9-73BB0E7145B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1EF16F3-DA0F-7CCC-1C2D-0A5E606288D5}"/>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4" name="Footer Placeholder 3">
            <a:extLst>
              <a:ext uri="{FF2B5EF4-FFF2-40B4-BE49-F238E27FC236}">
                <a16:creationId xmlns:a16="http://schemas.microsoft.com/office/drawing/2014/main" id="{F75F05C0-CD90-B17C-8B80-DE652F52565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1934E86-DD9F-2AEA-C4CA-678FADD51E85}"/>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222211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D50231-2721-EA86-5B35-E448A7580C8D}"/>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3" name="Footer Placeholder 2">
            <a:extLst>
              <a:ext uri="{FF2B5EF4-FFF2-40B4-BE49-F238E27FC236}">
                <a16:creationId xmlns:a16="http://schemas.microsoft.com/office/drawing/2014/main" id="{A82B53AB-74EE-96CC-7E94-550A6FEA1CA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1046A63-D769-21CB-3E02-77522E015575}"/>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4049944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6EE7F-C357-A21B-C2AB-3B3295F1DAA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D915870-244D-6FEF-5F6D-9B45790E02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CAEC69C-0070-A91F-709B-9E8BE6548A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F36569-EED3-8BB6-284A-418A7C5683B5}"/>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6" name="Footer Placeholder 5">
            <a:extLst>
              <a:ext uri="{FF2B5EF4-FFF2-40B4-BE49-F238E27FC236}">
                <a16:creationId xmlns:a16="http://schemas.microsoft.com/office/drawing/2014/main" id="{81391725-2587-0762-C373-10CCE158F3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691A7E-EAC2-A4B5-F4EC-9A8C7249E48B}"/>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2131167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82921-DEAB-DAE2-AC8E-1D2BD428AB6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312DADD-7DDD-5F95-7A46-A4CB8D73AF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46A52EF-BAD3-346C-2994-67BC3D425F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D0F42-A646-67CC-B405-0F99BAA70DD1}"/>
              </a:ext>
            </a:extLst>
          </p:cNvPr>
          <p:cNvSpPr>
            <a:spLocks noGrp="1"/>
          </p:cNvSpPr>
          <p:nvPr>
            <p:ph type="dt" sz="half" idx="10"/>
          </p:nvPr>
        </p:nvSpPr>
        <p:spPr/>
        <p:txBody>
          <a:bodyPr/>
          <a:lstStyle/>
          <a:p>
            <a:fld id="{B3F00759-D374-4F37-B145-BFD631273946}" type="datetimeFigureOut">
              <a:rPr lang="en-GB" smtClean="0"/>
              <a:t>04/03/2026</a:t>
            </a:fld>
            <a:endParaRPr lang="en-GB"/>
          </a:p>
        </p:txBody>
      </p:sp>
      <p:sp>
        <p:nvSpPr>
          <p:cNvPr id="6" name="Footer Placeholder 5">
            <a:extLst>
              <a:ext uri="{FF2B5EF4-FFF2-40B4-BE49-F238E27FC236}">
                <a16:creationId xmlns:a16="http://schemas.microsoft.com/office/drawing/2014/main" id="{B2FD8375-90D0-855A-64B7-E742F124DB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4601C1-B9AE-40CB-897D-7033911671C1}"/>
              </a:ext>
            </a:extLst>
          </p:cNvPr>
          <p:cNvSpPr>
            <a:spLocks noGrp="1"/>
          </p:cNvSpPr>
          <p:nvPr>
            <p:ph type="sldNum" sz="quarter" idx="12"/>
          </p:nvPr>
        </p:nvSpPr>
        <p:spPr/>
        <p:txBody>
          <a:bodyPr/>
          <a:lstStyle/>
          <a:p>
            <a:fld id="{07D110B5-BA35-4A37-833A-AB8C1AE83533}" type="slidenum">
              <a:rPr lang="en-GB" smtClean="0"/>
              <a:t>‹#›</a:t>
            </a:fld>
            <a:endParaRPr lang="en-GB"/>
          </a:p>
        </p:txBody>
      </p:sp>
    </p:spTree>
    <p:extLst>
      <p:ext uri="{BB962C8B-B14F-4D97-AF65-F5344CB8AC3E}">
        <p14:creationId xmlns:p14="http://schemas.microsoft.com/office/powerpoint/2010/main" val="1716031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77433B-DB4F-AB39-A909-48172DCEDA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43E94501-7EF7-70AF-8F01-E4521734E5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18B0B5C-231F-606D-C8D2-72ECAFF635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F00759-D374-4F37-B145-BFD631273946}" type="datetimeFigureOut">
              <a:rPr lang="en-GB" smtClean="0"/>
              <a:t>04/03/2026</a:t>
            </a:fld>
            <a:endParaRPr lang="en-GB"/>
          </a:p>
        </p:txBody>
      </p:sp>
      <p:sp>
        <p:nvSpPr>
          <p:cNvPr id="5" name="Footer Placeholder 4">
            <a:extLst>
              <a:ext uri="{FF2B5EF4-FFF2-40B4-BE49-F238E27FC236}">
                <a16:creationId xmlns:a16="http://schemas.microsoft.com/office/drawing/2014/main" id="{2614E1D4-ECF7-C0F7-2CB6-D4B062327D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414D52D-F534-FD00-1919-9DDFEEE10E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D110B5-BA35-4A37-833A-AB8C1AE83533}" type="slidenum">
              <a:rPr lang="en-GB" smtClean="0"/>
              <a:t>‹#›</a:t>
            </a:fld>
            <a:endParaRPr lang="en-GB"/>
          </a:p>
        </p:txBody>
      </p:sp>
    </p:spTree>
    <p:extLst>
      <p:ext uri="{BB962C8B-B14F-4D97-AF65-F5344CB8AC3E}">
        <p14:creationId xmlns:p14="http://schemas.microsoft.com/office/powerpoint/2010/main" val="1301157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432000" y="1411356"/>
            <a:ext cx="5664000" cy="2835965"/>
          </a:xfrm>
          <a:prstGeom prst="rect">
            <a:avLst/>
          </a:prstGeom>
        </p:spPr>
        <p:txBody>
          <a:bodyPr/>
          <a:lstStyle/>
          <a:p>
            <a:r>
              <a:rPr lang="en-GB" sz="4800">
                <a:solidFill>
                  <a:srgbClr val="0070C0"/>
                </a:solidFill>
              </a:rPr>
              <a:t>2026/27 GP contract changes</a:t>
            </a:r>
          </a:p>
        </p:txBody>
      </p:sp>
    </p:spTree>
    <p:extLst>
      <p:ext uri="{BB962C8B-B14F-4D97-AF65-F5344CB8AC3E}">
        <p14:creationId xmlns:p14="http://schemas.microsoft.com/office/powerpoint/2010/main" val="38302314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BFEBC-3DFA-53E7-47E0-7AD073F1C014}"/>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061831FE-677B-78A5-3004-8CE3024DC048}"/>
              </a:ext>
            </a:extLst>
          </p:cNvPr>
          <p:cNvSpPr>
            <a:spLocks noGrp="1"/>
          </p:cNvSpPr>
          <p:nvPr>
            <p:ph type="title"/>
          </p:nvPr>
        </p:nvSpPr>
        <p:spPr>
          <a:xfrm>
            <a:off x="273923" y="4210"/>
            <a:ext cx="11404154" cy="865186"/>
          </a:xfrm>
        </p:spPr>
        <p:txBody>
          <a:bodyPr>
            <a:normAutofit/>
          </a:bodyPr>
          <a:lstStyle/>
          <a:p>
            <a:r>
              <a:rPr lang="en-GB" sz="2800" spc="-40">
                <a:solidFill>
                  <a:srgbClr val="0070C0"/>
                </a:solidFill>
              </a:rPr>
              <a:t>Next steps </a:t>
            </a:r>
          </a:p>
        </p:txBody>
      </p:sp>
      <p:graphicFrame>
        <p:nvGraphicFramePr>
          <p:cNvPr id="2" name="Table 1">
            <a:extLst>
              <a:ext uri="{FF2B5EF4-FFF2-40B4-BE49-F238E27FC236}">
                <a16:creationId xmlns:a16="http://schemas.microsoft.com/office/drawing/2014/main" id="{8D87E62B-A7A0-AA49-FBC1-F91BA0A15F54}"/>
              </a:ext>
            </a:extLst>
          </p:cNvPr>
          <p:cNvGraphicFramePr>
            <a:graphicFrameLocks noGrp="1"/>
          </p:cNvGraphicFramePr>
          <p:nvPr>
            <p:extLst>
              <p:ext uri="{D42A27DB-BD31-4B8C-83A1-F6EECF244321}">
                <p14:modId xmlns:p14="http://schemas.microsoft.com/office/powerpoint/2010/main" val="2492057438"/>
              </p:ext>
            </p:extLst>
          </p:nvPr>
        </p:nvGraphicFramePr>
        <p:xfrm>
          <a:off x="562754" y="1033782"/>
          <a:ext cx="10826491" cy="3383280"/>
        </p:xfrm>
        <a:graphic>
          <a:graphicData uri="http://schemas.openxmlformats.org/drawingml/2006/table">
            <a:tbl>
              <a:tblPr firstRow="1" bandRow="1">
                <a:tableStyleId>{69CF1AB2-1976-4502-BF36-3FF5EA218861}</a:tableStyleId>
              </a:tblPr>
              <a:tblGrid>
                <a:gridCol w="8546950">
                  <a:extLst>
                    <a:ext uri="{9D8B030D-6E8A-4147-A177-3AD203B41FA5}">
                      <a16:colId xmlns:a16="http://schemas.microsoft.com/office/drawing/2014/main" val="2843453431"/>
                    </a:ext>
                  </a:extLst>
                </a:gridCol>
                <a:gridCol w="2279541">
                  <a:extLst>
                    <a:ext uri="{9D8B030D-6E8A-4147-A177-3AD203B41FA5}">
                      <a16:colId xmlns:a16="http://schemas.microsoft.com/office/drawing/2014/main" val="3417020915"/>
                    </a:ext>
                  </a:extLst>
                </a:gridCol>
              </a:tblGrid>
              <a:tr h="0">
                <a:tc>
                  <a:txBody>
                    <a:bodyPr/>
                    <a:lstStyle/>
                    <a:p>
                      <a:r>
                        <a:rPr lang="en-GB" sz="1800">
                          <a:solidFill>
                            <a:schemeClr val="tx1"/>
                          </a:solidFill>
                        </a:rPr>
                        <a:t>Publications and comms</a:t>
                      </a:r>
                    </a:p>
                  </a:txBody>
                  <a:tcPr/>
                </a:tc>
                <a:tc>
                  <a:txBody>
                    <a:bodyPr/>
                    <a:lstStyle/>
                    <a:p>
                      <a:r>
                        <a:rPr lang="en-GB" sz="1800">
                          <a:solidFill>
                            <a:schemeClr val="tx1"/>
                          </a:solidFill>
                        </a:rPr>
                        <a:t>Date</a:t>
                      </a:r>
                    </a:p>
                  </a:txBody>
                  <a:tcPr/>
                </a:tc>
                <a:extLst>
                  <a:ext uri="{0D108BD9-81ED-4DB2-BD59-A6C34878D82A}">
                    <a16:rowId xmlns:a16="http://schemas.microsoft.com/office/drawing/2014/main" val="1502658498"/>
                  </a:ext>
                </a:extLst>
              </a:tr>
              <a:tr h="0">
                <a:tc>
                  <a:txBody>
                    <a:bodyPr/>
                    <a:lstStyle/>
                    <a:p>
                      <a:r>
                        <a:rPr lang="en-GB" sz="1800">
                          <a:solidFill>
                            <a:schemeClr val="tx1"/>
                          </a:solidFill>
                        </a:rPr>
                        <a:t>SFE and DES directions published</a:t>
                      </a:r>
                    </a:p>
                  </a:txBody>
                  <a:tcPr/>
                </a:tc>
                <a:tc>
                  <a:txBody>
                    <a:bodyPr/>
                    <a:lstStyle/>
                    <a:p>
                      <a:r>
                        <a:rPr lang="en-GB" sz="1800">
                          <a:solidFill>
                            <a:schemeClr val="tx1"/>
                          </a:solidFill>
                        </a:rPr>
                        <a:t>By 31</a:t>
                      </a:r>
                      <a:r>
                        <a:rPr lang="en-GB" sz="1800" baseline="30000">
                          <a:solidFill>
                            <a:schemeClr val="tx1"/>
                          </a:solidFill>
                        </a:rPr>
                        <a:t>st</a:t>
                      </a:r>
                      <a:r>
                        <a:rPr lang="en-GB" sz="1800">
                          <a:solidFill>
                            <a:schemeClr val="tx1"/>
                          </a:solidFill>
                        </a:rPr>
                        <a:t> Mar</a:t>
                      </a:r>
                    </a:p>
                  </a:txBody>
                  <a:tcPr/>
                </a:tc>
                <a:extLst>
                  <a:ext uri="{0D108BD9-81ED-4DB2-BD59-A6C34878D82A}">
                    <a16:rowId xmlns:a16="http://schemas.microsoft.com/office/drawing/2014/main" val="451699355"/>
                  </a:ext>
                </a:extLst>
              </a:tr>
              <a:tr h="0">
                <a:tc>
                  <a:txBody>
                    <a:bodyPr/>
                    <a:lstStyle/>
                    <a:p>
                      <a:r>
                        <a:rPr lang="en-GB" sz="1800">
                          <a:solidFill>
                            <a:schemeClr val="tx1"/>
                          </a:solidFill>
                        </a:rPr>
                        <a:t>Publication of contract guidance, including Network contract DES specification, associated guidance (Part A / B) and QOF guidance</a:t>
                      </a:r>
                    </a:p>
                  </a:txBody>
                  <a:tcPr/>
                </a:tc>
                <a:tc>
                  <a:txBody>
                    <a:bodyPr/>
                    <a:lstStyle/>
                    <a:p>
                      <a:r>
                        <a:rPr lang="en-GB" sz="1800">
                          <a:solidFill>
                            <a:schemeClr val="tx1"/>
                          </a:solidFill>
                        </a:rPr>
                        <a:t>By 31</a:t>
                      </a:r>
                      <a:r>
                        <a:rPr lang="en-GB" sz="1800" baseline="30000">
                          <a:solidFill>
                            <a:schemeClr val="tx1"/>
                          </a:solidFill>
                        </a:rPr>
                        <a:t>st</a:t>
                      </a:r>
                      <a:r>
                        <a:rPr lang="en-GB" sz="1800">
                          <a:solidFill>
                            <a:schemeClr val="tx1"/>
                          </a:solidFill>
                        </a:rPr>
                        <a:t> Mar</a:t>
                      </a:r>
                    </a:p>
                  </a:txBody>
                  <a:tcPr/>
                </a:tc>
                <a:extLst>
                  <a:ext uri="{0D108BD9-81ED-4DB2-BD59-A6C34878D82A}">
                    <a16:rowId xmlns:a16="http://schemas.microsoft.com/office/drawing/2014/main" val="3686191642"/>
                  </a:ext>
                </a:extLst>
              </a:tr>
              <a:tr h="0">
                <a:tc>
                  <a:txBody>
                    <a:bodyPr/>
                    <a:lstStyle/>
                    <a:p>
                      <a:r>
                        <a:rPr lang="en-GB" sz="1800">
                          <a:solidFill>
                            <a:schemeClr val="tx1"/>
                          </a:solidFill>
                        </a:rPr>
                        <a:t>Regulations laid</a:t>
                      </a:r>
                    </a:p>
                  </a:txBody>
                  <a:tcPr/>
                </a:tc>
                <a:tc>
                  <a:txBody>
                    <a:bodyPr/>
                    <a:lstStyle/>
                    <a:p>
                      <a:r>
                        <a:rPr lang="en-GB" sz="1800">
                          <a:solidFill>
                            <a:schemeClr val="tx1"/>
                          </a:solidFill>
                        </a:rPr>
                        <a:t>May (come into force from June)</a:t>
                      </a:r>
                      <a:endParaRPr lang="en-GB" sz="1800" i="1">
                        <a:solidFill>
                          <a:schemeClr val="tx1"/>
                        </a:solidFill>
                      </a:endParaRPr>
                    </a:p>
                  </a:txBody>
                  <a:tcPr/>
                </a:tc>
                <a:extLst>
                  <a:ext uri="{0D108BD9-81ED-4DB2-BD59-A6C34878D82A}">
                    <a16:rowId xmlns:a16="http://schemas.microsoft.com/office/drawing/2014/main" val="4121418925"/>
                  </a:ext>
                </a:extLst>
              </a:tr>
              <a:tr h="0">
                <a:tc>
                  <a:txBody>
                    <a:bodyPr/>
                    <a:lstStyle/>
                    <a:p>
                      <a:r>
                        <a:rPr lang="en-GB" sz="1800">
                          <a:solidFill>
                            <a:schemeClr val="tx1"/>
                          </a:solidFill>
                        </a:rPr>
                        <a:t>GP level reimbursement scheme (updated SFE and guidance)</a:t>
                      </a:r>
                    </a:p>
                  </a:txBody>
                  <a:tcPr/>
                </a:tc>
                <a:tc>
                  <a:txBody>
                    <a:bodyPr/>
                    <a:lstStyle/>
                    <a:p>
                      <a:r>
                        <a:rPr lang="en-GB" sz="1800">
                          <a:solidFill>
                            <a:schemeClr val="tx1"/>
                          </a:solidFill>
                        </a:rPr>
                        <a:t>1st May (TBC)</a:t>
                      </a:r>
                      <a:endParaRPr lang="en-GB" sz="1800" i="0">
                        <a:solidFill>
                          <a:schemeClr val="tx1"/>
                        </a:solidFill>
                      </a:endParaRPr>
                    </a:p>
                  </a:txBody>
                  <a:tcPr/>
                </a:tc>
                <a:extLst>
                  <a:ext uri="{0D108BD9-81ED-4DB2-BD59-A6C34878D82A}">
                    <a16:rowId xmlns:a16="http://schemas.microsoft.com/office/drawing/2014/main" val="538656360"/>
                  </a:ext>
                </a:extLst>
              </a:tr>
              <a:tr h="0">
                <a:tc>
                  <a:txBody>
                    <a:bodyPr/>
                    <a:lstStyle/>
                    <a:p>
                      <a:r>
                        <a:rPr lang="en-GB" sz="1800">
                          <a:solidFill>
                            <a:schemeClr val="tx1"/>
                          </a:solidFill>
                        </a:rPr>
                        <a:t>Supporting guidance for contractual changes</a:t>
                      </a:r>
                    </a:p>
                  </a:txBody>
                  <a:tcPr/>
                </a:tc>
                <a:tc>
                  <a:txBody>
                    <a:bodyPr/>
                    <a:lstStyle/>
                    <a:p>
                      <a:r>
                        <a:rPr lang="en-GB" sz="1800">
                          <a:solidFill>
                            <a:schemeClr val="tx1"/>
                          </a:solidFill>
                        </a:rPr>
                        <a:t>May/ June (TBC)</a:t>
                      </a:r>
                      <a:endParaRPr lang="en-GB" sz="1800" i="0">
                        <a:solidFill>
                          <a:schemeClr val="tx1"/>
                        </a:solidFill>
                      </a:endParaRPr>
                    </a:p>
                  </a:txBody>
                  <a:tcPr/>
                </a:tc>
                <a:extLst>
                  <a:ext uri="{0D108BD9-81ED-4DB2-BD59-A6C34878D82A}">
                    <a16:rowId xmlns:a16="http://schemas.microsoft.com/office/drawing/2014/main" val="3188158155"/>
                  </a:ext>
                </a:extLst>
              </a:tr>
              <a:tr h="0">
                <a:tc>
                  <a:txBody>
                    <a:bodyPr/>
                    <a:lstStyle/>
                    <a:p>
                      <a:r>
                        <a:rPr lang="en-GB" sz="1800">
                          <a:solidFill>
                            <a:schemeClr val="tx1"/>
                          </a:solidFill>
                        </a:rPr>
                        <a:t>Updated contracts and variations published and variation notices issued to GP Practices via ICBs</a:t>
                      </a:r>
                    </a:p>
                  </a:txBody>
                  <a:tcPr/>
                </a:tc>
                <a:tc>
                  <a:txBody>
                    <a:bodyPr/>
                    <a:lstStyle/>
                    <a:p>
                      <a:r>
                        <a:rPr lang="en-GB" sz="1800">
                          <a:solidFill>
                            <a:schemeClr val="tx1"/>
                          </a:solidFill>
                        </a:rPr>
                        <a:t>By 31</a:t>
                      </a:r>
                      <a:r>
                        <a:rPr lang="en-GB" sz="1800" baseline="30000">
                          <a:solidFill>
                            <a:schemeClr val="tx1"/>
                          </a:solidFill>
                        </a:rPr>
                        <a:t>st</a:t>
                      </a:r>
                      <a:r>
                        <a:rPr lang="en-GB" sz="1800">
                          <a:solidFill>
                            <a:schemeClr val="tx1"/>
                          </a:solidFill>
                        </a:rPr>
                        <a:t> Jul (TBC)</a:t>
                      </a:r>
                      <a:endParaRPr lang="en-GB" sz="1800" i="0">
                        <a:solidFill>
                          <a:schemeClr val="tx1"/>
                        </a:solidFill>
                      </a:endParaRPr>
                    </a:p>
                  </a:txBody>
                  <a:tcPr/>
                </a:tc>
                <a:extLst>
                  <a:ext uri="{0D108BD9-81ED-4DB2-BD59-A6C34878D82A}">
                    <a16:rowId xmlns:a16="http://schemas.microsoft.com/office/drawing/2014/main" val="614229538"/>
                  </a:ext>
                </a:extLst>
              </a:tr>
            </a:tbl>
          </a:graphicData>
        </a:graphic>
      </p:graphicFrame>
    </p:spTree>
    <p:extLst>
      <p:ext uri="{BB962C8B-B14F-4D97-AF65-F5344CB8AC3E}">
        <p14:creationId xmlns:p14="http://schemas.microsoft.com/office/powerpoint/2010/main" val="12650704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E7846AAE-A595-8119-91D6-16859D527FC9}"/>
              </a:ext>
            </a:extLst>
          </p:cNvPr>
          <p:cNvSpPr txBox="1">
            <a:spLocks noGrp="1"/>
          </p:cNvSpPr>
          <p:nvPr>
            <p:ph idx="1"/>
          </p:nvPr>
        </p:nvSpPr>
        <p:spPr>
          <a:xfrm>
            <a:off x="356645" y="2728456"/>
            <a:ext cx="11088000" cy="34560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a:p>
            <a:endParaRPr lang="en-GB" sz="1400">
              <a:ea typeface="+mn-lt"/>
              <a:cs typeface="+mn-lt"/>
            </a:endParaRPr>
          </a:p>
        </p:txBody>
      </p:sp>
      <p:sp>
        <p:nvSpPr>
          <p:cNvPr id="4" name="Title 3">
            <a:extLst>
              <a:ext uri="{FF2B5EF4-FFF2-40B4-BE49-F238E27FC236}">
                <a16:creationId xmlns:a16="http://schemas.microsoft.com/office/drawing/2014/main" id="{CE6AEDD4-BF1F-E381-865C-C8C249403818}"/>
              </a:ext>
            </a:extLst>
          </p:cNvPr>
          <p:cNvSpPr>
            <a:spLocks noGrp="1"/>
          </p:cNvSpPr>
          <p:nvPr>
            <p:ph type="title"/>
          </p:nvPr>
        </p:nvSpPr>
        <p:spPr/>
        <p:txBody>
          <a:bodyPr>
            <a:normAutofit/>
          </a:bodyPr>
          <a:lstStyle/>
          <a:p>
            <a:r>
              <a:rPr lang="en-GB" sz="2800">
                <a:solidFill>
                  <a:srgbClr val="0070C0"/>
                </a:solidFill>
              </a:rPr>
              <a:t>Overview</a:t>
            </a:r>
          </a:p>
        </p:txBody>
      </p:sp>
      <p:sp>
        <p:nvSpPr>
          <p:cNvPr id="8" name="TextBox 7">
            <a:extLst>
              <a:ext uri="{FF2B5EF4-FFF2-40B4-BE49-F238E27FC236}">
                <a16:creationId xmlns:a16="http://schemas.microsoft.com/office/drawing/2014/main" id="{B5DD2506-3967-449C-4D2A-CC8006559CF8}"/>
              </a:ext>
            </a:extLst>
          </p:cNvPr>
          <p:cNvSpPr txBox="1"/>
          <p:nvPr/>
        </p:nvSpPr>
        <p:spPr>
          <a:xfrm>
            <a:off x="492687" y="1411549"/>
            <a:ext cx="11206625" cy="4524315"/>
          </a:xfrm>
          <a:prstGeom prst="rect">
            <a:avLst/>
          </a:prstGeom>
          <a:noFill/>
        </p:spPr>
        <p:txBody>
          <a:bodyPr wrap="square">
            <a:spAutoFit/>
          </a:bodyPr>
          <a:lstStyle/>
          <a:p>
            <a:r>
              <a:rPr lang="en-GB"/>
              <a:t>The Government and NHS England are committed to strengthening general practice as the foundation of the NHS whilst improving access and experience for patients.</a:t>
            </a:r>
          </a:p>
          <a:p>
            <a:endParaRPr lang="en-GB"/>
          </a:p>
          <a:p>
            <a:r>
              <a:rPr lang="en-GB"/>
              <a:t>The 2026/27 GP contract package builds on recent changes and reflects continued constructive engagement with the profession and wider primary care stakeholders to support sustainability and workforce stability.</a:t>
            </a:r>
          </a:p>
          <a:p>
            <a:endParaRPr lang="en-GB"/>
          </a:p>
          <a:p>
            <a:r>
              <a:rPr lang="en-GB"/>
              <a:t>The changes for 2026/27 support the Government’s long‑term ambitions to:</a:t>
            </a:r>
          </a:p>
          <a:p>
            <a:endParaRPr lang="en-GB"/>
          </a:p>
          <a:p>
            <a:pPr marL="285750" indent="-285750">
              <a:buFont typeface="Arial" panose="020B0604020202020204" pitchFamily="34" charset="0"/>
              <a:buChar char="•"/>
            </a:pPr>
            <a:r>
              <a:rPr lang="en-GB"/>
              <a:t>Stabilise and grow the general practice workforce</a:t>
            </a:r>
          </a:p>
          <a:p>
            <a:pPr marL="285750" indent="-285750">
              <a:buFont typeface="Arial" panose="020B0604020202020204" pitchFamily="34" charset="0"/>
              <a:buChar char="•"/>
            </a:pPr>
            <a:r>
              <a:rPr lang="en-GB"/>
              <a:t>Improve timely access for patients</a:t>
            </a:r>
          </a:p>
          <a:p>
            <a:pPr marL="285750" indent="-285750">
              <a:buFont typeface="Arial" panose="020B0604020202020204" pitchFamily="34" charset="0"/>
              <a:buChar char="•"/>
            </a:pPr>
            <a:r>
              <a:rPr lang="en-GB"/>
              <a:t>Support patients to receive more care closer to home</a:t>
            </a:r>
          </a:p>
          <a:p>
            <a:pPr marL="285750" indent="-285750">
              <a:buFont typeface="Arial" panose="020B0604020202020204" pitchFamily="34" charset="0"/>
              <a:buChar char="•"/>
            </a:pPr>
            <a:r>
              <a:rPr lang="en-GB"/>
              <a:t>Strengthen prevention and population health</a:t>
            </a:r>
          </a:p>
          <a:p>
            <a:pPr marL="285750" indent="-285750">
              <a:buFont typeface="Arial" panose="020B0604020202020204" pitchFamily="34" charset="0"/>
              <a:buChar char="•"/>
            </a:pPr>
            <a:r>
              <a:rPr lang="en-GB"/>
              <a:t>Continue the move from analogue to digital services</a:t>
            </a:r>
          </a:p>
          <a:p>
            <a:endParaRPr lang="en-GB"/>
          </a:p>
          <a:p>
            <a:r>
              <a:rPr lang="en-GB"/>
              <a:t>The package focuses on simplifying contractual arrangements, targeting investment where it has the greatest impact, and giving practices greater flexibility to respond to local patient need.</a:t>
            </a:r>
          </a:p>
        </p:txBody>
      </p:sp>
    </p:spTree>
    <p:extLst>
      <p:ext uri="{BB962C8B-B14F-4D97-AF65-F5344CB8AC3E}">
        <p14:creationId xmlns:p14="http://schemas.microsoft.com/office/powerpoint/2010/main" val="28236395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312C9-2E68-8C9C-CD74-9716D1AEFDDD}"/>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03D6587-D1BE-4544-AAEE-75247592F5E9}"/>
              </a:ext>
            </a:extLst>
          </p:cNvPr>
          <p:cNvSpPr>
            <a:spLocks noGrp="1"/>
          </p:cNvSpPr>
          <p:nvPr>
            <p:ph idx="1"/>
          </p:nvPr>
        </p:nvSpPr>
        <p:spPr>
          <a:xfrm>
            <a:off x="348996" y="1449586"/>
            <a:ext cx="11494007" cy="4922300"/>
          </a:xfrm>
        </p:spPr>
        <p:txBody>
          <a:bodyPr vert="horz" lIns="0" tIns="0" rIns="0" bIns="0" rtlCol="0" anchor="t">
            <a:noAutofit/>
          </a:bodyPr>
          <a:lstStyle/>
          <a:p>
            <a:pPr marL="342900" indent="-342900">
              <a:buFont typeface="Arial" panose="020B0604020202020204" pitchFamily="34" charset="0"/>
              <a:buChar char="•"/>
            </a:pPr>
            <a:r>
              <a:rPr lang="en-GB" sz="1600">
                <a:solidFill>
                  <a:prstClr val="black"/>
                </a:solidFill>
                <a:ea typeface="+mn-lt"/>
                <a:cs typeface="+mn-lt"/>
              </a:rPr>
              <a:t>Consultation on the 2026/27 GP contract commenced on the 1st December 2025 and ran for around two months. </a:t>
            </a:r>
          </a:p>
          <a:p>
            <a:pPr marL="342900" indent="-342900">
              <a:buFont typeface="Arial" panose="020B0604020202020204" pitchFamily="34" charset="0"/>
              <a:buChar char="•"/>
            </a:pPr>
            <a:r>
              <a:rPr lang="en-GB" sz="1600">
                <a:solidFill>
                  <a:prstClr val="black"/>
                </a:solidFill>
                <a:ea typeface="+mn-lt"/>
                <a:cs typeface="+mn-lt"/>
              </a:rPr>
              <a:t>Ministers agreed to widen consultation to include a broader range of primary care stakeholders, including patient groups. </a:t>
            </a:r>
          </a:p>
          <a:p>
            <a:pPr marL="285750" indent="-285750">
              <a:buFont typeface="Arial" panose="020B0604020202020204" pitchFamily="34" charset="0"/>
              <a:buChar char="•"/>
            </a:pPr>
            <a:endParaRPr lang="en-GB" sz="2400"/>
          </a:p>
          <a:p>
            <a:pPr marL="285750" indent="-285750">
              <a:buFont typeface="Arial" panose="020B0604020202020204" pitchFamily="34" charset="0"/>
              <a:buChar char="•"/>
            </a:pPr>
            <a:endParaRPr lang="en-GB" sz="2400"/>
          </a:p>
          <a:p>
            <a:pPr marL="285750" indent="-285750">
              <a:buFont typeface="Arial" panose="020B0604020202020204" pitchFamily="34" charset="0"/>
              <a:buChar char="•"/>
            </a:pPr>
            <a:endParaRPr lang="en-GB" sz="2400"/>
          </a:p>
          <a:p>
            <a:pPr marL="285750" indent="-285750">
              <a:buFont typeface="Arial" panose="020B0604020202020204" pitchFamily="34" charset="0"/>
              <a:buChar char="•"/>
            </a:pPr>
            <a:endParaRPr lang="en-GB" sz="2400"/>
          </a:p>
          <a:p>
            <a:pPr marL="285750" indent="-285750">
              <a:buFont typeface="Arial" panose="020B0604020202020204" pitchFamily="34" charset="0"/>
              <a:buChar char="•"/>
            </a:pPr>
            <a:endParaRPr lang="en-GB" sz="1600">
              <a:solidFill>
                <a:prstClr val="black"/>
              </a:solidFill>
              <a:ea typeface="+mn-lt"/>
              <a:cs typeface="+mn-lt"/>
            </a:endParaRPr>
          </a:p>
          <a:p>
            <a:pPr marL="285750" indent="-285750">
              <a:buFont typeface="Arial" panose="020B0604020202020204" pitchFamily="34" charset="0"/>
              <a:buChar char="•"/>
            </a:pPr>
            <a:r>
              <a:rPr lang="en-GB" sz="1600">
                <a:solidFill>
                  <a:schemeClr val="tx1"/>
                </a:solidFill>
              </a:rPr>
              <a:t>Individual meetings with stakeholders enabled them to provide verbal feedback on proposals alongside written feedback</a:t>
            </a:r>
          </a:p>
          <a:p>
            <a:pPr marL="285750" indent="-285750">
              <a:buFont typeface="Arial" panose="020B0604020202020204" pitchFamily="34" charset="0"/>
              <a:buChar char="•"/>
            </a:pPr>
            <a:r>
              <a:rPr lang="en-GB" sz="1600">
                <a:solidFill>
                  <a:schemeClr val="tx1"/>
                </a:solidFill>
              </a:rPr>
              <a:t>Widening the consultation allowed us to gather a balance of feedback between different parts of the health and care system and patient representative groups, alongside the GP profession.</a:t>
            </a:r>
          </a:p>
          <a:p>
            <a:pPr marL="285750" indent="-285750">
              <a:buFont typeface="Arial" panose="020B0604020202020204" pitchFamily="34" charset="0"/>
              <a:buChar char="•"/>
            </a:pPr>
            <a:r>
              <a:rPr lang="en-GB" sz="1600">
                <a:solidFill>
                  <a:schemeClr val="tx1"/>
                </a:solidFill>
              </a:rPr>
              <a:t>The final contract package was informed by stakeholder feedback and reflected consideration of proposals submitted during the consultation. It reinforces the commitment to supporting a sustainable, responsive and accessible model of general practice.</a:t>
            </a:r>
          </a:p>
          <a:p>
            <a:pPr marL="285750" indent="-285750">
              <a:buFont typeface="Arial" panose="020B0604020202020204" pitchFamily="34" charset="0"/>
              <a:buChar char="•"/>
            </a:pPr>
            <a:r>
              <a:rPr lang="en-GB" sz="1600">
                <a:solidFill>
                  <a:schemeClr val="tx1"/>
                </a:solidFill>
              </a:rPr>
              <a:t>GPCE were consulted separately on the financial elements of the GP Contract.</a:t>
            </a:r>
            <a:endParaRPr lang="en-GB" sz="2000">
              <a:solidFill>
                <a:schemeClr val="tx1"/>
              </a:solidFill>
            </a:endParaRPr>
          </a:p>
          <a:p>
            <a:endParaRPr lang="en-GB" sz="2400"/>
          </a:p>
        </p:txBody>
      </p:sp>
      <p:graphicFrame>
        <p:nvGraphicFramePr>
          <p:cNvPr id="3" name="Diagram 2">
            <a:extLst>
              <a:ext uri="{FF2B5EF4-FFF2-40B4-BE49-F238E27FC236}">
                <a16:creationId xmlns:a16="http://schemas.microsoft.com/office/drawing/2014/main" id="{71D62633-E220-9872-BE9B-9D7DEAA249E9}"/>
              </a:ext>
            </a:extLst>
          </p:cNvPr>
          <p:cNvGraphicFramePr/>
          <p:nvPr/>
        </p:nvGraphicFramePr>
        <p:xfrm>
          <a:off x="744754" y="2142094"/>
          <a:ext cx="10702490" cy="17686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3">
            <a:extLst>
              <a:ext uri="{FF2B5EF4-FFF2-40B4-BE49-F238E27FC236}">
                <a16:creationId xmlns:a16="http://schemas.microsoft.com/office/drawing/2014/main" id="{53965EFE-B060-5D1A-E488-DD678B0B2D63}"/>
              </a:ext>
            </a:extLst>
          </p:cNvPr>
          <p:cNvSpPr txBox="1">
            <a:spLocks/>
          </p:cNvSpPr>
          <p:nvPr/>
        </p:nvSpPr>
        <p:spPr>
          <a:xfrm>
            <a:off x="584400" y="584400"/>
            <a:ext cx="11404154" cy="865186"/>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2800">
                <a:solidFill>
                  <a:srgbClr val="0070C0"/>
                </a:solidFill>
              </a:rPr>
              <a:t>Consultation process overview </a:t>
            </a:r>
          </a:p>
        </p:txBody>
      </p:sp>
    </p:spTree>
    <p:extLst>
      <p:ext uri="{BB962C8B-B14F-4D97-AF65-F5344CB8AC3E}">
        <p14:creationId xmlns:p14="http://schemas.microsoft.com/office/powerpoint/2010/main" val="32349893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6B899-7FDA-571B-FEBB-8D8CBAC7883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3D805D3-83BF-7C49-6E9C-425CA5326E8E}"/>
              </a:ext>
            </a:extLst>
          </p:cNvPr>
          <p:cNvSpPr>
            <a:spLocks noGrp="1"/>
          </p:cNvSpPr>
          <p:nvPr>
            <p:ph type="title"/>
          </p:nvPr>
        </p:nvSpPr>
        <p:spPr/>
        <p:txBody>
          <a:bodyPr/>
          <a:lstStyle/>
          <a:p>
            <a:r>
              <a:rPr lang="en-GB">
                <a:solidFill>
                  <a:srgbClr val="0070C0"/>
                </a:solidFill>
              </a:rPr>
              <a:t>GP Contract Finances</a:t>
            </a:r>
            <a:endParaRPr lang="en-US">
              <a:solidFill>
                <a:srgbClr val="0070C0"/>
              </a:solidFill>
            </a:endParaRPr>
          </a:p>
        </p:txBody>
      </p:sp>
      <p:sp>
        <p:nvSpPr>
          <p:cNvPr id="2" name="Rectangle: Rounded Corners 1">
            <a:extLst>
              <a:ext uri="{FF2B5EF4-FFF2-40B4-BE49-F238E27FC236}">
                <a16:creationId xmlns:a16="http://schemas.microsoft.com/office/drawing/2014/main" id="{CEA21094-133F-5E6C-20E8-AAF0948D64D6}"/>
              </a:ext>
            </a:extLst>
          </p:cNvPr>
          <p:cNvSpPr/>
          <p:nvPr/>
        </p:nvSpPr>
        <p:spPr>
          <a:xfrm>
            <a:off x="2194790" y="1297186"/>
            <a:ext cx="2639478" cy="1366005"/>
          </a:xfrm>
          <a:prstGeom prst="roundRect">
            <a:avLst/>
          </a:prstGeom>
          <a:solidFill>
            <a:srgbClr val="0070C0"/>
          </a:solidFill>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a:solidFill>
                  <a:schemeClr val="bg1"/>
                </a:solidFill>
                <a:ea typeface="+mn-lt"/>
                <a:cs typeface="+mn-lt"/>
              </a:rPr>
              <a:t>The agreed GP contract uplift for 26/27 is £485m, bringing it to a total of £13,863 m</a:t>
            </a:r>
          </a:p>
        </p:txBody>
      </p:sp>
      <p:sp>
        <p:nvSpPr>
          <p:cNvPr id="5" name="Rectangle: Rounded Corners 4">
            <a:extLst>
              <a:ext uri="{FF2B5EF4-FFF2-40B4-BE49-F238E27FC236}">
                <a16:creationId xmlns:a16="http://schemas.microsoft.com/office/drawing/2014/main" id="{178C0A5A-A74A-4F47-202D-DB25AEB1EE24}"/>
              </a:ext>
            </a:extLst>
          </p:cNvPr>
          <p:cNvSpPr/>
          <p:nvPr/>
        </p:nvSpPr>
        <p:spPr>
          <a:xfrm>
            <a:off x="6514391" y="1297186"/>
            <a:ext cx="2639478" cy="1366005"/>
          </a:xfrm>
          <a:prstGeom prst="roundRect">
            <a:avLst/>
          </a:prstGeom>
          <a:solidFill>
            <a:srgbClr val="0070C0"/>
          </a:solidFill>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a:solidFill>
                  <a:schemeClr val="bg1"/>
                </a:solidFill>
                <a:ea typeface="+mn-lt"/>
                <a:cs typeface="+mn-lt"/>
              </a:rPr>
              <a:t>The overall envelope (£13.9bn) includes £82m for Advice and Guidance  (uplifted by £2m from £80m in 25/26) </a:t>
            </a:r>
          </a:p>
        </p:txBody>
      </p:sp>
      <p:sp>
        <p:nvSpPr>
          <p:cNvPr id="6" name="Rectangle: Rounded Corners 5">
            <a:extLst>
              <a:ext uri="{FF2B5EF4-FFF2-40B4-BE49-F238E27FC236}">
                <a16:creationId xmlns:a16="http://schemas.microsoft.com/office/drawing/2014/main" id="{3DB837A5-ED03-7F67-4050-AE7DB8678377}"/>
              </a:ext>
            </a:extLst>
          </p:cNvPr>
          <p:cNvSpPr/>
          <p:nvPr/>
        </p:nvSpPr>
        <p:spPr>
          <a:xfrm>
            <a:off x="6514391" y="2938903"/>
            <a:ext cx="2639478" cy="1366005"/>
          </a:xfrm>
          <a:prstGeom prst="roundRect">
            <a:avLst/>
          </a:prstGeom>
          <a:solidFill>
            <a:srgbClr val="0070C0"/>
          </a:solidFill>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r>
              <a:rPr lang="en-GB" sz="1400">
                <a:solidFill>
                  <a:schemeClr val="bg1"/>
                </a:solidFill>
                <a:ea typeface="+mn-lt"/>
                <a:cs typeface="+mn-lt"/>
              </a:rPr>
              <a:t>Plus, funding to cover the costs of other growth pressures e.g. premises costs</a:t>
            </a:r>
            <a:endParaRPr lang="en-GB" sz="1400" b="1">
              <a:solidFill>
                <a:schemeClr val="bg1"/>
              </a:solidFill>
              <a:ea typeface="+mn-lt"/>
              <a:cs typeface="+mn-lt"/>
            </a:endParaRPr>
          </a:p>
        </p:txBody>
      </p:sp>
      <p:sp>
        <p:nvSpPr>
          <p:cNvPr id="8" name="Rectangle: Rounded Corners 7">
            <a:extLst>
              <a:ext uri="{FF2B5EF4-FFF2-40B4-BE49-F238E27FC236}">
                <a16:creationId xmlns:a16="http://schemas.microsoft.com/office/drawing/2014/main" id="{5CF9D13E-0435-56DF-A42D-9259F7565C66}"/>
              </a:ext>
            </a:extLst>
          </p:cNvPr>
          <p:cNvSpPr/>
          <p:nvPr/>
        </p:nvSpPr>
        <p:spPr>
          <a:xfrm>
            <a:off x="2185553" y="2938903"/>
            <a:ext cx="2639478" cy="1366005"/>
          </a:xfrm>
          <a:prstGeom prst="roundRect">
            <a:avLst/>
          </a:prstGeom>
          <a:solidFill>
            <a:srgbClr val="0070C0"/>
          </a:solidFill>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a:solidFill>
                  <a:schemeClr val="bg1"/>
                </a:solidFill>
                <a:ea typeface="+mn-lt"/>
                <a:cs typeface="+mn-lt"/>
              </a:rPr>
              <a:t>And, a pay assumption of 2.5% in 2026/27, to revisit post DDRB recommendations</a:t>
            </a:r>
          </a:p>
        </p:txBody>
      </p:sp>
      <p:sp>
        <p:nvSpPr>
          <p:cNvPr id="12" name="Rectangle: Rounded Corners 11">
            <a:extLst>
              <a:ext uri="{FF2B5EF4-FFF2-40B4-BE49-F238E27FC236}">
                <a16:creationId xmlns:a16="http://schemas.microsoft.com/office/drawing/2014/main" id="{C8022AF1-9435-DD0C-C105-8B7FB00ADE52}"/>
              </a:ext>
            </a:extLst>
          </p:cNvPr>
          <p:cNvSpPr/>
          <p:nvPr/>
        </p:nvSpPr>
        <p:spPr>
          <a:xfrm>
            <a:off x="2176317" y="4480274"/>
            <a:ext cx="2639478" cy="1366005"/>
          </a:xfrm>
          <a:prstGeom prst="roundRect">
            <a:avLst/>
          </a:prstGeom>
          <a:solidFill>
            <a:srgbClr val="0070C0"/>
          </a:solidFill>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a:solidFill>
                  <a:schemeClr val="bg1"/>
                </a:solidFill>
                <a:ea typeface="+mn-lt"/>
                <a:cs typeface="+mn-lt"/>
              </a:rPr>
              <a:t>Meaning a 3.6% cash increase, or 1.4% real terms growth relative to GDP deflator</a:t>
            </a:r>
          </a:p>
        </p:txBody>
      </p:sp>
      <p:sp>
        <p:nvSpPr>
          <p:cNvPr id="14" name="Arrow: Right 13">
            <a:extLst>
              <a:ext uri="{FF2B5EF4-FFF2-40B4-BE49-F238E27FC236}">
                <a16:creationId xmlns:a16="http://schemas.microsoft.com/office/drawing/2014/main" id="{9B6394EF-A92C-8D55-E9E6-DB92625A8AB3}"/>
              </a:ext>
            </a:extLst>
          </p:cNvPr>
          <p:cNvSpPr/>
          <p:nvPr/>
        </p:nvSpPr>
        <p:spPr>
          <a:xfrm>
            <a:off x="4825032" y="1885973"/>
            <a:ext cx="1698596" cy="347472"/>
          </a:xfrm>
          <a:prstGeom prs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Arrow: Curved Left 14">
            <a:extLst>
              <a:ext uri="{FF2B5EF4-FFF2-40B4-BE49-F238E27FC236}">
                <a16:creationId xmlns:a16="http://schemas.microsoft.com/office/drawing/2014/main" id="{E6F3D250-C9A2-A4BC-847A-BE2BBB087CC8}"/>
              </a:ext>
            </a:extLst>
          </p:cNvPr>
          <p:cNvSpPr/>
          <p:nvPr/>
        </p:nvSpPr>
        <p:spPr>
          <a:xfrm>
            <a:off x="9153869" y="2059709"/>
            <a:ext cx="843341" cy="1634836"/>
          </a:xfrm>
          <a:prstGeom prst="curvedLef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Arrow: Right 15">
            <a:extLst>
              <a:ext uri="{FF2B5EF4-FFF2-40B4-BE49-F238E27FC236}">
                <a16:creationId xmlns:a16="http://schemas.microsoft.com/office/drawing/2014/main" id="{F4F159E9-4BA8-A7A5-3150-E1F191745711}"/>
              </a:ext>
            </a:extLst>
          </p:cNvPr>
          <p:cNvSpPr/>
          <p:nvPr/>
        </p:nvSpPr>
        <p:spPr>
          <a:xfrm rot="10800000">
            <a:off x="4815795" y="3369567"/>
            <a:ext cx="1698596" cy="347471"/>
          </a:xfrm>
          <a:prstGeom prs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Curved Right 17">
            <a:extLst>
              <a:ext uri="{FF2B5EF4-FFF2-40B4-BE49-F238E27FC236}">
                <a16:creationId xmlns:a16="http://schemas.microsoft.com/office/drawing/2014/main" id="{09FB44C0-2953-7D1B-849A-AC884B4370B7}"/>
              </a:ext>
            </a:extLst>
          </p:cNvPr>
          <p:cNvSpPr/>
          <p:nvPr/>
        </p:nvSpPr>
        <p:spPr>
          <a:xfrm>
            <a:off x="1332977" y="3600307"/>
            <a:ext cx="861814" cy="1516638"/>
          </a:xfrm>
          <a:prstGeom prst="curved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34507940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017EB-6B61-2E29-4A70-9B3F5352E79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28D6E1F-F432-734A-9239-7F5708B2AB61}"/>
              </a:ext>
            </a:extLst>
          </p:cNvPr>
          <p:cNvSpPr>
            <a:spLocks noGrp="1"/>
          </p:cNvSpPr>
          <p:nvPr>
            <p:ph type="title"/>
          </p:nvPr>
        </p:nvSpPr>
        <p:spPr/>
        <p:txBody>
          <a:bodyPr/>
          <a:lstStyle/>
          <a:p>
            <a:r>
              <a:rPr lang="en-GB">
                <a:solidFill>
                  <a:srgbClr val="0070C0"/>
                </a:solidFill>
              </a:rPr>
              <a:t>Improving GP Capacity</a:t>
            </a:r>
          </a:p>
        </p:txBody>
      </p:sp>
      <p:graphicFrame>
        <p:nvGraphicFramePr>
          <p:cNvPr id="2" name="Diagram 1">
            <a:extLst>
              <a:ext uri="{FF2B5EF4-FFF2-40B4-BE49-F238E27FC236}">
                <a16:creationId xmlns:a16="http://schemas.microsoft.com/office/drawing/2014/main" id="{91FCD690-F739-0331-1E2A-3FAE360F5BCA}"/>
              </a:ext>
            </a:extLst>
          </p:cNvPr>
          <p:cNvGraphicFramePr/>
          <p:nvPr>
            <p:extLst>
              <p:ext uri="{D42A27DB-BD31-4B8C-83A1-F6EECF244321}">
                <p14:modId xmlns:p14="http://schemas.microsoft.com/office/powerpoint/2010/main" val="1381420174"/>
              </p:ext>
            </p:extLst>
          </p:nvPr>
        </p:nvGraphicFramePr>
        <p:xfrm>
          <a:off x="432000" y="1297186"/>
          <a:ext cx="11160560" cy="4778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Arrow: Right 3">
            <a:extLst>
              <a:ext uri="{FF2B5EF4-FFF2-40B4-BE49-F238E27FC236}">
                <a16:creationId xmlns:a16="http://schemas.microsoft.com/office/drawing/2014/main" id="{0C243536-BB6A-762E-474D-18FB1DE341FC}"/>
              </a:ext>
            </a:extLst>
          </p:cNvPr>
          <p:cNvSpPr/>
          <p:nvPr/>
        </p:nvSpPr>
        <p:spPr>
          <a:xfrm>
            <a:off x="3694176" y="2283217"/>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63E9720D-4764-64CB-CA4D-0AF663A4E10B}"/>
              </a:ext>
            </a:extLst>
          </p:cNvPr>
          <p:cNvSpPr/>
          <p:nvPr/>
        </p:nvSpPr>
        <p:spPr>
          <a:xfrm>
            <a:off x="3655215" y="4680255"/>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6141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8FCD5-1959-DDB3-9F7B-339AAC61DC3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4CBD0A-A86D-2751-63A5-49C375DE3008}"/>
              </a:ext>
            </a:extLst>
          </p:cNvPr>
          <p:cNvSpPr>
            <a:spLocks noGrp="1"/>
          </p:cNvSpPr>
          <p:nvPr>
            <p:ph type="title"/>
          </p:nvPr>
        </p:nvSpPr>
        <p:spPr/>
        <p:txBody>
          <a:bodyPr/>
          <a:lstStyle/>
          <a:p>
            <a:r>
              <a:rPr lang="en-GB">
                <a:solidFill>
                  <a:srgbClr val="0070C0"/>
                </a:solidFill>
              </a:rPr>
              <a:t>Incentives and Vaccinations &amp; Immunisations</a:t>
            </a:r>
          </a:p>
        </p:txBody>
      </p:sp>
      <p:graphicFrame>
        <p:nvGraphicFramePr>
          <p:cNvPr id="2" name="Diagram 1">
            <a:extLst>
              <a:ext uri="{FF2B5EF4-FFF2-40B4-BE49-F238E27FC236}">
                <a16:creationId xmlns:a16="http://schemas.microsoft.com/office/drawing/2014/main" id="{23C761DE-9BB3-0BFE-FAAF-18257C3FC71C}"/>
              </a:ext>
            </a:extLst>
          </p:cNvPr>
          <p:cNvGraphicFramePr/>
          <p:nvPr>
            <p:extLst>
              <p:ext uri="{D42A27DB-BD31-4B8C-83A1-F6EECF244321}">
                <p14:modId xmlns:p14="http://schemas.microsoft.com/office/powerpoint/2010/main" val="2259833991"/>
              </p:ext>
            </p:extLst>
          </p:nvPr>
        </p:nvGraphicFramePr>
        <p:xfrm>
          <a:off x="432000" y="1297186"/>
          <a:ext cx="11160560" cy="4778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Arrow: Right 3">
            <a:extLst>
              <a:ext uri="{FF2B5EF4-FFF2-40B4-BE49-F238E27FC236}">
                <a16:creationId xmlns:a16="http://schemas.microsoft.com/office/drawing/2014/main" id="{DA9EBB79-334F-2CC6-4215-E158047C4911}"/>
              </a:ext>
            </a:extLst>
          </p:cNvPr>
          <p:cNvSpPr/>
          <p:nvPr/>
        </p:nvSpPr>
        <p:spPr>
          <a:xfrm>
            <a:off x="3694176" y="1746504"/>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Right 5">
            <a:extLst>
              <a:ext uri="{FF2B5EF4-FFF2-40B4-BE49-F238E27FC236}">
                <a16:creationId xmlns:a16="http://schemas.microsoft.com/office/drawing/2014/main" id="{E53B9A6E-2755-C503-7685-8CC3408F43F7}"/>
              </a:ext>
            </a:extLst>
          </p:cNvPr>
          <p:cNvSpPr/>
          <p:nvPr/>
        </p:nvSpPr>
        <p:spPr>
          <a:xfrm>
            <a:off x="3694176" y="3512697"/>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3F113786-B3EC-4006-EB52-749FB1A80E13}"/>
              </a:ext>
            </a:extLst>
          </p:cNvPr>
          <p:cNvSpPr/>
          <p:nvPr/>
        </p:nvSpPr>
        <p:spPr>
          <a:xfrm>
            <a:off x="3694176" y="5105154"/>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751202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4F6A1-C7B3-2221-F828-2FB8E1A3739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BEAD264-E707-E38D-AE83-DE59FC635188}"/>
              </a:ext>
            </a:extLst>
          </p:cNvPr>
          <p:cNvSpPr>
            <a:spLocks noGrp="1"/>
          </p:cNvSpPr>
          <p:nvPr>
            <p:ph type="title"/>
          </p:nvPr>
        </p:nvSpPr>
        <p:spPr/>
        <p:txBody>
          <a:bodyPr/>
          <a:lstStyle/>
          <a:p>
            <a:r>
              <a:rPr lang="en-GB">
                <a:solidFill>
                  <a:srgbClr val="0070C0"/>
                </a:solidFill>
              </a:rPr>
              <a:t>Core contract changes</a:t>
            </a:r>
          </a:p>
        </p:txBody>
      </p:sp>
      <p:graphicFrame>
        <p:nvGraphicFramePr>
          <p:cNvPr id="2" name="Diagram 1">
            <a:extLst>
              <a:ext uri="{FF2B5EF4-FFF2-40B4-BE49-F238E27FC236}">
                <a16:creationId xmlns:a16="http://schemas.microsoft.com/office/drawing/2014/main" id="{A354269A-6D2D-7C49-1DE6-45220ED8A354}"/>
              </a:ext>
            </a:extLst>
          </p:cNvPr>
          <p:cNvGraphicFramePr/>
          <p:nvPr>
            <p:extLst>
              <p:ext uri="{D42A27DB-BD31-4B8C-83A1-F6EECF244321}">
                <p14:modId xmlns:p14="http://schemas.microsoft.com/office/powerpoint/2010/main" val="3480562310"/>
              </p:ext>
            </p:extLst>
          </p:nvPr>
        </p:nvGraphicFramePr>
        <p:xfrm>
          <a:off x="432000" y="1297186"/>
          <a:ext cx="11160560" cy="4778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rrow: Right 3">
            <a:extLst>
              <a:ext uri="{FF2B5EF4-FFF2-40B4-BE49-F238E27FC236}">
                <a16:creationId xmlns:a16="http://schemas.microsoft.com/office/drawing/2014/main" id="{82F732D9-F286-701B-F734-02E72B54B9C1}"/>
              </a:ext>
            </a:extLst>
          </p:cNvPr>
          <p:cNvSpPr/>
          <p:nvPr/>
        </p:nvSpPr>
        <p:spPr>
          <a:xfrm>
            <a:off x="3756614" y="1556043"/>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Right 4">
            <a:extLst>
              <a:ext uri="{FF2B5EF4-FFF2-40B4-BE49-F238E27FC236}">
                <a16:creationId xmlns:a16="http://schemas.microsoft.com/office/drawing/2014/main" id="{6E8E11C1-EE28-6F4B-C705-FDE214554EE3}"/>
              </a:ext>
            </a:extLst>
          </p:cNvPr>
          <p:cNvSpPr/>
          <p:nvPr/>
        </p:nvSpPr>
        <p:spPr>
          <a:xfrm>
            <a:off x="3748486" y="3121999"/>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Right 5">
            <a:extLst>
              <a:ext uri="{FF2B5EF4-FFF2-40B4-BE49-F238E27FC236}">
                <a16:creationId xmlns:a16="http://schemas.microsoft.com/office/drawing/2014/main" id="{EBDF049B-ECA1-0F63-C980-7FD3C5137B0E}"/>
              </a:ext>
            </a:extLst>
          </p:cNvPr>
          <p:cNvSpPr/>
          <p:nvPr/>
        </p:nvSpPr>
        <p:spPr>
          <a:xfrm>
            <a:off x="3748486" y="2310161"/>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AB747CA7-B43B-508B-E2F4-0FBE674707AE}"/>
              </a:ext>
            </a:extLst>
          </p:cNvPr>
          <p:cNvSpPr/>
          <p:nvPr/>
        </p:nvSpPr>
        <p:spPr>
          <a:xfrm>
            <a:off x="3756614" y="3934733"/>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524C1748-F41A-6F21-B47A-B81BD6ED60FC}"/>
              </a:ext>
            </a:extLst>
          </p:cNvPr>
          <p:cNvSpPr/>
          <p:nvPr/>
        </p:nvSpPr>
        <p:spPr>
          <a:xfrm>
            <a:off x="3778781" y="4687955"/>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Right 8">
            <a:extLst>
              <a:ext uri="{FF2B5EF4-FFF2-40B4-BE49-F238E27FC236}">
                <a16:creationId xmlns:a16="http://schemas.microsoft.com/office/drawing/2014/main" id="{A8C22185-B7C1-4255-5DFE-F567BE38014F}"/>
              </a:ext>
            </a:extLst>
          </p:cNvPr>
          <p:cNvSpPr/>
          <p:nvPr/>
        </p:nvSpPr>
        <p:spPr>
          <a:xfrm>
            <a:off x="3778781" y="5468020"/>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845596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87366-FAB4-A184-259A-A4B3684719D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A0A77C7-224A-51E0-AC88-C06404055981}"/>
              </a:ext>
            </a:extLst>
          </p:cNvPr>
          <p:cNvSpPr>
            <a:spLocks noGrp="1"/>
          </p:cNvSpPr>
          <p:nvPr>
            <p:ph type="title"/>
          </p:nvPr>
        </p:nvSpPr>
        <p:spPr/>
        <p:txBody>
          <a:bodyPr/>
          <a:lstStyle/>
          <a:p>
            <a:r>
              <a:rPr lang="en-GB">
                <a:solidFill>
                  <a:srgbClr val="0070C0"/>
                </a:solidFill>
              </a:rPr>
              <a:t>Core contract changes continued</a:t>
            </a:r>
          </a:p>
        </p:txBody>
      </p:sp>
      <p:graphicFrame>
        <p:nvGraphicFramePr>
          <p:cNvPr id="2" name="Diagram 1">
            <a:extLst>
              <a:ext uri="{FF2B5EF4-FFF2-40B4-BE49-F238E27FC236}">
                <a16:creationId xmlns:a16="http://schemas.microsoft.com/office/drawing/2014/main" id="{FD4A1EF9-C7F1-F540-35F4-03105DCBAE7D}"/>
              </a:ext>
            </a:extLst>
          </p:cNvPr>
          <p:cNvGraphicFramePr/>
          <p:nvPr>
            <p:extLst>
              <p:ext uri="{D42A27DB-BD31-4B8C-83A1-F6EECF244321}">
                <p14:modId xmlns:p14="http://schemas.microsoft.com/office/powerpoint/2010/main" val="1603792013"/>
              </p:ext>
            </p:extLst>
          </p:nvPr>
        </p:nvGraphicFramePr>
        <p:xfrm>
          <a:off x="432000" y="1297186"/>
          <a:ext cx="11160560" cy="4778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rrow: Right 3">
            <a:extLst>
              <a:ext uri="{FF2B5EF4-FFF2-40B4-BE49-F238E27FC236}">
                <a16:creationId xmlns:a16="http://schemas.microsoft.com/office/drawing/2014/main" id="{DE16E765-3C4C-1C79-F660-C1853A1FD807}"/>
              </a:ext>
            </a:extLst>
          </p:cNvPr>
          <p:cNvSpPr/>
          <p:nvPr/>
        </p:nvSpPr>
        <p:spPr>
          <a:xfrm>
            <a:off x="4119049" y="1506190"/>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Right 4">
            <a:extLst>
              <a:ext uri="{FF2B5EF4-FFF2-40B4-BE49-F238E27FC236}">
                <a16:creationId xmlns:a16="http://schemas.microsoft.com/office/drawing/2014/main" id="{0C748FA9-B998-EDF9-433D-196D60286CA5}"/>
              </a:ext>
            </a:extLst>
          </p:cNvPr>
          <p:cNvSpPr/>
          <p:nvPr/>
        </p:nvSpPr>
        <p:spPr>
          <a:xfrm>
            <a:off x="4138076" y="2312117"/>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Right 5">
            <a:extLst>
              <a:ext uri="{FF2B5EF4-FFF2-40B4-BE49-F238E27FC236}">
                <a16:creationId xmlns:a16="http://schemas.microsoft.com/office/drawing/2014/main" id="{33240155-30A5-8528-26B8-D2EFE2B157E6}"/>
              </a:ext>
            </a:extLst>
          </p:cNvPr>
          <p:cNvSpPr/>
          <p:nvPr/>
        </p:nvSpPr>
        <p:spPr>
          <a:xfrm>
            <a:off x="4138076" y="3127726"/>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2DE564D5-C3E8-70F3-2CAC-23EC3F0600B2}"/>
              </a:ext>
            </a:extLst>
          </p:cNvPr>
          <p:cNvSpPr/>
          <p:nvPr/>
        </p:nvSpPr>
        <p:spPr>
          <a:xfrm>
            <a:off x="4138076" y="3943335"/>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3044A825-3EFE-37C9-7D05-DC80930CAB1A}"/>
              </a:ext>
            </a:extLst>
          </p:cNvPr>
          <p:cNvSpPr/>
          <p:nvPr/>
        </p:nvSpPr>
        <p:spPr>
          <a:xfrm>
            <a:off x="4138076" y="4749262"/>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Right 8">
            <a:extLst>
              <a:ext uri="{FF2B5EF4-FFF2-40B4-BE49-F238E27FC236}">
                <a16:creationId xmlns:a16="http://schemas.microsoft.com/office/drawing/2014/main" id="{46F84808-86D6-4BA9-BA55-C68E34C1EF9C}"/>
              </a:ext>
            </a:extLst>
          </p:cNvPr>
          <p:cNvSpPr/>
          <p:nvPr/>
        </p:nvSpPr>
        <p:spPr>
          <a:xfrm>
            <a:off x="4138076" y="5521021"/>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770198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D604B-AB0F-625B-5940-AE10415B5B5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67CC7F6-75FB-2CDB-A713-9080BA0FD060}"/>
              </a:ext>
            </a:extLst>
          </p:cNvPr>
          <p:cNvSpPr>
            <a:spLocks noGrp="1"/>
          </p:cNvSpPr>
          <p:nvPr>
            <p:ph type="title"/>
          </p:nvPr>
        </p:nvSpPr>
        <p:spPr/>
        <p:txBody>
          <a:bodyPr/>
          <a:lstStyle/>
          <a:p>
            <a:r>
              <a:rPr lang="en-GB">
                <a:solidFill>
                  <a:srgbClr val="0070C0"/>
                </a:solidFill>
              </a:rPr>
              <a:t>PCN DES</a:t>
            </a:r>
          </a:p>
        </p:txBody>
      </p:sp>
      <p:graphicFrame>
        <p:nvGraphicFramePr>
          <p:cNvPr id="2" name="Diagram 1">
            <a:extLst>
              <a:ext uri="{FF2B5EF4-FFF2-40B4-BE49-F238E27FC236}">
                <a16:creationId xmlns:a16="http://schemas.microsoft.com/office/drawing/2014/main" id="{D2ED6178-E329-4368-FE1B-5A1600F3585B}"/>
              </a:ext>
            </a:extLst>
          </p:cNvPr>
          <p:cNvGraphicFramePr/>
          <p:nvPr>
            <p:extLst>
              <p:ext uri="{D42A27DB-BD31-4B8C-83A1-F6EECF244321}">
                <p14:modId xmlns:p14="http://schemas.microsoft.com/office/powerpoint/2010/main" val="3557890571"/>
              </p:ext>
            </p:extLst>
          </p:nvPr>
        </p:nvGraphicFramePr>
        <p:xfrm>
          <a:off x="432000" y="1297186"/>
          <a:ext cx="11160560" cy="4778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rrow: Right 3">
            <a:extLst>
              <a:ext uri="{FF2B5EF4-FFF2-40B4-BE49-F238E27FC236}">
                <a16:creationId xmlns:a16="http://schemas.microsoft.com/office/drawing/2014/main" id="{2DFB49A2-5D4A-38FA-90AA-31582A59CEAD}"/>
              </a:ext>
            </a:extLst>
          </p:cNvPr>
          <p:cNvSpPr/>
          <p:nvPr/>
        </p:nvSpPr>
        <p:spPr>
          <a:xfrm>
            <a:off x="4021144" y="5411909"/>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Right 4">
            <a:extLst>
              <a:ext uri="{FF2B5EF4-FFF2-40B4-BE49-F238E27FC236}">
                <a16:creationId xmlns:a16="http://schemas.microsoft.com/office/drawing/2014/main" id="{B7B7393C-EA59-DA2A-4148-E494F3B33CC7}"/>
              </a:ext>
            </a:extLst>
          </p:cNvPr>
          <p:cNvSpPr/>
          <p:nvPr/>
        </p:nvSpPr>
        <p:spPr>
          <a:xfrm>
            <a:off x="4021144" y="4509778"/>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Right 5">
            <a:extLst>
              <a:ext uri="{FF2B5EF4-FFF2-40B4-BE49-F238E27FC236}">
                <a16:creationId xmlns:a16="http://schemas.microsoft.com/office/drawing/2014/main" id="{6D0C9240-0B32-5E67-AFFE-64FB2895B5B8}"/>
              </a:ext>
            </a:extLst>
          </p:cNvPr>
          <p:cNvSpPr/>
          <p:nvPr/>
        </p:nvSpPr>
        <p:spPr>
          <a:xfrm>
            <a:off x="4023084" y="3512697"/>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4B8B866F-80C5-7E5D-7ED9-A730D4DFE52A}"/>
              </a:ext>
            </a:extLst>
          </p:cNvPr>
          <p:cNvSpPr/>
          <p:nvPr/>
        </p:nvSpPr>
        <p:spPr>
          <a:xfrm>
            <a:off x="4021144" y="2556010"/>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D5DB444D-2023-5CF4-C898-DB8AFF60618B}"/>
              </a:ext>
            </a:extLst>
          </p:cNvPr>
          <p:cNvSpPr/>
          <p:nvPr/>
        </p:nvSpPr>
        <p:spPr>
          <a:xfrm>
            <a:off x="4021144" y="1613485"/>
            <a:ext cx="365760" cy="347472"/>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070751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4109AFC2C6E043A4318249FC3EB332" ma:contentTypeVersion="10" ma:contentTypeDescription="Create a new document." ma:contentTypeScope="" ma:versionID="6d202c3411c7fac7880508c6ba75e883">
  <xsd:schema xmlns:xsd="http://www.w3.org/2001/XMLSchema" xmlns:xs="http://www.w3.org/2001/XMLSchema" xmlns:p="http://schemas.microsoft.com/office/2006/metadata/properties" xmlns:ns2="d760762f-6d0f-47a6-8fb9-606f44da5725" targetNamespace="http://schemas.microsoft.com/office/2006/metadata/properties" ma:root="true" ma:fieldsID="63b0e48cdd305263923f66abfd8919b9" ns2:_="">
    <xsd:import namespace="d760762f-6d0f-47a6-8fb9-606f44da572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60762f-6d0f-47a6-8fb9-606f44da57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760762f-6d0f-47a6-8fb9-606f44da572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C988C35-B1CE-4B91-849D-877AF87EB427}"/>
</file>

<file path=customXml/itemProps2.xml><?xml version="1.0" encoding="utf-8"?>
<ds:datastoreItem xmlns:ds="http://schemas.openxmlformats.org/officeDocument/2006/customXml" ds:itemID="{714BC1A2-B403-4010-B757-44192A055BA9}">
  <ds:schemaRefs>
    <ds:schemaRef ds:uri="http://schemas.microsoft.com/sharepoint/v3/contenttype/forms"/>
  </ds:schemaRefs>
</ds:datastoreItem>
</file>

<file path=customXml/itemProps3.xml><?xml version="1.0" encoding="utf-8"?>
<ds:datastoreItem xmlns:ds="http://schemas.openxmlformats.org/officeDocument/2006/customXml" ds:itemID="{6579EB63-7ABA-4B18-B76B-790DC777A1BE}">
  <ds:schemaRefs>
    <ds:schemaRef ds:uri="1ba6cd36-81fe-443b-aec5-f4c6cab5ab2b"/>
    <ds:schemaRef ds:uri="6c1015e3-4cdd-404a-9668-01d02646692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5</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2026/27 GP contract changes</vt:lpstr>
      <vt:lpstr>Overview</vt:lpstr>
      <vt:lpstr>PowerPoint Presentation</vt:lpstr>
      <vt:lpstr>GP Contract Finances</vt:lpstr>
      <vt:lpstr>Improving GP Capacity</vt:lpstr>
      <vt:lpstr>Incentives and Vaccinations &amp; Immunisations</vt:lpstr>
      <vt:lpstr>Core contract changes</vt:lpstr>
      <vt:lpstr>Core contract changes continued</vt:lpstr>
      <vt:lpstr>PCN DES</vt:lpstr>
      <vt:lpstr>Next steps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Hughes 20</dc:creator>
  <cp:revision>1</cp:revision>
  <dcterms:created xsi:type="dcterms:W3CDTF">2024-07-02T10:04:39Z</dcterms:created>
  <dcterms:modified xsi:type="dcterms:W3CDTF">2026-03-04T10:16:47Z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0x0101000A4109AFC2C6E043A4318249FC3EB332</vt:lpwstr>
  </property>
</Properties>
</file>