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56" r:id="rId5"/>
    <p:sldId id="275" r:id="rId6"/>
    <p:sldId id="2147375944" r:id="rId7"/>
    <p:sldId id="2147375939" r:id="rId8"/>
    <p:sldId id="2147375940" r:id="rId9"/>
    <p:sldId id="2147375943" r:id="rId10"/>
    <p:sldId id="2147375941" r:id="rId11"/>
    <p:sldId id="2147375942" r:id="rId12"/>
    <p:sldId id="2147375938" r:id="rId13"/>
  </p:sldIdLst>
  <p:sldSz cx="12192000" cy="6858000"/>
  <p:notesSz cx="6742113"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BA9EE5A-C598-4B2C-9E88-973EC7EFC4F2}">
          <p14:sldIdLst>
            <p14:sldId id="256"/>
          </p14:sldIdLst>
        </p14:section>
        <p14:section name="Introduction" id="{6EA432C2-5D4E-4CC9-9E4B-D02728A1B288}">
          <p14:sldIdLst>
            <p14:sldId id="275"/>
          </p14:sldIdLst>
        </p14:section>
        <p14:section name="Process steps by stage" id="{3F569BAA-C669-43FF-9BB7-D77452829DDC}">
          <p14:sldIdLst>
            <p14:sldId id="2147375944"/>
            <p14:sldId id="2147375939"/>
            <p14:sldId id="2147375940"/>
            <p14:sldId id="2147375943"/>
          </p14:sldIdLst>
        </p14:section>
        <p14:section name="Appendices" id="{CA37224B-4D1C-469B-BDAD-1D3570833589}">
          <p14:sldIdLst>
            <p14:sldId id="2147375941"/>
            <p14:sldId id="2147375942"/>
            <p14:sldId id="2147375938"/>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B313318-7EAE-046A-9DB5-D0CC6E98CFA8}" name="Alex Wells" initials="AW" userId="S::alex.wells2@nhs.net::404c82e9-7600-442d-9390-9afa31bffafa" providerId="AD"/>
  <p188:author id="{2A18BD81-2B72-32C3-6AC4-EE921DD83532}" name="Terry Whalley" initials="TW" userId="987f90bb3d6a86e1" providerId="Windows Live"/>
  <p188:author id="{51E488D3-600D-B9DD-FE36-9B161813EFF8}" name="Russell Cake" initials="RC" userId="S::russell.cake@thepsc.co.uk::bea020a1-8b01-42d8-b084-98241b8cfb4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B9D3"/>
    <a:srgbClr val="FF40FF"/>
    <a:srgbClr val="FF3399"/>
    <a:srgbClr val="FFE699"/>
    <a:srgbClr val="0072B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B9B863F-4965-4121-BD50-FC71AD49B253}" v="123" dt="2025-10-22T15:19:21.7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17" autoAdjust="0"/>
    <p:restoredTop sz="94660"/>
  </p:normalViewPr>
  <p:slideViewPr>
    <p:cSldViewPr snapToGrid="0" showGuides="1">
      <p:cViewPr varScale="1">
        <p:scale>
          <a:sx n="99" d="100"/>
          <a:sy n="99" d="100"/>
        </p:scale>
        <p:origin x="1122" y="30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ELLS, Alex (NHS LANCASHIRE AND SOUTH CUMBRIA INTEGRATED CARE BOARD)" userId="404c82e9-7600-442d-9390-9afa31bffafa" providerId="ADAL" clId="{EB9B863F-4965-4121-BD50-FC71AD49B253}"/>
    <pc:docChg chg="undo redo custSel addSld delSld modSld sldOrd addSection delSection modSection">
      <pc:chgData name="WELLS, Alex (NHS LANCASHIRE AND SOUTH CUMBRIA INTEGRATED CARE BOARD)" userId="404c82e9-7600-442d-9390-9afa31bffafa" providerId="ADAL" clId="{EB9B863F-4965-4121-BD50-FC71AD49B253}" dt="2025-10-22T15:20:38.322" v="11167" actId="17846"/>
      <pc:docMkLst>
        <pc:docMk/>
      </pc:docMkLst>
      <pc:sldChg chg="modSp mod">
        <pc:chgData name="WELLS, Alex (NHS LANCASHIRE AND SOUTH CUMBRIA INTEGRATED CARE BOARD)" userId="404c82e9-7600-442d-9390-9afa31bffafa" providerId="ADAL" clId="{EB9B863F-4965-4121-BD50-FC71AD49B253}" dt="2025-10-22T15:20:25.013" v="11165" actId="20577"/>
        <pc:sldMkLst>
          <pc:docMk/>
          <pc:sldMk cId="704164912" sldId="256"/>
        </pc:sldMkLst>
        <pc:spChg chg="mod">
          <ac:chgData name="WELLS, Alex (NHS LANCASHIRE AND SOUTH CUMBRIA INTEGRATED CARE BOARD)" userId="404c82e9-7600-442d-9390-9afa31bffafa" providerId="ADAL" clId="{EB9B863F-4965-4121-BD50-FC71AD49B253}" dt="2025-10-22T15:20:25.013" v="11165" actId="20577"/>
          <ac:spMkLst>
            <pc:docMk/>
            <pc:sldMk cId="704164912" sldId="256"/>
            <ac:spMk id="5" creationId="{A45AE217-5302-269E-4827-B2D3A74FD9A2}"/>
          </ac:spMkLst>
        </pc:spChg>
        <pc:spChg chg="mod">
          <ac:chgData name="WELLS, Alex (NHS LANCASHIRE AND SOUTH CUMBRIA INTEGRATED CARE BOARD)" userId="404c82e9-7600-442d-9390-9afa31bffafa" providerId="ADAL" clId="{EB9B863F-4965-4121-BD50-FC71AD49B253}" dt="2025-10-22T13:16:46.921" v="3570" actId="20577"/>
          <ac:spMkLst>
            <pc:docMk/>
            <pc:sldMk cId="704164912" sldId="256"/>
            <ac:spMk id="7" creationId="{DBDEEA8A-CFB5-7D31-3114-AECEDAFA66DA}"/>
          </ac:spMkLst>
        </pc:spChg>
      </pc:sldChg>
      <pc:sldChg chg="addSp delSp modSp del mod">
        <pc:chgData name="WELLS, Alex (NHS LANCASHIRE AND SOUTH CUMBRIA INTEGRATED CARE BOARD)" userId="404c82e9-7600-442d-9390-9afa31bffafa" providerId="ADAL" clId="{EB9B863F-4965-4121-BD50-FC71AD49B253}" dt="2025-10-22T15:02:34.046" v="9791" actId="47"/>
        <pc:sldMkLst>
          <pc:docMk/>
          <pc:sldMk cId="3381834" sldId="257"/>
        </pc:sldMkLst>
        <pc:spChg chg="add mod">
          <ac:chgData name="WELLS, Alex (NHS LANCASHIRE AND SOUTH CUMBRIA INTEGRATED CARE BOARD)" userId="404c82e9-7600-442d-9390-9afa31bffafa" providerId="ADAL" clId="{EB9B863F-4965-4121-BD50-FC71AD49B253}" dt="2025-10-22T13:29:59.210" v="4540" actId="12789"/>
          <ac:spMkLst>
            <pc:docMk/>
            <pc:sldMk cId="3381834" sldId="257"/>
            <ac:spMk id="3" creationId="{A84C1283-67EB-9706-BA8B-A8031F49458D}"/>
          </ac:spMkLst>
        </pc:spChg>
        <pc:spChg chg="add mod">
          <ac:chgData name="WELLS, Alex (NHS LANCASHIRE AND SOUTH CUMBRIA INTEGRATED CARE BOARD)" userId="404c82e9-7600-442d-9390-9afa31bffafa" providerId="ADAL" clId="{EB9B863F-4965-4121-BD50-FC71AD49B253}" dt="2025-10-22T13:29:59.210" v="4540" actId="12789"/>
          <ac:spMkLst>
            <pc:docMk/>
            <pc:sldMk cId="3381834" sldId="257"/>
            <ac:spMk id="4" creationId="{885461AC-06A3-E321-8BEA-472FDF228E45}"/>
          </ac:spMkLst>
        </pc:spChg>
        <pc:spChg chg="mod">
          <ac:chgData name="WELLS, Alex (NHS LANCASHIRE AND SOUTH CUMBRIA INTEGRATED CARE BOARD)" userId="404c82e9-7600-442d-9390-9afa31bffafa" providerId="ADAL" clId="{EB9B863F-4965-4121-BD50-FC71AD49B253}" dt="2025-10-22T13:34:01.233" v="4770" actId="1076"/>
          <ac:spMkLst>
            <pc:docMk/>
            <pc:sldMk cId="3381834" sldId="257"/>
            <ac:spMk id="6" creationId="{93757977-B656-E252-7107-9AB663815126}"/>
          </ac:spMkLst>
        </pc:spChg>
        <pc:spChg chg="add del mod">
          <ac:chgData name="WELLS, Alex (NHS LANCASHIRE AND SOUTH CUMBRIA INTEGRATED CARE BOARD)" userId="404c82e9-7600-442d-9390-9afa31bffafa" providerId="ADAL" clId="{EB9B863F-4965-4121-BD50-FC71AD49B253}" dt="2025-10-22T13:51:42.560" v="5131" actId="478"/>
          <ac:spMkLst>
            <pc:docMk/>
            <pc:sldMk cId="3381834" sldId="257"/>
            <ac:spMk id="9" creationId="{DDB3A167-C459-246F-B050-F7E065380BC0}"/>
          </ac:spMkLst>
        </pc:spChg>
        <pc:spChg chg="add mod">
          <ac:chgData name="WELLS, Alex (NHS LANCASHIRE AND SOUTH CUMBRIA INTEGRATED CARE BOARD)" userId="404c82e9-7600-442d-9390-9afa31bffafa" providerId="ADAL" clId="{EB9B863F-4965-4121-BD50-FC71AD49B253}" dt="2025-10-22T13:31:36.434" v="4606" actId="14100"/>
          <ac:spMkLst>
            <pc:docMk/>
            <pc:sldMk cId="3381834" sldId="257"/>
            <ac:spMk id="10" creationId="{58D8F505-9B86-90D0-93F1-F645B350E6AD}"/>
          </ac:spMkLst>
        </pc:spChg>
        <pc:spChg chg="add mod">
          <ac:chgData name="WELLS, Alex (NHS LANCASHIRE AND SOUTH CUMBRIA INTEGRATED CARE BOARD)" userId="404c82e9-7600-442d-9390-9afa31bffafa" providerId="ADAL" clId="{EB9B863F-4965-4121-BD50-FC71AD49B253}" dt="2025-10-22T13:28:04.375" v="4473" actId="1076"/>
          <ac:spMkLst>
            <pc:docMk/>
            <pc:sldMk cId="3381834" sldId="257"/>
            <ac:spMk id="12" creationId="{3FF750E9-01D6-60F9-2599-C932C9E5F2E2}"/>
          </ac:spMkLst>
        </pc:spChg>
        <pc:spChg chg="add del mod">
          <ac:chgData name="WELLS, Alex (NHS LANCASHIRE AND SOUTH CUMBRIA INTEGRATED CARE BOARD)" userId="404c82e9-7600-442d-9390-9afa31bffafa" providerId="ADAL" clId="{EB9B863F-4965-4121-BD50-FC71AD49B253}" dt="2025-10-22T13:51:42.560" v="5131" actId="478"/>
          <ac:spMkLst>
            <pc:docMk/>
            <pc:sldMk cId="3381834" sldId="257"/>
            <ac:spMk id="13" creationId="{F6A4EA83-7427-FDC8-929B-97174B9D6236}"/>
          </ac:spMkLst>
        </pc:spChg>
        <pc:spChg chg="add del mod">
          <ac:chgData name="WELLS, Alex (NHS LANCASHIRE AND SOUTH CUMBRIA INTEGRATED CARE BOARD)" userId="404c82e9-7600-442d-9390-9afa31bffafa" providerId="ADAL" clId="{EB9B863F-4965-4121-BD50-FC71AD49B253}" dt="2025-10-22T13:34:40.322" v="4814" actId="478"/>
          <ac:spMkLst>
            <pc:docMk/>
            <pc:sldMk cId="3381834" sldId="257"/>
            <ac:spMk id="14" creationId="{682A2EE9-DED7-F1FA-F074-E711D2A98012}"/>
          </ac:spMkLst>
        </pc:spChg>
        <pc:spChg chg="mod">
          <ac:chgData name="WELLS, Alex (NHS LANCASHIRE AND SOUTH CUMBRIA INTEGRATED CARE BOARD)" userId="404c82e9-7600-442d-9390-9afa31bffafa" providerId="ADAL" clId="{EB9B863F-4965-4121-BD50-FC71AD49B253}" dt="2025-10-22T13:25:17.953" v="4357" actId="1076"/>
          <ac:spMkLst>
            <pc:docMk/>
            <pc:sldMk cId="3381834" sldId="257"/>
            <ac:spMk id="19" creationId="{D06C5020-D6C7-E0AC-4FBB-ABD3269F0969}"/>
          </ac:spMkLst>
        </pc:spChg>
        <pc:spChg chg="mod">
          <ac:chgData name="WELLS, Alex (NHS LANCASHIRE AND SOUTH CUMBRIA INTEGRATED CARE BOARD)" userId="404c82e9-7600-442d-9390-9afa31bffafa" providerId="ADAL" clId="{EB9B863F-4965-4121-BD50-FC71AD49B253}" dt="2025-10-22T13:22:44.559" v="4276" actId="14100"/>
          <ac:spMkLst>
            <pc:docMk/>
            <pc:sldMk cId="3381834" sldId="257"/>
            <ac:spMk id="25" creationId="{8A28D792-2C0F-74DE-0031-2FFE5C8108C9}"/>
          </ac:spMkLst>
        </pc:spChg>
        <pc:spChg chg="add mod">
          <ac:chgData name="WELLS, Alex (NHS LANCASHIRE AND SOUTH CUMBRIA INTEGRATED CARE BOARD)" userId="404c82e9-7600-442d-9390-9afa31bffafa" providerId="ADAL" clId="{EB9B863F-4965-4121-BD50-FC71AD49B253}" dt="2025-10-22T13:31:51.037" v="4614" actId="1036"/>
          <ac:spMkLst>
            <pc:docMk/>
            <pc:sldMk cId="3381834" sldId="257"/>
            <ac:spMk id="29" creationId="{B08972E2-0DEF-7BEF-2942-5F308BE5E983}"/>
          </ac:spMkLst>
        </pc:spChg>
        <pc:spChg chg="add mod">
          <ac:chgData name="WELLS, Alex (NHS LANCASHIRE AND SOUTH CUMBRIA INTEGRATED CARE BOARD)" userId="404c82e9-7600-442d-9390-9afa31bffafa" providerId="ADAL" clId="{EB9B863F-4965-4121-BD50-FC71AD49B253}" dt="2025-10-22T13:31:51.037" v="4614" actId="1036"/>
          <ac:spMkLst>
            <pc:docMk/>
            <pc:sldMk cId="3381834" sldId="257"/>
            <ac:spMk id="30" creationId="{C2F34C8F-33B1-80E1-1DC0-F1C4B6485A17}"/>
          </ac:spMkLst>
        </pc:spChg>
        <pc:spChg chg="add mod">
          <ac:chgData name="WELLS, Alex (NHS LANCASHIRE AND SOUTH CUMBRIA INTEGRATED CARE BOARD)" userId="404c82e9-7600-442d-9390-9afa31bffafa" providerId="ADAL" clId="{EB9B863F-4965-4121-BD50-FC71AD49B253}" dt="2025-10-22T13:29:24.904" v="4520" actId="255"/>
          <ac:spMkLst>
            <pc:docMk/>
            <pc:sldMk cId="3381834" sldId="257"/>
            <ac:spMk id="31" creationId="{7891D092-F5E5-F5C5-F24E-413DBE332831}"/>
          </ac:spMkLst>
        </pc:spChg>
        <pc:spChg chg="add mod">
          <ac:chgData name="WELLS, Alex (NHS LANCASHIRE AND SOUTH CUMBRIA INTEGRATED CARE BOARD)" userId="404c82e9-7600-442d-9390-9afa31bffafa" providerId="ADAL" clId="{EB9B863F-4965-4121-BD50-FC71AD49B253}" dt="2025-10-22T13:31:51.037" v="4614" actId="1036"/>
          <ac:spMkLst>
            <pc:docMk/>
            <pc:sldMk cId="3381834" sldId="257"/>
            <ac:spMk id="74" creationId="{AA2F984C-A016-5531-431A-FC9A7324F8AC}"/>
          </ac:spMkLst>
        </pc:spChg>
        <pc:spChg chg="mod">
          <ac:chgData name="WELLS, Alex (NHS LANCASHIRE AND SOUTH CUMBRIA INTEGRATED CARE BOARD)" userId="404c82e9-7600-442d-9390-9afa31bffafa" providerId="ADAL" clId="{EB9B863F-4965-4121-BD50-FC71AD49B253}" dt="2025-10-22T13:22:55.895" v="4295" actId="1035"/>
          <ac:spMkLst>
            <pc:docMk/>
            <pc:sldMk cId="3381834" sldId="257"/>
            <ac:spMk id="85" creationId="{C4F98BC3-91FF-4A62-92DC-AE5E529D2617}"/>
          </ac:spMkLst>
        </pc:spChg>
        <pc:spChg chg="del mod">
          <ac:chgData name="WELLS, Alex (NHS LANCASHIRE AND SOUTH CUMBRIA INTEGRATED CARE BOARD)" userId="404c82e9-7600-442d-9390-9afa31bffafa" providerId="ADAL" clId="{EB9B863F-4965-4121-BD50-FC71AD49B253}" dt="2025-10-22T14:59:22.834" v="9429" actId="21"/>
          <ac:spMkLst>
            <pc:docMk/>
            <pc:sldMk cId="3381834" sldId="257"/>
            <ac:spMk id="86" creationId="{867C6010-C875-4329-AC26-4071ACF2A1BA}"/>
          </ac:spMkLst>
        </pc:spChg>
        <pc:spChg chg="add mod">
          <ac:chgData name="WELLS, Alex (NHS LANCASHIRE AND SOUTH CUMBRIA INTEGRATED CARE BOARD)" userId="404c82e9-7600-442d-9390-9afa31bffafa" providerId="ADAL" clId="{EB9B863F-4965-4121-BD50-FC71AD49B253}" dt="2025-10-22T13:32:08.588" v="4617" actId="1076"/>
          <ac:spMkLst>
            <pc:docMk/>
            <pc:sldMk cId="3381834" sldId="257"/>
            <ac:spMk id="90" creationId="{0D359DF1-6E05-DD84-928D-46747840C801}"/>
          </ac:spMkLst>
        </pc:spChg>
        <pc:spChg chg="add mod">
          <ac:chgData name="WELLS, Alex (NHS LANCASHIRE AND SOUTH CUMBRIA INTEGRATED CARE BOARD)" userId="404c82e9-7600-442d-9390-9afa31bffafa" providerId="ADAL" clId="{EB9B863F-4965-4121-BD50-FC71AD49B253}" dt="2025-10-22T13:32:08.588" v="4617" actId="1076"/>
          <ac:spMkLst>
            <pc:docMk/>
            <pc:sldMk cId="3381834" sldId="257"/>
            <ac:spMk id="91" creationId="{91548EC7-CD2C-E3CB-17A3-12C4A0FE9E7B}"/>
          </ac:spMkLst>
        </pc:spChg>
        <pc:spChg chg="mod">
          <ac:chgData name="WELLS, Alex (NHS LANCASHIRE AND SOUTH CUMBRIA INTEGRATED CARE BOARD)" userId="404c82e9-7600-442d-9390-9afa31bffafa" providerId="ADAL" clId="{EB9B863F-4965-4121-BD50-FC71AD49B253}" dt="2025-10-22T13:51:54.002" v="5134" actId="313"/>
          <ac:spMkLst>
            <pc:docMk/>
            <pc:sldMk cId="3381834" sldId="257"/>
            <ac:spMk id="92" creationId="{06DB31B1-77C9-909C-CBD4-AA7C91784013}"/>
          </ac:spMkLst>
        </pc:spChg>
        <pc:spChg chg="add mod">
          <ac:chgData name="WELLS, Alex (NHS LANCASHIRE AND SOUTH CUMBRIA INTEGRATED CARE BOARD)" userId="404c82e9-7600-442d-9390-9afa31bffafa" providerId="ADAL" clId="{EB9B863F-4965-4121-BD50-FC71AD49B253}" dt="2025-10-22T13:32:08.588" v="4617" actId="1076"/>
          <ac:spMkLst>
            <pc:docMk/>
            <pc:sldMk cId="3381834" sldId="257"/>
            <ac:spMk id="93" creationId="{5CDC8B41-B878-2BA4-D8F2-8DEFC9292D27}"/>
          </ac:spMkLst>
        </pc:spChg>
        <pc:spChg chg="add mod">
          <ac:chgData name="WELLS, Alex (NHS LANCASHIRE AND SOUTH CUMBRIA INTEGRATED CARE BOARD)" userId="404c82e9-7600-442d-9390-9afa31bffafa" providerId="ADAL" clId="{EB9B863F-4965-4121-BD50-FC71AD49B253}" dt="2025-10-22T13:33:38.063" v="4767" actId="14100"/>
          <ac:spMkLst>
            <pc:docMk/>
            <pc:sldMk cId="3381834" sldId="257"/>
            <ac:spMk id="96" creationId="{8DFA060F-D68E-D3FB-D00A-0EBC1DF626C3}"/>
          </ac:spMkLst>
        </pc:spChg>
        <pc:spChg chg="add mod">
          <ac:chgData name="WELLS, Alex (NHS LANCASHIRE AND SOUTH CUMBRIA INTEGRATED CARE BOARD)" userId="404c82e9-7600-442d-9390-9afa31bffafa" providerId="ADAL" clId="{EB9B863F-4965-4121-BD50-FC71AD49B253}" dt="2025-10-22T13:34:27.208" v="4812" actId="313"/>
          <ac:spMkLst>
            <pc:docMk/>
            <pc:sldMk cId="3381834" sldId="257"/>
            <ac:spMk id="104" creationId="{312401B2-FCEB-47AE-79E9-3CD8B9F75E34}"/>
          </ac:spMkLst>
        </pc:spChg>
        <pc:spChg chg="add del mod">
          <ac:chgData name="WELLS, Alex (NHS LANCASHIRE AND SOUTH CUMBRIA INTEGRATED CARE BOARD)" userId="404c82e9-7600-442d-9390-9afa31bffafa" providerId="ADAL" clId="{EB9B863F-4965-4121-BD50-FC71AD49B253}" dt="2025-10-22T14:15:39.919" v="7497" actId="478"/>
          <ac:spMkLst>
            <pc:docMk/>
            <pc:sldMk cId="3381834" sldId="257"/>
            <ac:spMk id="105" creationId="{83FEF869-E799-5A79-0089-77192C44F39D}"/>
          </ac:spMkLst>
        </pc:spChg>
        <pc:spChg chg="add del mod">
          <ac:chgData name="WELLS, Alex (NHS LANCASHIRE AND SOUTH CUMBRIA INTEGRATED CARE BOARD)" userId="404c82e9-7600-442d-9390-9afa31bffafa" providerId="ADAL" clId="{EB9B863F-4965-4121-BD50-FC71AD49B253}" dt="2025-10-22T14:15:39.919" v="7497" actId="478"/>
          <ac:spMkLst>
            <pc:docMk/>
            <pc:sldMk cId="3381834" sldId="257"/>
            <ac:spMk id="106" creationId="{82C4C2F1-247C-5355-139C-7791E2F37743}"/>
          </ac:spMkLst>
        </pc:spChg>
        <pc:spChg chg="add del mod">
          <ac:chgData name="WELLS, Alex (NHS LANCASHIRE AND SOUTH CUMBRIA INTEGRATED CARE BOARD)" userId="404c82e9-7600-442d-9390-9afa31bffafa" providerId="ADAL" clId="{EB9B863F-4965-4121-BD50-FC71AD49B253}" dt="2025-10-22T14:59:22.834" v="9429" actId="21"/>
          <ac:spMkLst>
            <pc:docMk/>
            <pc:sldMk cId="3381834" sldId="257"/>
            <ac:spMk id="107" creationId="{473EFE5D-C29F-188E-70F0-03D910F1DF45}"/>
          </ac:spMkLst>
        </pc:spChg>
        <pc:spChg chg="add del mod">
          <ac:chgData name="WELLS, Alex (NHS LANCASHIRE AND SOUTH CUMBRIA INTEGRATED CARE BOARD)" userId="404c82e9-7600-442d-9390-9afa31bffafa" providerId="ADAL" clId="{EB9B863F-4965-4121-BD50-FC71AD49B253}" dt="2025-10-22T14:59:22.834" v="9429" actId="21"/>
          <ac:spMkLst>
            <pc:docMk/>
            <pc:sldMk cId="3381834" sldId="257"/>
            <ac:spMk id="108" creationId="{EE7F36A8-92AA-857B-8435-3A7F6992DB9A}"/>
          </ac:spMkLst>
        </pc:spChg>
        <pc:spChg chg="add del mod">
          <ac:chgData name="WELLS, Alex (NHS LANCASHIRE AND SOUTH CUMBRIA INTEGRATED CARE BOARD)" userId="404c82e9-7600-442d-9390-9afa31bffafa" providerId="ADAL" clId="{EB9B863F-4965-4121-BD50-FC71AD49B253}" dt="2025-10-22T14:59:22.834" v="9429" actId="21"/>
          <ac:spMkLst>
            <pc:docMk/>
            <pc:sldMk cId="3381834" sldId="257"/>
            <ac:spMk id="109" creationId="{6FC3DCC9-F2EE-3FA6-1D04-1C434A1D638C}"/>
          </ac:spMkLst>
        </pc:spChg>
        <pc:spChg chg="add del mod">
          <ac:chgData name="WELLS, Alex (NHS LANCASHIRE AND SOUTH CUMBRIA INTEGRATED CARE BOARD)" userId="404c82e9-7600-442d-9390-9afa31bffafa" providerId="ADAL" clId="{EB9B863F-4965-4121-BD50-FC71AD49B253}" dt="2025-10-22T14:59:22.834" v="9429" actId="21"/>
          <ac:spMkLst>
            <pc:docMk/>
            <pc:sldMk cId="3381834" sldId="257"/>
            <ac:spMk id="110" creationId="{FA542F4F-9F3B-719F-18DB-2FDF4361183B}"/>
          </ac:spMkLst>
        </pc:spChg>
        <pc:spChg chg="mod">
          <ac:chgData name="WELLS, Alex (NHS LANCASHIRE AND SOUTH CUMBRIA INTEGRATED CARE BOARD)" userId="404c82e9-7600-442d-9390-9afa31bffafa" providerId="ADAL" clId="{EB9B863F-4965-4121-BD50-FC71AD49B253}" dt="2025-10-22T13:28:17.480" v="4474" actId="12789"/>
          <ac:spMkLst>
            <pc:docMk/>
            <pc:sldMk cId="3381834" sldId="257"/>
            <ac:spMk id="123" creationId="{F21D9A5D-8AFF-5DC0-7F70-A5272BF7B1B5}"/>
          </ac:spMkLst>
        </pc:spChg>
        <pc:spChg chg="mod">
          <ac:chgData name="WELLS, Alex (NHS LANCASHIRE AND SOUTH CUMBRIA INTEGRATED CARE BOARD)" userId="404c82e9-7600-442d-9390-9afa31bffafa" providerId="ADAL" clId="{EB9B863F-4965-4121-BD50-FC71AD49B253}" dt="2025-10-22T13:31:30.083" v="4604" actId="14100"/>
          <ac:spMkLst>
            <pc:docMk/>
            <pc:sldMk cId="3381834" sldId="257"/>
            <ac:spMk id="126" creationId="{FF081AC5-D088-72DD-6FCC-DDA9AAEE38AD}"/>
          </ac:spMkLst>
        </pc:spChg>
        <pc:spChg chg="mod">
          <ac:chgData name="WELLS, Alex (NHS LANCASHIRE AND SOUTH CUMBRIA INTEGRATED CARE BOARD)" userId="404c82e9-7600-442d-9390-9afa31bffafa" providerId="ADAL" clId="{EB9B863F-4965-4121-BD50-FC71AD49B253}" dt="2025-10-22T13:25:30.867" v="4359" actId="404"/>
          <ac:spMkLst>
            <pc:docMk/>
            <pc:sldMk cId="3381834" sldId="257"/>
            <ac:spMk id="127" creationId="{5158CE4E-A4A8-040F-A609-627AC27DA766}"/>
          </ac:spMkLst>
        </pc:spChg>
        <pc:spChg chg="mod">
          <ac:chgData name="WELLS, Alex (NHS LANCASHIRE AND SOUTH CUMBRIA INTEGRATED CARE BOARD)" userId="404c82e9-7600-442d-9390-9afa31bffafa" providerId="ADAL" clId="{EB9B863F-4965-4121-BD50-FC71AD49B253}" dt="2025-10-22T13:28:22.456" v="4475" actId="1076"/>
          <ac:spMkLst>
            <pc:docMk/>
            <pc:sldMk cId="3381834" sldId="257"/>
            <ac:spMk id="128" creationId="{1F4DB578-F08C-A335-1868-387849CF53D2}"/>
          </ac:spMkLst>
        </pc:spChg>
        <pc:spChg chg="mod">
          <ac:chgData name="WELLS, Alex (NHS LANCASHIRE AND SOUTH CUMBRIA INTEGRATED CARE BOARD)" userId="404c82e9-7600-442d-9390-9afa31bffafa" providerId="ADAL" clId="{EB9B863F-4965-4121-BD50-FC71AD49B253}" dt="2025-10-22T13:21:14.528" v="4090" actId="14100"/>
          <ac:spMkLst>
            <pc:docMk/>
            <pc:sldMk cId="3381834" sldId="257"/>
            <ac:spMk id="129" creationId="{295FEB87-F83C-6C7A-CFDC-5462F02ED07E}"/>
          </ac:spMkLst>
        </pc:spChg>
        <pc:spChg chg="add mod">
          <ac:chgData name="WELLS, Alex (NHS LANCASHIRE AND SOUTH CUMBRIA INTEGRATED CARE BOARD)" userId="404c82e9-7600-442d-9390-9afa31bffafa" providerId="ADAL" clId="{EB9B863F-4965-4121-BD50-FC71AD49B253}" dt="2025-10-22T13:31:51.037" v="4614" actId="1036"/>
          <ac:spMkLst>
            <pc:docMk/>
            <pc:sldMk cId="3381834" sldId="257"/>
            <ac:spMk id="225" creationId="{AA7DC4D5-13AE-E70E-88AD-E15AA35F769F}"/>
          </ac:spMkLst>
        </pc:spChg>
        <pc:spChg chg="add mod">
          <ac:chgData name="WELLS, Alex (NHS LANCASHIRE AND SOUTH CUMBRIA INTEGRATED CARE BOARD)" userId="404c82e9-7600-442d-9390-9afa31bffafa" providerId="ADAL" clId="{EB9B863F-4965-4121-BD50-FC71AD49B253}" dt="2025-10-22T13:31:51.037" v="4614" actId="1036"/>
          <ac:spMkLst>
            <pc:docMk/>
            <pc:sldMk cId="3381834" sldId="257"/>
            <ac:spMk id="235" creationId="{11627F18-A96A-7210-ACEE-3C4E4B2D6C05}"/>
          </ac:spMkLst>
        </pc:spChg>
        <pc:cxnChg chg="add mod">
          <ac:chgData name="WELLS, Alex (NHS LANCASHIRE AND SOUTH CUMBRIA INTEGRATED CARE BOARD)" userId="404c82e9-7600-442d-9390-9afa31bffafa" providerId="ADAL" clId="{EB9B863F-4965-4121-BD50-FC71AD49B253}" dt="2025-10-22T13:29:59.210" v="4540" actId="12789"/>
          <ac:cxnSpMkLst>
            <pc:docMk/>
            <pc:sldMk cId="3381834" sldId="257"/>
            <ac:cxnSpMk id="5" creationId="{151576CE-FE8F-B7F0-6A86-6DE055ABEEB3}"/>
          </ac:cxnSpMkLst>
        </pc:cxnChg>
        <pc:cxnChg chg="add del mod">
          <ac:chgData name="WELLS, Alex (NHS LANCASHIRE AND SOUTH CUMBRIA INTEGRATED CARE BOARD)" userId="404c82e9-7600-442d-9390-9afa31bffafa" providerId="ADAL" clId="{EB9B863F-4965-4121-BD50-FC71AD49B253}" dt="2025-10-22T13:25:53.110" v="4368" actId="478"/>
          <ac:cxnSpMkLst>
            <pc:docMk/>
            <pc:sldMk cId="3381834" sldId="257"/>
            <ac:cxnSpMk id="18" creationId="{54667699-F3F8-2F03-1172-1075E86702E4}"/>
          </ac:cxnSpMkLst>
        </pc:cxnChg>
        <pc:cxnChg chg="add mod">
          <ac:chgData name="WELLS, Alex (NHS LANCASHIRE AND SOUTH CUMBRIA INTEGRATED CARE BOARD)" userId="404c82e9-7600-442d-9390-9afa31bffafa" providerId="ADAL" clId="{EB9B863F-4965-4121-BD50-FC71AD49B253}" dt="2025-10-22T13:31:36.434" v="4606" actId="14100"/>
          <ac:cxnSpMkLst>
            <pc:docMk/>
            <pc:sldMk cId="3381834" sldId="257"/>
            <ac:cxnSpMk id="22" creationId="{92D00122-38C9-FB44-C7D0-7A34D4D68F15}"/>
          </ac:cxnSpMkLst>
        </pc:cxnChg>
        <pc:cxnChg chg="add mod">
          <ac:chgData name="WELLS, Alex (NHS LANCASHIRE AND SOUTH CUMBRIA INTEGRATED CARE BOARD)" userId="404c82e9-7600-442d-9390-9afa31bffafa" providerId="ADAL" clId="{EB9B863F-4965-4121-BD50-FC71AD49B253}" dt="2025-10-22T13:29:59.210" v="4540" actId="12789"/>
          <ac:cxnSpMkLst>
            <pc:docMk/>
            <pc:sldMk cId="3381834" sldId="257"/>
            <ac:cxnSpMk id="26" creationId="{7C42B51F-C8EA-98E0-431E-3CF5B167C378}"/>
          </ac:cxnSpMkLst>
        </pc:cxnChg>
        <pc:cxnChg chg="add mod">
          <ac:chgData name="WELLS, Alex (NHS LANCASHIRE AND SOUTH CUMBRIA INTEGRATED CARE BOARD)" userId="404c82e9-7600-442d-9390-9afa31bffafa" providerId="ADAL" clId="{EB9B863F-4965-4121-BD50-FC71AD49B253}" dt="2025-10-22T13:31:51.037" v="4614" actId="1036"/>
          <ac:cxnSpMkLst>
            <pc:docMk/>
            <pc:sldMk cId="3381834" sldId="257"/>
            <ac:cxnSpMk id="68" creationId="{99B41685-495F-B32C-105D-F0FF36AD75E7}"/>
          </ac:cxnSpMkLst>
        </pc:cxnChg>
        <pc:cxnChg chg="add mod">
          <ac:chgData name="WELLS, Alex (NHS LANCASHIRE AND SOUTH CUMBRIA INTEGRATED CARE BOARD)" userId="404c82e9-7600-442d-9390-9afa31bffafa" providerId="ADAL" clId="{EB9B863F-4965-4121-BD50-FC71AD49B253}" dt="2025-10-22T13:31:51.037" v="4614" actId="1036"/>
          <ac:cxnSpMkLst>
            <pc:docMk/>
            <pc:sldMk cId="3381834" sldId="257"/>
            <ac:cxnSpMk id="84" creationId="{7D849B1A-8445-64E7-DEE8-22C76A8E4185}"/>
          </ac:cxnSpMkLst>
        </pc:cxnChg>
        <pc:cxnChg chg="add mod">
          <ac:chgData name="WELLS, Alex (NHS LANCASHIRE AND SOUTH CUMBRIA INTEGRATED CARE BOARD)" userId="404c82e9-7600-442d-9390-9afa31bffafa" providerId="ADAL" clId="{EB9B863F-4965-4121-BD50-FC71AD49B253}" dt="2025-10-22T13:32:08.588" v="4617" actId="1076"/>
          <ac:cxnSpMkLst>
            <pc:docMk/>
            <pc:sldMk cId="3381834" sldId="257"/>
            <ac:cxnSpMk id="94" creationId="{02A47578-283B-4B79-08E5-39911DD823D1}"/>
          </ac:cxnSpMkLst>
        </pc:cxnChg>
        <pc:cxnChg chg="add mod">
          <ac:chgData name="WELLS, Alex (NHS LANCASHIRE AND SOUTH CUMBRIA INTEGRATED CARE BOARD)" userId="404c82e9-7600-442d-9390-9afa31bffafa" providerId="ADAL" clId="{EB9B863F-4965-4121-BD50-FC71AD49B253}" dt="2025-10-22T13:33:38.063" v="4767" actId="14100"/>
          <ac:cxnSpMkLst>
            <pc:docMk/>
            <pc:sldMk cId="3381834" sldId="257"/>
            <ac:cxnSpMk id="95" creationId="{533FA0B3-AF9D-BC5A-1044-3420B7267F64}"/>
          </ac:cxnSpMkLst>
        </pc:cxnChg>
        <pc:cxnChg chg="mod">
          <ac:chgData name="WELLS, Alex (NHS LANCASHIRE AND SOUTH CUMBRIA INTEGRATED CARE BOARD)" userId="404c82e9-7600-442d-9390-9afa31bffafa" providerId="ADAL" clId="{EB9B863F-4965-4121-BD50-FC71AD49B253}" dt="2025-10-22T13:31:30.083" v="4604" actId="14100"/>
          <ac:cxnSpMkLst>
            <pc:docMk/>
            <pc:sldMk cId="3381834" sldId="257"/>
            <ac:cxnSpMk id="97" creationId="{F6A2DACB-624E-5996-12D7-33B05C7D7860}"/>
          </ac:cxnSpMkLst>
        </pc:cxnChg>
        <pc:cxnChg chg="add mod">
          <ac:chgData name="WELLS, Alex (NHS LANCASHIRE AND SOUTH CUMBRIA INTEGRATED CARE BOARD)" userId="404c82e9-7600-442d-9390-9afa31bffafa" providerId="ADAL" clId="{EB9B863F-4965-4121-BD50-FC71AD49B253}" dt="2025-10-22T13:33:20.440" v="4742" actId="14100"/>
          <ac:cxnSpMkLst>
            <pc:docMk/>
            <pc:sldMk cId="3381834" sldId="257"/>
            <ac:cxnSpMk id="99" creationId="{C00B104F-D9EA-3346-C277-B885BB03D459}"/>
          </ac:cxnSpMkLst>
        </pc:cxnChg>
        <pc:cxnChg chg="mod">
          <ac:chgData name="WELLS, Alex (NHS LANCASHIRE AND SOUTH CUMBRIA INTEGRATED CARE BOARD)" userId="404c82e9-7600-442d-9390-9afa31bffafa" providerId="ADAL" clId="{EB9B863F-4965-4121-BD50-FC71AD49B253}" dt="2025-10-22T13:31:30.083" v="4604" actId="14100"/>
          <ac:cxnSpMkLst>
            <pc:docMk/>
            <pc:sldMk cId="3381834" sldId="257"/>
            <ac:cxnSpMk id="166" creationId="{6B51B475-329E-9EF4-991D-25660F472CFB}"/>
          </ac:cxnSpMkLst>
        </pc:cxnChg>
        <pc:cxnChg chg="mod">
          <ac:chgData name="WELLS, Alex (NHS LANCASHIRE AND SOUTH CUMBRIA INTEGRATED CARE BOARD)" userId="404c82e9-7600-442d-9390-9afa31bffafa" providerId="ADAL" clId="{EB9B863F-4965-4121-BD50-FC71AD49B253}" dt="2025-10-22T13:28:22.456" v="4475" actId="1076"/>
          <ac:cxnSpMkLst>
            <pc:docMk/>
            <pc:sldMk cId="3381834" sldId="257"/>
            <ac:cxnSpMk id="167" creationId="{6C4B09E5-2717-88FF-54EC-E48DBA50F91A}"/>
          </ac:cxnSpMkLst>
        </pc:cxnChg>
        <pc:cxnChg chg="mod">
          <ac:chgData name="WELLS, Alex (NHS LANCASHIRE AND SOUTH CUMBRIA INTEGRATED CARE BOARD)" userId="404c82e9-7600-442d-9390-9afa31bffafa" providerId="ADAL" clId="{EB9B863F-4965-4121-BD50-FC71AD49B253}" dt="2025-10-22T13:31:30.083" v="4604" actId="14100"/>
          <ac:cxnSpMkLst>
            <pc:docMk/>
            <pc:sldMk cId="3381834" sldId="257"/>
            <ac:cxnSpMk id="205" creationId="{5A1D6B68-D1B4-8CE5-D87B-B2845501422A}"/>
          </ac:cxnSpMkLst>
        </pc:cxnChg>
        <pc:cxnChg chg="add mod">
          <ac:chgData name="WELLS, Alex (NHS LANCASHIRE AND SOUTH CUMBRIA INTEGRATED CARE BOARD)" userId="404c82e9-7600-442d-9390-9afa31bffafa" providerId="ADAL" clId="{EB9B863F-4965-4121-BD50-FC71AD49B253}" dt="2025-10-22T13:31:51.037" v="4614" actId="1036"/>
          <ac:cxnSpMkLst>
            <pc:docMk/>
            <pc:sldMk cId="3381834" sldId="257"/>
            <ac:cxnSpMk id="236" creationId="{F891C9ED-1560-6A29-889D-49CF9634241F}"/>
          </ac:cxnSpMkLst>
        </pc:cxnChg>
        <pc:cxnChg chg="add mod">
          <ac:chgData name="WELLS, Alex (NHS LANCASHIRE AND SOUTH CUMBRIA INTEGRATED CARE BOARD)" userId="404c82e9-7600-442d-9390-9afa31bffafa" providerId="ADAL" clId="{EB9B863F-4965-4121-BD50-FC71AD49B253}" dt="2025-10-22T13:31:55.029" v="4615" actId="14100"/>
          <ac:cxnSpMkLst>
            <pc:docMk/>
            <pc:sldMk cId="3381834" sldId="257"/>
            <ac:cxnSpMk id="242" creationId="{AB394C34-728A-EFA5-E2FE-32C342E107BA}"/>
          </ac:cxnSpMkLst>
        </pc:cxnChg>
      </pc:sldChg>
      <pc:sldChg chg="del">
        <pc:chgData name="WELLS, Alex (NHS LANCASHIRE AND SOUTH CUMBRIA INTEGRATED CARE BOARD)" userId="404c82e9-7600-442d-9390-9afa31bffafa" providerId="ADAL" clId="{EB9B863F-4965-4121-BD50-FC71AD49B253}" dt="2025-10-14T14:48:32.072" v="1504" actId="47"/>
        <pc:sldMkLst>
          <pc:docMk/>
          <pc:sldMk cId="1241348779" sldId="260"/>
        </pc:sldMkLst>
      </pc:sldChg>
      <pc:sldChg chg="del">
        <pc:chgData name="WELLS, Alex (NHS LANCASHIRE AND SOUTH CUMBRIA INTEGRATED CARE BOARD)" userId="404c82e9-7600-442d-9390-9afa31bffafa" providerId="ADAL" clId="{EB9B863F-4965-4121-BD50-FC71AD49B253}" dt="2025-10-14T14:48:32.072" v="1504" actId="47"/>
        <pc:sldMkLst>
          <pc:docMk/>
          <pc:sldMk cId="2592072316" sldId="262"/>
        </pc:sldMkLst>
      </pc:sldChg>
      <pc:sldChg chg="del">
        <pc:chgData name="WELLS, Alex (NHS LANCASHIRE AND SOUTH CUMBRIA INTEGRATED CARE BOARD)" userId="404c82e9-7600-442d-9390-9afa31bffafa" providerId="ADAL" clId="{EB9B863F-4965-4121-BD50-FC71AD49B253}" dt="2025-10-14T14:48:32.072" v="1504" actId="47"/>
        <pc:sldMkLst>
          <pc:docMk/>
          <pc:sldMk cId="192860374" sldId="264"/>
        </pc:sldMkLst>
      </pc:sldChg>
      <pc:sldChg chg="del">
        <pc:chgData name="WELLS, Alex (NHS LANCASHIRE AND SOUTH CUMBRIA INTEGRATED CARE BOARD)" userId="404c82e9-7600-442d-9390-9afa31bffafa" providerId="ADAL" clId="{EB9B863F-4965-4121-BD50-FC71AD49B253}" dt="2025-10-22T13:35:39.023" v="4824" actId="47"/>
        <pc:sldMkLst>
          <pc:docMk/>
          <pc:sldMk cId="2092244472" sldId="265"/>
        </pc:sldMkLst>
      </pc:sldChg>
      <pc:sldChg chg="del">
        <pc:chgData name="WELLS, Alex (NHS LANCASHIRE AND SOUTH CUMBRIA INTEGRATED CARE BOARD)" userId="404c82e9-7600-442d-9390-9afa31bffafa" providerId="ADAL" clId="{EB9B863F-4965-4121-BD50-FC71AD49B253}" dt="2025-10-22T13:37:54.155" v="4876" actId="47"/>
        <pc:sldMkLst>
          <pc:docMk/>
          <pc:sldMk cId="2866576203" sldId="266"/>
        </pc:sldMkLst>
      </pc:sldChg>
      <pc:sldChg chg="del">
        <pc:chgData name="WELLS, Alex (NHS LANCASHIRE AND SOUTH CUMBRIA INTEGRATED CARE BOARD)" userId="404c82e9-7600-442d-9390-9afa31bffafa" providerId="ADAL" clId="{EB9B863F-4965-4121-BD50-FC71AD49B253}" dt="2025-10-14T14:48:32.072" v="1504" actId="47"/>
        <pc:sldMkLst>
          <pc:docMk/>
          <pc:sldMk cId="3006561090" sldId="267"/>
        </pc:sldMkLst>
      </pc:sldChg>
      <pc:sldChg chg="del">
        <pc:chgData name="WELLS, Alex (NHS LANCASHIRE AND SOUTH CUMBRIA INTEGRATED CARE BOARD)" userId="404c82e9-7600-442d-9390-9afa31bffafa" providerId="ADAL" clId="{EB9B863F-4965-4121-BD50-FC71AD49B253}" dt="2025-10-14T10:56:13.126" v="848" actId="47"/>
        <pc:sldMkLst>
          <pc:docMk/>
          <pc:sldMk cId="1494464425" sldId="269"/>
        </pc:sldMkLst>
      </pc:sldChg>
      <pc:sldChg chg="del mod modShow">
        <pc:chgData name="WELLS, Alex (NHS LANCASHIRE AND SOUTH CUMBRIA INTEGRATED CARE BOARD)" userId="404c82e9-7600-442d-9390-9afa31bffafa" providerId="ADAL" clId="{EB9B863F-4965-4121-BD50-FC71AD49B253}" dt="2025-10-22T13:18:00.557" v="3805" actId="47"/>
        <pc:sldMkLst>
          <pc:docMk/>
          <pc:sldMk cId="84917852" sldId="273"/>
        </pc:sldMkLst>
      </pc:sldChg>
      <pc:sldChg chg="addSp delSp modSp mod">
        <pc:chgData name="WELLS, Alex (NHS LANCASHIRE AND SOUTH CUMBRIA INTEGRATED CARE BOARD)" userId="404c82e9-7600-442d-9390-9afa31bffafa" providerId="ADAL" clId="{EB9B863F-4965-4121-BD50-FC71AD49B253}" dt="2025-10-22T15:02:51.383" v="9804" actId="313"/>
        <pc:sldMkLst>
          <pc:docMk/>
          <pc:sldMk cId="2342095839" sldId="275"/>
        </pc:sldMkLst>
        <pc:spChg chg="mod">
          <ac:chgData name="WELLS, Alex (NHS LANCASHIRE AND SOUTH CUMBRIA INTEGRATED CARE BOARD)" userId="404c82e9-7600-442d-9390-9afa31bffafa" providerId="ADAL" clId="{EB9B863F-4965-4121-BD50-FC71AD49B253}" dt="2025-10-22T15:02:51.383" v="9804" actId="313"/>
          <ac:spMkLst>
            <pc:docMk/>
            <pc:sldMk cId="2342095839" sldId="275"/>
            <ac:spMk id="3" creationId="{567F61C2-053F-4192-0F16-2DAA99F8F087}"/>
          </ac:spMkLst>
        </pc:spChg>
        <pc:spChg chg="mod">
          <ac:chgData name="WELLS, Alex (NHS LANCASHIRE AND SOUTH CUMBRIA INTEGRATED CARE BOARD)" userId="404c82e9-7600-442d-9390-9afa31bffafa" providerId="ADAL" clId="{EB9B863F-4965-4121-BD50-FC71AD49B253}" dt="2025-10-22T15:00:55.522" v="9749" actId="27636"/>
          <ac:spMkLst>
            <pc:docMk/>
            <pc:sldMk cId="2342095839" sldId="275"/>
            <ac:spMk id="21" creationId="{11739272-2EA5-250F-9BDD-EAE5BEB846D0}"/>
          </ac:spMkLst>
        </pc:spChg>
        <pc:spChg chg="add del mod">
          <ac:chgData name="WELLS, Alex (NHS LANCASHIRE AND SOUTH CUMBRIA INTEGRATED CARE BOARD)" userId="404c82e9-7600-442d-9390-9afa31bffafa" providerId="ADAL" clId="{EB9B863F-4965-4121-BD50-FC71AD49B253}" dt="2025-10-22T15:00:50.358" v="9747" actId="21"/>
          <ac:spMkLst>
            <pc:docMk/>
            <pc:sldMk cId="2342095839" sldId="275"/>
            <ac:spMk id="86" creationId="{867C6010-C875-4329-AC26-4071ACF2A1BA}"/>
          </ac:spMkLst>
        </pc:spChg>
        <pc:spChg chg="add del mod">
          <ac:chgData name="WELLS, Alex (NHS LANCASHIRE AND SOUTH CUMBRIA INTEGRATED CARE BOARD)" userId="404c82e9-7600-442d-9390-9afa31bffafa" providerId="ADAL" clId="{EB9B863F-4965-4121-BD50-FC71AD49B253}" dt="2025-10-22T15:00:50.358" v="9747" actId="21"/>
          <ac:spMkLst>
            <pc:docMk/>
            <pc:sldMk cId="2342095839" sldId="275"/>
            <ac:spMk id="107" creationId="{473EFE5D-C29F-188E-70F0-03D910F1DF45}"/>
          </ac:spMkLst>
        </pc:spChg>
        <pc:spChg chg="add del mod">
          <ac:chgData name="WELLS, Alex (NHS LANCASHIRE AND SOUTH CUMBRIA INTEGRATED CARE BOARD)" userId="404c82e9-7600-442d-9390-9afa31bffafa" providerId="ADAL" clId="{EB9B863F-4965-4121-BD50-FC71AD49B253}" dt="2025-10-22T15:00:50.358" v="9747" actId="21"/>
          <ac:spMkLst>
            <pc:docMk/>
            <pc:sldMk cId="2342095839" sldId="275"/>
            <ac:spMk id="108" creationId="{EE7F36A8-92AA-857B-8435-3A7F6992DB9A}"/>
          </ac:spMkLst>
        </pc:spChg>
        <pc:spChg chg="add del mod">
          <ac:chgData name="WELLS, Alex (NHS LANCASHIRE AND SOUTH CUMBRIA INTEGRATED CARE BOARD)" userId="404c82e9-7600-442d-9390-9afa31bffafa" providerId="ADAL" clId="{EB9B863F-4965-4121-BD50-FC71AD49B253}" dt="2025-10-22T15:00:50.358" v="9747" actId="21"/>
          <ac:spMkLst>
            <pc:docMk/>
            <pc:sldMk cId="2342095839" sldId="275"/>
            <ac:spMk id="109" creationId="{6FC3DCC9-F2EE-3FA6-1D04-1C434A1D638C}"/>
          </ac:spMkLst>
        </pc:spChg>
        <pc:spChg chg="add del mod">
          <ac:chgData name="WELLS, Alex (NHS LANCASHIRE AND SOUTH CUMBRIA INTEGRATED CARE BOARD)" userId="404c82e9-7600-442d-9390-9afa31bffafa" providerId="ADAL" clId="{EB9B863F-4965-4121-BD50-FC71AD49B253}" dt="2025-10-22T15:00:50.358" v="9747" actId="21"/>
          <ac:spMkLst>
            <pc:docMk/>
            <pc:sldMk cId="2342095839" sldId="275"/>
            <ac:spMk id="110" creationId="{FA542F4F-9F3B-719F-18DB-2FDF4361183B}"/>
          </ac:spMkLst>
        </pc:spChg>
      </pc:sldChg>
      <pc:sldChg chg="del">
        <pc:chgData name="WELLS, Alex (NHS LANCASHIRE AND SOUTH CUMBRIA INTEGRATED CARE BOARD)" userId="404c82e9-7600-442d-9390-9afa31bffafa" providerId="ADAL" clId="{EB9B863F-4965-4121-BD50-FC71AD49B253}" dt="2025-10-14T10:47:17.422" v="2" actId="47"/>
        <pc:sldMkLst>
          <pc:docMk/>
          <pc:sldMk cId="1951689762" sldId="276"/>
        </pc:sldMkLst>
      </pc:sldChg>
      <pc:sldChg chg="del">
        <pc:chgData name="WELLS, Alex (NHS LANCASHIRE AND SOUTH CUMBRIA INTEGRATED CARE BOARD)" userId="404c82e9-7600-442d-9390-9afa31bffafa" providerId="ADAL" clId="{EB9B863F-4965-4121-BD50-FC71AD49B253}" dt="2025-10-14T14:48:32.072" v="1504" actId="47"/>
        <pc:sldMkLst>
          <pc:docMk/>
          <pc:sldMk cId="3969797496" sldId="278"/>
        </pc:sldMkLst>
      </pc:sldChg>
      <pc:sldChg chg="addSp delSp modSp mod ord">
        <pc:chgData name="WELLS, Alex (NHS LANCASHIRE AND SOUTH CUMBRIA INTEGRATED CARE BOARD)" userId="404c82e9-7600-442d-9390-9afa31bffafa" providerId="ADAL" clId="{EB9B863F-4965-4121-BD50-FC71AD49B253}" dt="2025-10-22T15:19:34.671" v="11138" actId="20577"/>
        <pc:sldMkLst>
          <pc:docMk/>
          <pc:sldMk cId="2368185462" sldId="2147375938"/>
        </pc:sldMkLst>
        <pc:spChg chg="del">
          <ac:chgData name="WELLS, Alex (NHS LANCASHIRE AND SOUTH CUMBRIA INTEGRATED CARE BOARD)" userId="404c82e9-7600-442d-9390-9afa31bffafa" providerId="ADAL" clId="{EB9B863F-4965-4121-BD50-FC71AD49B253}" dt="2025-10-22T15:19:09.418" v="11081" actId="478"/>
          <ac:spMkLst>
            <pc:docMk/>
            <pc:sldMk cId="2368185462" sldId="2147375938"/>
            <ac:spMk id="4" creationId="{2307FFB8-2EF3-832A-ED2B-35E135C0FFEF}"/>
          </ac:spMkLst>
        </pc:spChg>
        <pc:spChg chg="add del mod">
          <ac:chgData name="WELLS, Alex (NHS LANCASHIRE AND SOUTH CUMBRIA INTEGRATED CARE BOARD)" userId="404c82e9-7600-442d-9390-9afa31bffafa" providerId="ADAL" clId="{EB9B863F-4965-4121-BD50-FC71AD49B253}" dt="2025-10-22T15:02:27.428" v="9790" actId="20577"/>
          <ac:spMkLst>
            <pc:docMk/>
            <pc:sldMk cId="2368185462" sldId="2147375938"/>
            <ac:spMk id="17" creationId="{EDEF551E-CAFA-00AA-04B5-4AB8A29F171C}"/>
          </ac:spMkLst>
        </pc:spChg>
        <pc:spChg chg="add del mod">
          <ac:chgData name="WELLS, Alex (NHS LANCASHIRE AND SOUTH CUMBRIA INTEGRATED CARE BOARD)" userId="404c82e9-7600-442d-9390-9afa31bffafa" providerId="ADAL" clId="{EB9B863F-4965-4121-BD50-FC71AD49B253}" dt="2025-10-22T15:19:11.426" v="11082" actId="478"/>
          <ac:spMkLst>
            <pc:docMk/>
            <pc:sldMk cId="2368185462" sldId="2147375938"/>
            <ac:spMk id="30" creationId="{56E5154D-9772-5299-F3D2-1765F3C5CFEA}"/>
          </ac:spMkLst>
        </pc:spChg>
        <pc:spChg chg="mod">
          <ac:chgData name="WELLS, Alex (NHS LANCASHIRE AND SOUTH CUMBRIA INTEGRATED CARE BOARD)" userId="404c82e9-7600-442d-9390-9afa31bffafa" providerId="ADAL" clId="{EB9B863F-4965-4121-BD50-FC71AD49B253}" dt="2025-10-22T15:01:43.128" v="9751" actId="1076"/>
          <ac:spMkLst>
            <pc:docMk/>
            <pc:sldMk cId="2368185462" sldId="2147375938"/>
            <ac:spMk id="39" creationId="{EF1E25C0-FEE6-093E-865D-A0674048C292}"/>
          </ac:spMkLst>
        </pc:spChg>
        <pc:spChg chg="add mod">
          <ac:chgData name="WELLS, Alex (NHS LANCASHIRE AND SOUTH CUMBRIA INTEGRATED CARE BOARD)" userId="404c82e9-7600-442d-9390-9afa31bffafa" providerId="ADAL" clId="{EB9B863F-4965-4121-BD50-FC71AD49B253}" dt="2025-10-22T15:19:34.671" v="11138" actId="20577"/>
          <ac:spMkLst>
            <pc:docMk/>
            <pc:sldMk cId="2368185462" sldId="2147375938"/>
            <ac:spMk id="42" creationId="{8CBC6DAC-D047-C5AE-5AFA-8BD2C7D23043}"/>
          </ac:spMkLst>
        </pc:spChg>
        <pc:spChg chg="mod">
          <ac:chgData name="WELLS, Alex (NHS LANCASHIRE AND SOUTH CUMBRIA INTEGRATED CARE BOARD)" userId="404c82e9-7600-442d-9390-9afa31bffafa" providerId="ADAL" clId="{EB9B863F-4965-4121-BD50-FC71AD49B253}" dt="2025-10-22T15:01:43.128" v="9751" actId="1076"/>
          <ac:spMkLst>
            <pc:docMk/>
            <pc:sldMk cId="2368185462" sldId="2147375938"/>
            <ac:spMk id="72" creationId="{C5801EEC-96BD-0EEA-9102-BBF33A403BD6}"/>
          </ac:spMkLst>
        </pc:spChg>
        <pc:spChg chg="mod">
          <ac:chgData name="WELLS, Alex (NHS LANCASHIRE AND SOUTH CUMBRIA INTEGRATED CARE BOARD)" userId="404c82e9-7600-442d-9390-9afa31bffafa" providerId="ADAL" clId="{EB9B863F-4965-4121-BD50-FC71AD49B253}" dt="2025-10-22T15:01:43.128" v="9751" actId="1076"/>
          <ac:spMkLst>
            <pc:docMk/>
            <pc:sldMk cId="2368185462" sldId="2147375938"/>
            <ac:spMk id="73" creationId="{2EF1D3B8-ACB1-9447-1648-1382863ED6A5}"/>
          </ac:spMkLst>
        </pc:spChg>
      </pc:sldChg>
      <pc:sldChg chg="addSp delSp modSp new mod">
        <pc:chgData name="WELLS, Alex (NHS LANCASHIRE AND SOUTH CUMBRIA INTEGRATED CARE BOARD)" userId="404c82e9-7600-442d-9390-9afa31bffafa" providerId="ADAL" clId="{EB9B863F-4965-4121-BD50-FC71AD49B253}" dt="2025-10-22T15:11:50.718" v="10134" actId="1076"/>
        <pc:sldMkLst>
          <pc:docMk/>
          <pc:sldMk cId="864892381" sldId="2147375939"/>
        </pc:sldMkLst>
        <pc:spChg chg="mod">
          <ac:chgData name="WELLS, Alex (NHS LANCASHIRE AND SOUTH CUMBRIA INTEGRATED CARE BOARD)" userId="404c82e9-7600-442d-9390-9afa31bffafa" providerId="ADAL" clId="{EB9B863F-4965-4121-BD50-FC71AD49B253}" dt="2025-10-22T14:49:17.696" v="7956" actId="1076"/>
          <ac:spMkLst>
            <pc:docMk/>
            <pc:sldMk cId="864892381" sldId="2147375939"/>
            <ac:spMk id="2" creationId="{979115A2-B642-459A-5268-171151773DE7}"/>
          </ac:spMkLst>
        </pc:spChg>
        <pc:spChg chg="add mod">
          <ac:chgData name="WELLS, Alex (NHS LANCASHIRE AND SOUTH CUMBRIA INTEGRATED CARE BOARD)" userId="404c82e9-7600-442d-9390-9afa31bffafa" providerId="ADAL" clId="{EB9B863F-4965-4121-BD50-FC71AD49B253}" dt="2025-10-22T14:46:07.843" v="7770" actId="14100"/>
          <ac:spMkLst>
            <pc:docMk/>
            <pc:sldMk cId="864892381" sldId="2147375939"/>
            <ac:spMk id="3" creationId="{B6B4A1AB-C8CA-E41A-BCBD-C5EB0FAD056B}"/>
          </ac:spMkLst>
        </pc:spChg>
        <pc:spChg chg="add mod">
          <ac:chgData name="WELLS, Alex (NHS LANCASHIRE AND SOUTH CUMBRIA INTEGRATED CARE BOARD)" userId="404c82e9-7600-442d-9390-9afa31bffafa" providerId="ADAL" clId="{EB9B863F-4965-4121-BD50-FC71AD49B253}" dt="2025-10-22T14:54:40.362" v="8741" actId="12788"/>
          <ac:spMkLst>
            <pc:docMk/>
            <pc:sldMk cId="864892381" sldId="2147375939"/>
            <ac:spMk id="6" creationId="{0FCDAA4D-4131-57E4-E8FF-0FCABC5E1E3E}"/>
          </ac:spMkLst>
        </pc:spChg>
        <pc:spChg chg="add mod">
          <ac:chgData name="WELLS, Alex (NHS LANCASHIRE AND SOUTH CUMBRIA INTEGRATED CARE BOARD)" userId="404c82e9-7600-442d-9390-9afa31bffafa" providerId="ADAL" clId="{EB9B863F-4965-4121-BD50-FC71AD49B253}" dt="2025-10-22T14:54:40.362" v="8741" actId="12788"/>
          <ac:spMkLst>
            <pc:docMk/>
            <pc:sldMk cId="864892381" sldId="2147375939"/>
            <ac:spMk id="7" creationId="{1BD07F5D-D48E-4BF2-8ECF-91B9D482EE35}"/>
          </ac:spMkLst>
        </pc:spChg>
        <pc:spChg chg="add mod">
          <ac:chgData name="WELLS, Alex (NHS LANCASHIRE AND SOUTH CUMBRIA INTEGRATED CARE BOARD)" userId="404c82e9-7600-442d-9390-9afa31bffafa" providerId="ADAL" clId="{EB9B863F-4965-4121-BD50-FC71AD49B253}" dt="2025-10-22T14:54:40.362" v="8741" actId="12788"/>
          <ac:spMkLst>
            <pc:docMk/>
            <pc:sldMk cId="864892381" sldId="2147375939"/>
            <ac:spMk id="8" creationId="{3AAFDC6A-9AAE-AAAC-39F8-A742731A30C2}"/>
          </ac:spMkLst>
        </pc:spChg>
        <pc:spChg chg="add mod">
          <ac:chgData name="WELLS, Alex (NHS LANCASHIRE AND SOUTH CUMBRIA INTEGRATED CARE BOARD)" userId="404c82e9-7600-442d-9390-9afa31bffafa" providerId="ADAL" clId="{EB9B863F-4965-4121-BD50-FC71AD49B253}" dt="2025-10-22T14:54:00.476" v="8733" actId="1036"/>
          <ac:spMkLst>
            <pc:docMk/>
            <pc:sldMk cId="864892381" sldId="2147375939"/>
            <ac:spMk id="9" creationId="{DD38B221-5EEB-8B25-713C-974DA9610C8A}"/>
          </ac:spMkLst>
        </pc:spChg>
        <pc:spChg chg="add mod">
          <ac:chgData name="WELLS, Alex (NHS LANCASHIRE AND SOUTH CUMBRIA INTEGRATED CARE BOARD)" userId="404c82e9-7600-442d-9390-9afa31bffafa" providerId="ADAL" clId="{EB9B863F-4965-4121-BD50-FC71AD49B253}" dt="2025-10-22T14:54:00.476" v="8733" actId="1036"/>
          <ac:spMkLst>
            <pc:docMk/>
            <pc:sldMk cId="864892381" sldId="2147375939"/>
            <ac:spMk id="10" creationId="{60643C38-BA3D-8FAD-20FB-829501941D88}"/>
          </ac:spMkLst>
        </pc:spChg>
        <pc:spChg chg="add mod">
          <ac:chgData name="WELLS, Alex (NHS LANCASHIRE AND SOUTH CUMBRIA INTEGRATED CARE BOARD)" userId="404c82e9-7600-442d-9390-9afa31bffafa" providerId="ADAL" clId="{EB9B863F-4965-4121-BD50-FC71AD49B253}" dt="2025-10-22T14:46:19.365" v="7772" actId="12789"/>
          <ac:spMkLst>
            <pc:docMk/>
            <pc:sldMk cId="864892381" sldId="2147375939"/>
            <ac:spMk id="11" creationId="{54B5028D-CE33-413E-A93E-0C0F717745DE}"/>
          </ac:spMkLst>
        </pc:spChg>
        <pc:spChg chg="add mod">
          <ac:chgData name="WELLS, Alex (NHS LANCASHIRE AND SOUTH CUMBRIA INTEGRATED CARE BOARD)" userId="404c82e9-7600-442d-9390-9afa31bffafa" providerId="ADAL" clId="{EB9B863F-4965-4121-BD50-FC71AD49B253}" dt="2025-10-22T14:54:00.476" v="8733" actId="1036"/>
          <ac:spMkLst>
            <pc:docMk/>
            <pc:sldMk cId="864892381" sldId="2147375939"/>
            <ac:spMk id="15" creationId="{ADFAD143-DDD7-5DE9-8EED-777F76FB2B8C}"/>
          </ac:spMkLst>
        </pc:spChg>
        <pc:spChg chg="add mod">
          <ac:chgData name="WELLS, Alex (NHS LANCASHIRE AND SOUTH CUMBRIA INTEGRATED CARE BOARD)" userId="404c82e9-7600-442d-9390-9afa31bffafa" providerId="ADAL" clId="{EB9B863F-4965-4121-BD50-FC71AD49B253}" dt="2025-10-22T14:54:00.476" v="8733" actId="1036"/>
          <ac:spMkLst>
            <pc:docMk/>
            <pc:sldMk cId="864892381" sldId="2147375939"/>
            <ac:spMk id="16" creationId="{2E7A02CF-70E7-D884-E074-C3410EC8F896}"/>
          </ac:spMkLst>
        </pc:spChg>
        <pc:spChg chg="add mod">
          <ac:chgData name="WELLS, Alex (NHS LANCASHIRE AND SOUTH CUMBRIA INTEGRATED CARE BOARD)" userId="404c82e9-7600-442d-9390-9afa31bffafa" providerId="ADAL" clId="{EB9B863F-4965-4121-BD50-FC71AD49B253}" dt="2025-10-22T14:54:40.362" v="8741" actId="12788"/>
          <ac:spMkLst>
            <pc:docMk/>
            <pc:sldMk cId="864892381" sldId="2147375939"/>
            <ac:spMk id="17" creationId="{2DDA78E6-FBE2-22EC-987C-6E2F54BECAF1}"/>
          </ac:spMkLst>
        </pc:spChg>
        <pc:spChg chg="add mod">
          <ac:chgData name="WELLS, Alex (NHS LANCASHIRE AND SOUTH CUMBRIA INTEGRATED CARE BOARD)" userId="404c82e9-7600-442d-9390-9afa31bffafa" providerId="ADAL" clId="{EB9B863F-4965-4121-BD50-FC71AD49B253}" dt="2025-10-22T14:50:20.817" v="8132" actId="20577"/>
          <ac:spMkLst>
            <pc:docMk/>
            <pc:sldMk cId="864892381" sldId="2147375939"/>
            <ac:spMk id="18" creationId="{A0F3C0C0-F1B5-33DC-129F-F5EB1A149F6D}"/>
          </ac:spMkLst>
        </pc:spChg>
        <pc:spChg chg="add mod">
          <ac:chgData name="WELLS, Alex (NHS LANCASHIRE AND SOUTH CUMBRIA INTEGRATED CARE BOARD)" userId="404c82e9-7600-442d-9390-9afa31bffafa" providerId="ADAL" clId="{EB9B863F-4965-4121-BD50-FC71AD49B253}" dt="2025-10-22T14:46:55.697" v="7776" actId="1076"/>
          <ac:spMkLst>
            <pc:docMk/>
            <pc:sldMk cId="864892381" sldId="2147375939"/>
            <ac:spMk id="21" creationId="{E333E090-BA9F-CAD1-C7A2-B205D633357D}"/>
          </ac:spMkLst>
        </pc:spChg>
        <pc:spChg chg="add mod">
          <ac:chgData name="WELLS, Alex (NHS LANCASHIRE AND SOUTH CUMBRIA INTEGRATED CARE BOARD)" userId="404c82e9-7600-442d-9390-9afa31bffafa" providerId="ADAL" clId="{EB9B863F-4965-4121-BD50-FC71AD49B253}" dt="2025-10-22T14:56:06.453" v="8882" actId="6549"/>
          <ac:spMkLst>
            <pc:docMk/>
            <pc:sldMk cId="864892381" sldId="2147375939"/>
            <ac:spMk id="29" creationId="{FFCD664B-C434-96AE-3CE4-30AFAC0606CB}"/>
          </ac:spMkLst>
        </pc:spChg>
        <pc:spChg chg="add mod">
          <ac:chgData name="WELLS, Alex (NHS LANCASHIRE AND SOUTH CUMBRIA INTEGRATED CARE BOARD)" userId="404c82e9-7600-442d-9390-9afa31bffafa" providerId="ADAL" clId="{EB9B863F-4965-4121-BD50-FC71AD49B253}" dt="2025-10-22T14:54:40.362" v="8741" actId="12788"/>
          <ac:spMkLst>
            <pc:docMk/>
            <pc:sldMk cId="864892381" sldId="2147375939"/>
            <ac:spMk id="30" creationId="{234FCC33-27A6-50B6-F1DE-FD744DC9F59A}"/>
          </ac:spMkLst>
        </pc:spChg>
        <pc:spChg chg="add mod">
          <ac:chgData name="WELLS, Alex (NHS LANCASHIRE AND SOUTH CUMBRIA INTEGRATED CARE BOARD)" userId="404c82e9-7600-442d-9390-9afa31bffafa" providerId="ADAL" clId="{EB9B863F-4965-4121-BD50-FC71AD49B253}" dt="2025-10-22T15:11:50.718" v="10134" actId="1076"/>
          <ac:spMkLst>
            <pc:docMk/>
            <pc:sldMk cId="864892381" sldId="2147375939"/>
            <ac:spMk id="35" creationId="{9AD80048-3D30-270C-DD2A-40F82C6077DC}"/>
          </ac:spMkLst>
        </pc:spChg>
        <pc:spChg chg="add mod">
          <ac:chgData name="WELLS, Alex (NHS LANCASHIRE AND SOUTH CUMBRIA INTEGRATED CARE BOARD)" userId="404c82e9-7600-442d-9390-9afa31bffafa" providerId="ADAL" clId="{EB9B863F-4965-4121-BD50-FC71AD49B253}" dt="2025-10-22T14:54:00.476" v="8733" actId="1036"/>
          <ac:spMkLst>
            <pc:docMk/>
            <pc:sldMk cId="864892381" sldId="2147375939"/>
            <ac:spMk id="41" creationId="{43EA71B5-70E8-05F0-A209-EBD348EC3CF4}"/>
          </ac:spMkLst>
        </pc:spChg>
        <pc:spChg chg="add mod">
          <ac:chgData name="WELLS, Alex (NHS LANCASHIRE AND SOUTH CUMBRIA INTEGRATED CARE BOARD)" userId="404c82e9-7600-442d-9390-9afa31bffafa" providerId="ADAL" clId="{EB9B863F-4965-4121-BD50-FC71AD49B253}" dt="2025-10-22T14:54:00.476" v="8733" actId="1036"/>
          <ac:spMkLst>
            <pc:docMk/>
            <pc:sldMk cId="864892381" sldId="2147375939"/>
            <ac:spMk id="52" creationId="{4E6487D2-BFAF-7363-E7DA-D65AE9BC9688}"/>
          </ac:spMkLst>
        </pc:spChg>
        <pc:spChg chg="add mod">
          <ac:chgData name="WELLS, Alex (NHS LANCASHIRE AND SOUTH CUMBRIA INTEGRATED CARE BOARD)" userId="404c82e9-7600-442d-9390-9afa31bffafa" providerId="ADAL" clId="{EB9B863F-4965-4121-BD50-FC71AD49B253}" dt="2025-10-22T14:54:00.476" v="8733" actId="1036"/>
          <ac:spMkLst>
            <pc:docMk/>
            <pc:sldMk cId="864892381" sldId="2147375939"/>
            <ac:spMk id="53" creationId="{F0754691-440F-7271-2973-E1C29A15B4A6}"/>
          </ac:spMkLst>
        </pc:spChg>
        <pc:spChg chg="add mod">
          <ac:chgData name="WELLS, Alex (NHS LANCASHIRE AND SOUTH CUMBRIA INTEGRATED CARE BOARD)" userId="404c82e9-7600-442d-9390-9afa31bffafa" providerId="ADAL" clId="{EB9B863F-4965-4121-BD50-FC71AD49B253}" dt="2025-10-22T14:17:48.297" v="7763" actId="1037"/>
          <ac:spMkLst>
            <pc:docMk/>
            <pc:sldMk cId="864892381" sldId="2147375939"/>
            <ac:spMk id="54" creationId="{C1AB1840-2514-79A6-43D4-01CB82F3B85A}"/>
          </ac:spMkLst>
        </pc:spChg>
        <pc:spChg chg="add mod">
          <ac:chgData name="WELLS, Alex (NHS LANCASHIRE AND SOUTH CUMBRIA INTEGRATED CARE BOARD)" userId="404c82e9-7600-442d-9390-9afa31bffafa" providerId="ADAL" clId="{EB9B863F-4965-4121-BD50-FC71AD49B253}" dt="2025-10-22T14:54:00.476" v="8733" actId="1036"/>
          <ac:spMkLst>
            <pc:docMk/>
            <pc:sldMk cId="864892381" sldId="2147375939"/>
            <ac:spMk id="55" creationId="{2594894F-4D51-86EB-827E-39FA0CCA9A1C}"/>
          </ac:spMkLst>
        </pc:spChg>
        <pc:spChg chg="add mod">
          <ac:chgData name="WELLS, Alex (NHS LANCASHIRE AND SOUTH CUMBRIA INTEGRATED CARE BOARD)" userId="404c82e9-7600-442d-9390-9afa31bffafa" providerId="ADAL" clId="{EB9B863F-4965-4121-BD50-FC71AD49B253}" dt="2025-10-22T14:54:00.476" v="8733" actId="1036"/>
          <ac:spMkLst>
            <pc:docMk/>
            <pc:sldMk cId="864892381" sldId="2147375939"/>
            <ac:spMk id="62" creationId="{D57A5F6B-02F7-02D5-FFF4-A174E5B7EE96}"/>
          </ac:spMkLst>
        </pc:spChg>
        <pc:spChg chg="add del mod">
          <ac:chgData name="WELLS, Alex (NHS LANCASHIRE AND SOUTH CUMBRIA INTEGRATED CARE BOARD)" userId="404c82e9-7600-442d-9390-9afa31bffafa" providerId="ADAL" clId="{EB9B863F-4965-4121-BD50-FC71AD49B253}" dt="2025-10-22T14:56:50.610" v="9023" actId="478"/>
          <ac:spMkLst>
            <pc:docMk/>
            <pc:sldMk cId="864892381" sldId="2147375939"/>
            <ac:spMk id="69" creationId="{3641D2F6-7A8A-70D0-DBC6-B5074012904D}"/>
          </ac:spMkLst>
        </pc:spChg>
        <pc:cxnChg chg="add mod">
          <ac:chgData name="WELLS, Alex (NHS LANCASHIRE AND SOUTH CUMBRIA INTEGRATED CARE BOARD)" userId="404c82e9-7600-442d-9390-9afa31bffafa" providerId="ADAL" clId="{EB9B863F-4965-4121-BD50-FC71AD49B253}" dt="2025-10-22T14:54:40.362" v="8741" actId="12788"/>
          <ac:cxnSpMkLst>
            <pc:docMk/>
            <pc:sldMk cId="864892381" sldId="2147375939"/>
            <ac:cxnSpMk id="5" creationId="{5CFC9129-8DC4-107E-C7F6-3BAE6429093D}"/>
          </ac:cxnSpMkLst>
        </pc:cxnChg>
        <pc:cxnChg chg="add mod">
          <ac:chgData name="WELLS, Alex (NHS LANCASHIRE AND SOUTH CUMBRIA INTEGRATED CARE BOARD)" userId="404c82e9-7600-442d-9390-9afa31bffafa" providerId="ADAL" clId="{EB9B863F-4965-4121-BD50-FC71AD49B253}" dt="2025-10-22T14:54:20.759" v="8736" actId="12789"/>
          <ac:cxnSpMkLst>
            <pc:docMk/>
            <pc:sldMk cId="864892381" sldId="2147375939"/>
            <ac:cxnSpMk id="19" creationId="{110D4C54-434F-EBFB-5EF0-DBD7AAA10D22}"/>
          </ac:cxnSpMkLst>
        </pc:cxnChg>
        <pc:cxnChg chg="add mod">
          <ac:chgData name="WELLS, Alex (NHS LANCASHIRE AND SOUTH CUMBRIA INTEGRATED CARE BOARD)" userId="404c82e9-7600-442d-9390-9afa31bffafa" providerId="ADAL" clId="{EB9B863F-4965-4121-BD50-FC71AD49B253}" dt="2025-10-22T14:54:32.948" v="8740" actId="14100"/>
          <ac:cxnSpMkLst>
            <pc:docMk/>
            <pc:sldMk cId="864892381" sldId="2147375939"/>
            <ac:cxnSpMk id="20" creationId="{A0B22B53-E1E0-202C-C3D9-8AE95E93DE18}"/>
          </ac:cxnSpMkLst>
        </pc:cxnChg>
        <pc:cxnChg chg="add mod">
          <ac:chgData name="WELLS, Alex (NHS LANCASHIRE AND SOUTH CUMBRIA INTEGRATED CARE BOARD)" userId="404c82e9-7600-442d-9390-9afa31bffafa" providerId="ADAL" clId="{EB9B863F-4965-4121-BD50-FC71AD49B253}" dt="2025-10-22T14:54:40.362" v="8741" actId="12788"/>
          <ac:cxnSpMkLst>
            <pc:docMk/>
            <pc:sldMk cId="864892381" sldId="2147375939"/>
            <ac:cxnSpMk id="23" creationId="{51B1C128-EDE7-B651-12E8-6E6D7D44C7AC}"/>
          </ac:cxnSpMkLst>
        </pc:cxnChg>
        <pc:cxnChg chg="add mod">
          <ac:chgData name="WELLS, Alex (NHS LANCASHIRE AND SOUTH CUMBRIA INTEGRATED CARE BOARD)" userId="404c82e9-7600-442d-9390-9afa31bffafa" providerId="ADAL" clId="{EB9B863F-4965-4121-BD50-FC71AD49B253}" dt="2025-10-22T14:54:40.362" v="8741" actId="12788"/>
          <ac:cxnSpMkLst>
            <pc:docMk/>
            <pc:sldMk cId="864892381" sldId="2147375939"/>
            <ac:cxnSpMk id="26" creationId="{AD97DB2C-4AE6-8C01-9DC5-10A911BEC8A8}"/>
          </ac:cxnSpMkLst>
        </pc:cxnChg>
        <pc:cxnChg chg="add mod">
          <ac:chgData name="WELLS, Alex (NHS LANCASHIRE AND SOUTH CUMBRIA INTEGRATED CARE BOARD)" userId="404c82e9-7600-442d-9390-9afa31bffafa" providerId="ADAL" clId="{EB9B863F-4965-4121-BD50-FC71AD49B253}" dt="2025-10-22T14:47:41.338" v="7779" actId="12788"/>
          <ac:cxnSpMkLst>
            <pc:docMk/>
            <pc:sldMk cId="864892381" sldId="2147375939"/>
            <ac:cxnSpMk id="31" creationId="{4CCD19C9-E01A-CAC9-556F-3A99231ED4A9}"/>
          </ac:cxnSpMkLst>
        </pc:cxnChg>
        <pc:cxnChg chg="add mod">
          <ac:chgData name="WELLS, Alex (NHS LANCASHIRE AND SOUTH CUMBRIA INTEGRATED CARE BOARD)" userId="404c82e9-7600-442d-9390-9afa31bffafa" providerId="ADAL" clId="{EB9B863F-4965-4121-BD50-FC71AD49B253}" dt="2025-10-22T14:47:41.338" v="7779" actId="12788"/>
          <ac:cxnSpMkLst>
            <pc:docMk/>
            <pc:sldMk cId="864892381" sldId="2147375939"/>
            <ac:cxnSpMk id="34" creationId="{2B2DCDDF-C667-1542-0539-3AC7D5A09E2A}"/>
          </ac:cxnSpMkLst>
        </pc:cxnChg>
        <pc:cxnChg chg="add mod">
          <ac:chgData name="WELLS, Alex (NHS LANCASHIRE AND SOUTH CUMBRIA INTEGRATED CARE BOARD)" userId="404c82e9-7600-442d-9390-9afa31bffafa" providerId="ADAL" clId="{EB9B863F-4965-4121-BD50-FC71AD49B253}" dt="2025-10-22T14:54:40.362" v="8741" actId="12788"/>
          <ac:cxnSpMkLst>
            <pc:docMk/>
            <pc:sldMk cId="864892381" sldId="2147375939"/>
            <ac:cxnSpMk id="36" creationId="{F85E406E-1AE2-6532-E58F-830A8C64D491}"/>
          </ac:cxnSpMkLst>
        </pc:cxnChg>
        <pc:cxnChg chg="add del mod">
          <ac:chgData name="WELLS, Alex (NHS LANCASHIRE AND SOUTH CUMBRIA INTEGRATED CARE BOARD)" userId="404c82e9-7600-442d-9390-9afa31bffafa" providerId="ADAL" clId="{EB9B863F-4965-4121-BD50-FC71AD49B253}" dt="2025-10-22T14:17:23.942" v="7711" actId="478"/>
          <ac:cxnSpMkLst>
            <pc:docMk/>
            <pc:sldMk cId="864892381" sldId="2147375939"/>
            <ac:cxnSpMk id="38" creationId="{DA5D83FC-EDBC-BCB6-9897-74F0D50E324B}"/>
          </ac:cxnSpMkLst>
        </pc:cxnChg>
        <pc:cxnChg chg="add mod">
          <ac:chgData name="WELLS, Alex (NHS LANCASHIRE AND SOUTH CUMBRIA INTEGRATED CARE BOARD)" userId="404c82e9-7600-442d-9390-9afa31bffafa" providerId="ADAL" clId="{EB9B863F-4965-4121-BD50-FC71AD49B253}" dt="2025-10-22T14:54:40.362" v="8741" actId="12788"/>
          <ac:cxnSpMkLst>
            <pc:docMk/>
            <pc:sldMk cId="864892381" sldId="2147375939"/>
            <ac:cxnSpMk id="40" creationId="{624BD463-AE12-B7D7-6F84-79468258CD8E}"/>
          </ac:cxnSpMkLst>
        </pc:cxnChg>
        <pc:cxnChg chg="add mod">
          <ac:chgData name="WELLS, Alex (NHS LANCASHIRE AND SOUTH CUMBRIA INTEGRATED CARE BOARD)" userId="404c82e9-7600-442d-9390-9afa31bffafa" providerId="ADAL" clId="{EB9B863F-4965-4121-BD50-FC71AD49B253}" dt="2025-10-14T15:51:22.631" v="2755" actId="408"/>
          <ac:cxnSpMkLst>
            <pc:docMk/>
            <pc:sldMk cId="864892381" sldId="2147375939"/>
            <ac:cxnSpMk id="45" creationId="{DB62DF4D-CF4D-DDD8-A8B9-3875FCF0585F}"/>
          </ac:cxnSpMkLst>
        </pc:cxnChg>
        <pc:cxnChg chg="add mod">
          <ac:chgData name="WELLS, Alex (NHS LANCASHIRE AND SOUTH CUMBRIA INTEGRATED CARE BOARD)" userId="404c82e9-7600-442d-9390-9afa31bffafa" providerId="ADAL" clId="{EB9B863F-4965-4121-BD50-FC71AD49B253}" dt="2025-10-22T14:54:28.916" v="8739" actId="14100"/>
          <ac:cxnSpMkLst>
            <pc:docMk/>
            <pc:sldMk cId="864892381" sldId="2147375939"/>
            <ac:cxnSpMk id="47" creationId="{9BC9B541-96E0-E75A-E640-9BDF72BFC239}"/>
          </ac:cxnSpMkLst>
        </pc:cxnChg>
        <pc:cxnChg chg="add mod">
          <ac:chgData name="WELLS, Alex (NHS LANCASHIRE AND SOUTH CUMBRIA INTEGRATED CARE BOARD)" userId="404c82e9-7600-442d-9390-9afa31bffafa" providerId="ADAL" clId="{EB9B863F-4965-4121-BD50-FC71AD49B253}" dt="2025-10-14T15:48:21.430" v="2582" actId="14100"/>
          <ac:cxnSpMkLst>
            <pc:docMk/>
            <pc:sldMk cId="864892381" sldId="2147375939"/>
            <ac:cxnSpMk id="56" creationId="{88AAD12C-B5CE-0FAF-DDBB-A6BD08286455}"/>
          </ac:cxnSpMkLst>
        </pc:cxnChg>
        <pc:cxnChg chg="add mod">
          <ac:chgData name="WELLS, Alex (NHS LANCASHIRE AND SOUTH CUMBRIA INTEGRATED CARE BOARD)" userId="404c82e9-7600-442d-9390-9afa31bffafa" providerId="ADAL" clId="{EB9B863F-4965-4121-BD50-FC71AD49B253}" dt="2025-10-22T15:11:50.718" v="10134" actId="1076"/>
          <ac:cxnSpMkLst>
            <pc:docMk/>
            <pc:sldMk cId="864892381" sldId="2147375939"/>
            <ac:cxnSpMk id="57" creationId="{48D2BB50-D9C1-1E37-9F46-A6BE6B0C8201}"/>
          </ac:cxnSpMkLst>
        </pc:cxnChg>
        <pc:cxnChg chg="add mod">
          <ac:chgData name="WELLS, Alex (NHS LANCASHIRE AND SOUTH CUMBRIA INTEGRATED CARE BOARD)" userId="404c82e9-7600-442d-9390-9afa31bffafa" providerId="ADAL" clId="{EB9B863F-4965-4121-BD50-FC71AD49B253}" dt="2025-10-14T15:48:29.158" v="2585" actId="14100"/>
          <ac:cxnSpMkLst>
            <pc:docMk/>
            <pc:sldMk cId="864892381" sldId="2147375939"/>
            <ac:cxnSpMk id="59" creationId="{6C0C2CE4-EF5C-BE3C-2FE2-F7A2820BEA9C}"/>
          </ac:cxnSpMkLst>
        </pc:cxnChg>
        <pc:cxnChg chg="add mod">
          <ac:chgData name="WELLS, Alex (NHS LANCASHIRE AND SOUTH CUMBRIA INTEGRATED CARE BOARD)" userId="404c82e9-7600-442d-9390-9afa31bffafa" providerId="ADAL" clId="{EB9B863F-4965-4121-BD50-FC71AD49B253}" dt="2025-10-22T14:56:57.148" v="9024" actId="14100"/>
          <ac:cxnSpMkLst>
            <pc:docMk/>
            <pc:sldMk cId="864892381" sldId="2147375939"/>
            <ac:cxnSpMk id="63" creationId="{084E9BC3-D4DE-6118-2091-B69FE83FE35F}"/>
          </ac:cxnSpMkLst>
        </pc:cxnChg>
      </pc:sldChg>
      <pc:sldChg chg="addSp delSp modSp new mod">
        <pc:chgData name="WELLS, Alex (NHS LANCASHIRE AND SOUTH CUMBRIA INTEGRATED CARE BOARD)" userId="404c82e9-7600-442d-9390-9afa31bffafa" providerId="ADAL" clId="{EB9B863F-4965-4121-BD50-FC71AD49B253}" dt="2025-10-22T15:17:13.229" v="10687" actId="14100"/>
        <pc:sldMkLst>
          <pc:docMk/>
          <pc:sldMk cId="1738013072" sldId="2147375940"/>
        </pc:sldMkLst>
        <pc:spChg chg="mod">
          <ac:chgData name="WELLS, Alex (NHS LANCASHIRE AND SOUTH CUMBRIA INTEGRATED CARE BOARD)" userId="404c82e9-7600-442d-9390-9afa31bffafa" providerId="ADAL" clId="{EB9B863F-4965-4121-BD50-FC71AD49B253}" dt="2025-10-22T15:04:23.612" v="9952" actId="6549"/>
          <ac:spMkLst>
            <pc:docMk/>
            <pc:sldMk cId="1738013072" sldId="2147375940"/>
            <ac:spMk id="2" creationId="{48BB8755-D6A7-7FF5-D88D-5F6D603E3CF2}"/>
          </ac:spMkLst>
        </pc:spChg>
        <pc:spChg chg="add mod">
          <ac:chgData name="WELLS, Alex (NHS LANCASHIRE AND SOUTH CUMBRIA INTEGRATED CARE BOARD)" userId="404c82e9-7600-442d-9390-9afa31bffafa" providerId="ADAL" clId="{EB9B863F-4965-4121-BD50-FC71AD49B253}" dt="2025-10-22T13:35:17.608" v="4818" actId="1076"/>
          <ac:spMkLst>
            <pc:docMk/>
            <pc:sldMk cId="1738013072" sldId="2147375940"/>
            <ac:spMk id="5" creationId="{EFA0C893-E198-7E13-2BA9-59EF42D8F050}"/>
          </ac:spMkLst>
        </pc:spChg>
        <pc:spChg chg="add mod">
          <ac:chgData name="WELLS, Alex (NHS LANCASHIRE AND SOUTH CUMBRIA INTEGRATED CARE BOARD)" userId="404c82e9-7600-442d-9390-9afa31bffafa" providerId="ADAL" clId="{EB9B863F-4965-4121-BD50-FC71AD49B253}" dt="2025-10-14T15:57:00.642" v="3107" actId="1038"/>
          <ac:spMkLst>
            <pc:docMk/>
            <pc:sldMk cId="1738013072" sldId="2147375940"/>
            <ac:spMk id="7" creationId="{A247023C-5308-8376-1A1B-7162C01FB435}"/>
          </ac:spMkLst>
        </pc:spChg>
        <pc:spChg chg="add mod">
          <ac:chgData name="WELLS, Alex (NHS LANCASHIRE AND SOUTH CUMBRIA INTEGRATED CARE BOARD)" userId="404c82e9-7600-442d-9390-9afa31bffafa" providerId="ADAL" clId="{EB9B863F-4965-4121-BD50-FC71AD49B253}" dt="2025-10-22T15:16:55.431" v="10685" actId="12788"/>
          <ac:spMkLst>
            <pc:docMk/>
            <pc:sldMk cId="1738013072" sldId="2147375940"/>
            <ac:spMk id="8" creationId="{33385E34-D21F-A6F3-CB2A-D12B625633F7}"/>
          </ac:spMkLst>
        </pc:spChg>
        <pc:spChg chg="add del mod">
          <ac:chgData name="WELLS, Alex (NHS LANCASHIRE AND SOUTH CUMBRIA INTEGRATED CARE BOARD)" userId="404c82e9-7600-442d-9390-9afa31bffafa" providerId="ADAL" clId="{EB9B863F-4965-4121-BD50-FC71AD49B253}" dt="2025-10-22T13:50:42.077" v="5052" actId="478"/>
          <ac:spMkLst>
            <pc:docMk/>
            <pc:sldMk cId="1738013072" sldId="2147375940"/>
            <ac:spMk id="9" creationId="{BDA9CA1F-140F-5729-8CD8-C4E6FFD8B22D}"/>
          </ac:spMkLst>
        </pc:spChg>
        <pc:spChg chg="add mod">
          <ac:chgData name="WELLS, Alex (NHS LANCASHIRE AND SOUTH CUMBRIA INTEGRATED CARE BOARD)" userId="404c82e9-7600-442d-9390-9afa31bffafa" providerId="ADAL" clId="{EB9B863F-4965-4121-BD50-FC71AD49B253}" dt="2025-10-22T15:16:55.431" v="10685" actId="12788"/>
          <ac:spMkLst>
            <pc:docMk/>
            <pc:sldMk cId="1738013072" sldId="2147375940"/>
            <ac:spMk id="11" creationId="{83B7EB0D-35B0-B5F9-99A1-84C7419C94E0}"/>
          </ac:spMkLst>
        </pc:spChg>
        <pc:spChg chg="add mod">
          <ac:chgData name="WELLS, Alex (NHS LANCASHIRE AND SOUTH CUMBRIA INTEGRATED CARE BOARD)" userId="404c82e9-7600-442d-9390-9afa31bffafa" providerId="ADAL" clId="{EB9B863F-4965-4121-BD50-FC71AD49B253}" dt="2025-10-22T13:49:11.574" v="5030" actId="114"/>
          <ac:spMkLst>
            <pc:docMk/>
            <pc:sldMk cId="1738013072" sldId="2147375940"/>
            <ac:spMk id="12" creationId="{99EFABC7-0393-0645-2EC7-69340BE96D7F}"/>
          </ac:spMkLst>
        </pc:spChg>
        <pc:spChg chg="add mod">
          <ac:chgData name="WELLS, Alex (NHS LANCASHIRE AND SOUTH CUMBRIA INTEGRATED CARE BOARD)" userId="404c82e9-7600-442d-9390-9afa31bffafa" providerId="ADAL" clId="{EB9B863F-4965-4121-BD50-FC71AD49B253}" dt="2025-10-22T15:16:55.431" v="10685" actId="12788"/>
          <ac:spMkLst>
            <pc:docMk/>
            <pc:sldMk cId="1738013072" sldId="2147375940"/>
            <ac:spMk id="13" creationId="{BD43E4D7-106A-7E7C-BEB5-FCB9F26A1669}"/>
          </ac:spMkLst>
        </pc:spChg>
        <pc:spChg chg="add mod">
          <ac:chgData name="WELLS, Alex (NHS LANCASHIRE AND SOUTH CUMBRIA INTEGRATED CARE BOARD)" userId="404c82e9-7600-442d-9390-9afa31bffafa" providerId="ADAL" clId="{EB9B863F-4965-4121-BD50-FC71AD49B253}" dt="2025-10-14T15:57:00.642" v="3107" actId="1038"/>
          <ac:spMkLst>
            <pc:docMk/>
            <pc:sldMk cId="1738013072" sldId="2147375940"/>
            <ac:spMk id="14" creationId="{62844FB2-E9F2-6AAC-41DC-69C214513AD6}"/>
          </ac:spMkLst>
        </pc:spChg>
        <pc:spChg chg="add mod">
          <ac:chgData name="WELLS, Alex (NHS LANCASHIRE AND SOUTH CUMBRIA INTEGRATED CARE BOARD)" userId="404c82e9-7600-442d-9390-9afa31bffafa" providerId="ADAL" clId="{EB9B863F-4965-4121-BD50-FC71AD49B253}" dt="2025-10-14T16:04:14.312" v="3394" actId="12788"/>
          <ac:spMkLst>
            <pc:docMk/>
            <pc:sldMk cId="1738013072" sldId="2147375940"/>
            <ac:spMk id="15" creationId="{8C7B7860-305F-415B-A958-DECB35877D74}"/>
          </ac:spMkLst>
        </pc:spChg>
        <pc:spChg chg="add mod">
          <ac:chgData name="WELLS, Alex (NHS LANCASHIRE AND SOUTH CUMBRIA INTEGRATED CARE BOARD)" userId="404c82e9-7600-442d-9390-9afa31bffafa" providerId="ADAL" clId="{EB9B863F-4965-4121-BD50-FC71AD49B253}" dt="2025-10-22T13:49:11.574" v="5030" actId="114"/>
          <ac:spMkLst>
            <pc:docMk/>
            <pc:sldMk cId="1738013072" sldId="2147375940"/>
            <ac:spMk id="36" creationId="{06D25210-FCFD-1661-475A-F3405BE9EB7B}"/>
          </ac:spMkLst>
        </pc:spChg>
        <pc:spChg chg="add mod">
          <ac:chgData name="WELLS, Alex (NHS LANCASHIRE AND SOUTH CUMBRIA INTEGRATED CARE BOARD)" userId="404c82e9-7600-442d-9390-9afa31bffafa" providerId="ADAL" clId="{EB9B863F-4965-4121-BD50-FC71AD49B253}" dt="2025-10-22T15:16:55.431" v="10685" actId="12788"/>
          <ac:spMkLst>
            <pc:docMk/>
            <pc:sldMk cId="1738013072" sldId="2147375940"/>
            <ac:spMk id="37" creationId="{F2DA9D33-F2F5-459F-AC84-CBCA81E1F089}"/>
          </ac:spMkLst>
        </pc:spChg>
        <pc:spChg chg="add mod">
          <ac:chgData name="WELLS, Alex (NHS LANCASHIRE AND SOUTH CUMBRIA INTEGRATED CARE BOARD)" userId="404c82e9-7600-442d-9390-9afa31bffafa" providerId="ADAL" clId="{EB9B863F-4965-4121-BD50-FC71AD49B253}" dt="2025-10-22T13:44:30.412" v="4970" actId="1037"/>
          <ac:spMkLst>
            <pc:docMk/>
            <pc:sldMk cId="1738013072" sldId="2147375940"/>
            <ac:spMk id="38" creationId="{2DCEE25C-D995-6E88-2BF7-E87503FA934C}"/>
          </ac:spMkLst>
        </pc:spChg>
        <pc:spChg chg="add mod">
          <ac:chgData name="WELLS, Alex (NHS LANCASHIRE AND SOUTH CUMBRIA INTEGRATED CARE BOARD)" userId="404c82e9-7600-442d-9390-9afa31bffafa" providerId="ADAL" clId="{EB9B863F-4965-4121-BD50-FC71AD49B253}" dt="2025-10-22T13:49:04.542" v="5029" actId="255"/>
          <ac:spMkLst>
            <pc:docMk/>
            <pc:sldMk cId="1738013072" sldId="2147375940"/>
            <ac:spMk id="39" creationId="{C70AA673-3865-1ADF-7DF0-C002421A6DC5}"/>
          </ac:spMkLst>
        </pc:spChg>
        <pc:spChg chg="add mod">
          <ac:chgData name="WELLS, Alex (NHS LANCASHIRE AND SOUTH CUMBRIA INTEGRATED CARE BOARD)" userId="404c82e9-7600-442d-9390-9afa31bffafa" providerId="ADAL" clId="{EB9B863F-4965-4121-BD50-FC71AD49B253}" dt="2025-10-22T15:13:38.858" v="10266" actId="207"/>
          <ac:spMkLst>
            <pc:docMk/>
            <pc:sldMk cId="1738013072" sldId="2147375940"/>
            <ac:spMk id="40" creationId="{7169ED96-21C2-AA37-EB7E-0BC502A35B6B}"/>
          </ac:spMkLst>
        </pc:spChg>
        <pc:spChg chg="add mod">
          <ac:chgData name="WELLS, Alex (NHS LANCASHIRE AND SOUTH CUMBRIA INTEGRATED CARE BOARD)" userId="404c82e9-7600-442d-9390-9afa31bffafa" providerId="ADAL" clId="{EB9B863F-4965-4121-BD50-FC71AD49B253}" dt="2025-10-22T15:13:38.858" v="10266" actId="207"/>
          <ac:spMkLst>
            <pc:docMk/>
            <pc:sldMk cId="1738013072" sldId="2147375940"/>
            <ac:spMk id="41" creationId="{ABF0DAC8-C9A0-828D-5942-697DC1C3944C}"/>
          </ac:spMkLst>
        </pc:spChg>
        <pc:spChg chg="add mod">
          <ac:chgData name="WELLS, Alex (NHS LANCASHIRE AND SOUTH CUMBRIA INTEGRATED CARE BOARD)" userId="404c82e9-7600-442d-9390-9afa31bffafa" providerId="ADAL" clId="{EB9B863F-4965-4121-BD50-FC71AD49B253}" dt="2025-10-14T16:03:13.332" v="3289" actId="1076"/>
          <ac:spMkLst>
            <pc:docMk/>
            <pc:sldMk cId="1738013072" sldId="2147375940"/>
            <ac:spMk id="42" creationId="{D5872A49-7631-754E-5A8E-5FB7C695907B}"/>
          </ac:spMkLst>
        </pc:spChg>
        <pc:spChg chg="add mod">
          <ac:chgData name="WELLS, Alex (NHS LANCASHIRE AND SOUTH CUMBRIA INTEGRATED CARE BOARD)" userId="404c82e9-7600-442d-9390-9afa31bffafa" providerId="ADAL" clId="{EB9B863F-4965-4121-BD50-FC71AD49B253}" dt="2025-10-22T13:47:31.634" v="5010" actId="555"/>
          <ac:spMkLst>
            <pc:docMk/>
            <pc:sldMk cId="1738013072" sldId="2147375940"/>
            <ac:spMk id="43" creationId="{5E22A0F3-312B-021D-18E4-914418E239FF}"/>
          </ac:spMkLst>
        </pc:spChg>
        <pc:spChg chg="add mod">
          <ac:chgData name="WELLS, Alex (NHS LANCASHIRE AND SOUTH CUMBRIA INTEGRATED CARE BOARD)" userId="404c82e9-7600-442d-9390-9afa31bffafa" providerId="ADAL" clId="{EB9B863F-4965-4121-BD50-FC71AD49B253}" dt="2025-10-22T13:43:07.636" v="4931" actId="571"/>
          <ac:spMkLst>
            <pc:docMk/>
            <pc:sldMk cId="1738013072" sldId="2147375940"/>
            <ac:spMk id="67" creationId="{B8CACDBF-E22B-9AB3-CEBE-3F128DC10626}"/>
          </ac:spMkLst>
        </pc:spChg>
        <pc:spChg chg="add mod">
          <ac:chgData name="WELLS, Alex (NHS LANCASHIRE AND SOUTH CUMBRIA INTEGRATED CARE BOARD)" userId="404c82e9-7600-442d-9390-9afa31bffafa" providerId="ADAL" clId="{EB9B863F-4965-4121-BD50-FC71AD49B253}" dt="2025-10-22T13:48:03.127" v="5021" actId="1076"/>
          <ac:spMkLst>
            <pc:docMk/>
            <pc:sldMk cId="1738013072" sldId="2147375940"/>
            <ac:spMk id="68" creationId="{48D2D31D-3769-69CF-0FAF-2FF148301689}"/>
          </ac:spMkLst>
        </pc:spChg>
        <pc:spChg chg="add mod">
          <ac:chgData name="WELLS, Alex (NHS LANCASHIRE AND SOUTH CUMBRIA INTEGRATED CARE BOARD)" userId="404c82e9-7600-442d-9390-9afa31bffafa" providerId="ADAL" clId="{EB9B863F-4965-4121-BD50-FC71AD49B253}" dt="2025-10-22T13:44:30.412" v="4970" actId="1037"/>
          <ac:spMkLst>
            <pc:docMk/>
            <pc:sldMk cId="1738013072" sldId="2147375940"/>
            <ac:spMk id="69" creationId="{D859BB64-B455-15B7-834B-F4258A78E5EF}"/>
          </ac:spMkLst>
        </pc:spChg>
        <pc:spChg chg="add mod">
          <ac:chgData name="WELLS, Alex (NHS LANCASHIRE AND SOUTH CUMBRIA INTEGRATED CARE BOARD)" userId="404c82e9-7600-442d-9390-9afa31bffafa" providerId="ADAL" clId="{EB9B863F-4965-4121-BD50-FC71AD49B253}" dt="2025-10-22T13:45:45.850" v="4992" actId="20577"/>
          <ac:spMkLst>
            <pc:docMk/>
            <pc:sldMk cId="1738013072" sldId="2147375940"/>
            <ac:spMk id="70" creationId="{E57DC76E-00E2-1926-9AC6-AE4DF1DA809C}"/>
          </ac:spMkLst>
        </pc:spChg>
        <pc:spChg chg="add del mod">
          <ac:chgData name="WELLS, Alex (NHS LANCASHIRE AND SOUTH CUMBRIA INTEGRATED CARE BOARD)" userId="404c82e9-7600-442d-9390-9afa31bffafa" providerId="ADAL" clId="{EB9B863F-4965-4121-BD50-FC71AD49B253}" dt="2025-10-22T13:50:04.424" v="5050" actId="478"/>
          <ac:spMkLst>
            <pc:docMk/>
            <pc:sldMk cId="1738013072" sldId="2147375940"/>
            <ac:spMk id="71" creationId="{67330487-F55E-1DDC-05EA-C8C202705CEE}"/>
          </ac:spMkLst>
        </pc:spChg>
        <pc:spChg chg="add del mod">
          <ac:chgData name="WELLS, Alex (NHS LANCASHIRE AND SOUTH CUMBRIA INTEGRATED CARE BOARD)" userId="404c82e9-7600-442d-9390-9afa31bffafa" providerId="ADAL" clId="{EB9B863F-4965-4121-BD50-FC71AD49B253}" dt="2025-10-22T13:50:04.424" v="5050" actId="478"/>
          <ac:spMkLst>
            <pc:docMk/>
            <pc:sldMk cId="1738013072" sldId="2147375940"/>
            <ac:spMk id="72" creationId="{861D2817-B3B1-4224-61A8-9BE0F803D64F}"/>
          </ac:spMkLst>
        </pc:spChg>
        <pc:spChg chg="add mod">
          <ac:chgData name="WELLS, Alex (NHS LANCASHIRE AND SOUTH CUMBRIA INTEGRATED CARE BOARD)" userId="404c82e9-7600-442d-9390-9afa31bffafa" providerId="ADAL" clId="{EB9B863F-4965-4121-BD50-FC71AD49B253}" dt="2025-10-22T13:50:21.093" v="5051" actId="12788"/>
          <ac:spMkLst>
            <pc:docMk/>
            <pc:sldMk cId="1738013072" sldId="2147375940"/>
            <ac:spMk id="75" creationId="{06CF430E-760B-9E8C-BBC0-B090A4FC77C4}"/>
          </ac:spMkLst>
        </pc:spChg>
        <pc:spChg chg="add mod">
          <ac:chgData name="WELLS, Alex (NHS LANCASHIRE AND SOUTH CUMBRIA INTEGRATED CARE BOARD)" userId="404c82e9-7600-442d-9390-9afa31bffafa" providerId="ADAL" clId="{EB9B863F-4965-4121-BD50-FC71AD49B253}" dt="2025-10-22T13:43:07.636" v="4931" actId="571"/>
          <ac:spMkLst>
            <pc:docMk/>
            <pc:sldMk cId="1738013072" sldId="2147375940"/>
            <ac:spMk id="76" creationId="{7CF81BDE-5EDC-03C0-56B3-295C9611B402}"/>
          </ac:spMkLst>
        </pc:spChg>
        <pc:spChg chg="add mod">
          <ac:chgData name="WELLS, Alex (NHS LANCASHIRE AND SOUTH CUMBRIA INTEGRATED CARE BOARD)" userId="404c82e9-7600-442d-9390-9afa31bffafa" providerId="ADAL" clId="{EB9B863F-4965-4121-BD50-FC71AD49B253}" dt="2025-10-22T13:49:39.483" v="5047" actId="1038"/>
          <ac:spMkLst>
            <pc:docMk/>
            <pc:sldMk cId="1738013072" sldId="2147375940"/>
            <ac:spMk id="79" creationId="{1A367E98-F141-09DF-53FC-6A5EF84D24AD}"/>
          </ac:spMkLst>
        </pc:spChg>
        <pc:spChg chg="add mod">
          <ac:chgData name="WELLS, Alex (NHS LANCASHIRE AND SOUTH CUMBRIA INTEGRATED CARE BOARD)" userId="404c82e9-7600-442d-9390-9afa31bffafa" providerId="ADAL" clId="{EB9B863F-4965-4121-BD50-FC71AD49B253}" dt="2025-10-22T13:49:39.483" v="5047" actId="1038"/>
          <ac:spMkLst>
            <pc:docMk/>
            <pc:sldMk cId="1738013072" sldId="2147375940"/>
            <ac:spMk id="81" creationId="{C87CE61F-8834-2DDB-EDB2-A897D11D6F4C}"/>
          </ac:spMkLst>
        </pc:spChg>
        <pc:spChg chg="add mod">
          <ac:chgData name="WELLS, Alex (NHS LANCASHIRE AND SOUTH CUMBRIA INTEGRATED CARE BOARD)" userId="404c82e9-7600-442d-9390-9afa31bffafa" providerId="ADAL" clId="{EB9B863F-4965-4121-BD50-FC71AD49B253}" dt="2025-10-22T13:49:39.483" v="5047" actId="1038"/>
          <ac:spMkLst>
            <pc:docMk/>
            <pc:sldMk cId="1738013072" sldId="2147375940"/>
            <ac:spMk id="82" creationId="{A2D0E82A-CA78-CA24-74DD-5BA67297FC75}"/>
          </ac:spMkLst>
        </pc:spChg>
        <pc:spChg chg="add mod">
          <ac:chgData name="WELLS, Alex (NHS LANCASHIRE AND SOUTH CUMBRIA INTEGRATED CARE BOARD)" userId="404c82e9-7600-442d-9390-9afa31bffafa" providerId="ADAL" clId="{EB9B863F-4965-4121-BD50-FC71AD49B253}" dt="2025-10-22T13:50:21.093" v="5051" actId="12788"/>
          <ac:spMkLst>
            <pc:docMk/>
            <pc:sldMk cId="1738013072" sldId="2147375940"/>
            <ac:spMk id="86" creationId="{FC713BE2-5B87-1785-216C-802C63F37BF8}"/>
          </ac:spMkLst>
        </pc:spChg>
        <pc:spChg chg="add mod">
          <ac:chgData name="WELLS, Alex (NHS LANCASHIRE AND SOUTH CUMBRIA INTEGRATED CARE BOARD)" userId="404c82e9-7600-442d-9390-9afa31bffafa" providerId="ADAL" clId="{EB9B863F-4965-4121-BD50-FC71AD49B253}" dt="2025-10-22T15:12:01.665" v="10135" actId="14100"/>
          <ac:spMkLst>
            <pc:docMk/>
            <pc:sldMk cId="1738013072" sldId="2147375940"/>
            <ac:spMk id="98" creationId="{A1792E63-11BF-BD84-1E6A-04BE5388DC87}"/>
          </ac:spMkLst>
        </pc:spChg>
        <pc:spChg chg="add mod">
          <ac:chgData name="WELLS, Alex (NHS LANCASHIRE AND SOUTH CUMBRIA INTEGRATED CARE BOARD)" userId="404c82e9-7600-442d-9390-9afa31bffafa" providerId="ADAL" clId="{EB9B863F-4965-4121-BD50-FC71AD49B253}" dt="2025-10-22T15:17:13.229" v="10687" actId="14100"/>
          <ac:spMkLst>
            <pc:docMk/>
            <pc:sldMk cId="1738013072" sldId="2147375940"/>
            <ac:spMk id="99" creationId="{6DFE20BB-8BE4-60A9-540C-2736A3F0A221}"/>
          </ac:spMkLst>
        </pc:spChg>
        <pc:spChg chg="add mod">
          <ac:chgData name="WELLS, Alex (NHS LANCASHIRE AND SOUTH CUMBRIA INTEGRATED CARE BOARD)" userId="404c82e9-7600-442d-9390-9afa31bffafa" providerId="ADAL" clId="{EB9B863F-4965-4121-BD50-FC71AD49B253}" dt="2025-10-22T15:16:30.826" v="10681" actId="14100"/>
          <ac:spMkLst>
            <pc:docMk/>
            <pc:sldMk cId="1738013072" sldId="2147375940"/>
            <ac:spMk id="100" creationId="{DF569FF2-A573-3855-B5C8-BA988AD69404}"/>
          </ac:spMkLst>
        </pc:spChg>
        <pc:spChg chg="add mod">
          <ac:chgData name="WELLS, Alex (NHS LANCASHIRE AND SOUTH CUMBRIA INTEGRATED CARE BOARD)" userId="404c82e9-7600-442d-9390-9afa31bffafa" providerId="ADAL" clId="{EB9B863F-4965-4121-BD50-FC71AD49B253}" dt="2025-10-22T15:17:13.229" v="10687" actId="14100"/>
          <ac:spMkLst>
            <pc:docMk/>
            <pc:sldMk cId="1738013072" sldId="2147375940"/>
            <ac:spMk id="107" creationId="{51BD1D1E-3781-FF67-0E82-4A294E804B03}"/>
          </ac:spMkLst>
        </pc:spChg>
        <pc:cxnChg chg="add mod">
          <ac:chgData name="WELLS, Alex (NHS LANCASHIRE AND SOUTH CUMBRIA INTEGRATED CARE BOARD)" userId="404c82e9-7600-442d-9390-9afa31bffafa" providerId="ADAL" clId="{EB9B863F-4965-4121-BD50-FC71AD49B253}" dt="2025-10-14T15:56:04.067" v="3087" actId="12788"/>
          <ac:cxnSpMkLst>
            <pc:docMk/>
            <pc:sldMk cId="1738013072" sldId="2147375940"/>
            <ac:cxnSpMk id="6" creationId="{43EE8C5C-A22E-8A8F-6179-0242FA6303AB}"/>
          </ac:cxnSpMkLst>
        </pc:cxnChg>
        <pc:cxnChg chg="add mod">
          <ac:chgData name="WELLS, Alex (NHS LANCASHIRE AND SOUTH CUMBRIA INTEGRATED CARE BOARD)" userId="404c82e9-7600-442d-9390-9afa31bffafa" providerId="ADAL" clId="{EB9B863F-4965-4121-BD50-FC71AD49B253}" dt="2025-10-22T13:39:13.087" v="4891" actId="14100"/>
          <ac:cxnSpMkLst>
            <pc:docMk/>
            <pc:sldMk cId="1738013072" sldId="2147375940"/>
            <ac:cxnSpMk id="10" creationId="{5F92FA3E-7A8A-2869-74A0-3DFC949EE31A}"/>
          </ac:cxnSpMkLst>
        </pc:cxnChg>
        <pc:cxnChg chg="add mod">
          <ac:chgData name="WELLS, Alex (NHS LANCASHIRE AND SOUTH CUMBRIA INTEGRATED CARE BOARD)" userId="404c82e9-7600-442d-9390-9afa31bffafa" providerId="ADAL" clId="{EB9B863F-4965-4121-BD50-FC71AD49B253}" dt="2025-10-22T15:16:55.431" v="10685" actId="12788"/>
          <ac:cxnSpMkLst>
            <pc:docMk/>
            <pc:sldMk cId="1738013072" sldId="2147375940"/>
            <ac:cxnSpMk id="16" creationId="{2159A9EC-3FFA-464B-5D8F-99E940C406F4}"/>
          </ac:cxnSpMkLst>
        </pc:cxnChg>
        <pc:cxnChg chg="add mod">
          <ac:chgData name="WELLS, Alex (NHS LANCASHIRE AND SOUTH CUMBRIA INTEGRATED CARE BOARD)" userId="404c82e9-7600-442d-9390-9afa31bffafa" providerId="ADAL" clId="{EB9B863F-4965-4121-BD50-FC71AD49B253}" dt="2025-10-22T15:16:55.431" v="10685" actId="12788"/>
          <ac:cxnSpMkLst>
            <pc:docMk/>
            <pc:sldMk cId="1738013072" sldId="2147375940"/>
            <ac:cxnSpMk id="17" creationId="{BF2B256E-F269-59A0-B376-68F93501FB61}"/>
          </ac:cxnSpMkLst>
        </pc:cxnChg>
        <pc:cxnChg chg="add mod">
          <ac:chgData name="WELLS, Alex (NHS LANCASHIRE AND SOUTH CUMBRIA INTEGRATED CARE BOARD)" userId="404c82e9-7600-442d-9390-9afa31bffafa" providerId="ADAL" clId="{EB9B863F-4965-4121-BD50-FC71AD49B253}" dt="2025-10-14T16:01:54.558" v="3241" actId="1076"/>
          <ac:cxnSpMkLst>
            <pc:docMk/>
            <pc:sldMk cId="1738013072" sldId="2147375940"/>
            <ac:cxnSpMk id="19" creationId="{9F4BA477-E2E1-BAE1-2B08-80D1DC7966E5}"/>
          </ac:cxnSpMkLst>
        </pc:cxnChg>
        <pc:cxnChg chg="add mod">
          <ac:chgData name="WELLS, Alex (NHS LANCASHIRE AND SOUTH CUMBRIA INTEGRATED CARE BOARD)" userId="404c82e9-7600-442d-9390-9afa31bffafa" providerId="ADAL" clId="{EB9B863F-4965-4121-BD50-FC71AD49B253}" dt="2025-10-22T15:16:55.431" v="10685" actId="12788"/>
          <ac:cxnSpMkLst>
            <pc:docMk/>
            <pc:sldMk cId="1738013072" sldId="2147375940"/>
            <ac:cxnSpMk id="26" creationId="{49616EB7-E42D-32C2-B764-FC1957489A7E}"/>
          </ac:cxnSpMkLst>
        </pc:cxnChg>
        <pc:cxnChg chg="add mod">
          <ac:chgData name="WELLS, Alex (NHS LANCASHIRE AND SOUTH CUMBRIA INTEGRATED CARE BOARD)" userId="404c82e9-7600-442d-9390-9afa31bffafa" providerId="ADAL" clId="{EB9B863F-4965-4121-BD50-FC71AD49B253}" dt="2025-10-22T15:16:55.431" v="10685" actId="12788"/>
          <ac:cxnSpMkLst>
            <pc:docMk/>
            <pc:sldMk cId="1738013072" sldId="2147375940"/>
            <ac:cxnSpMk id="34" creationId="{F9035FDA-793B-B340-0AF7-6F82A637D975}"/>
          </ac:cxnSpMkLst>
        </pc:cxnChg>
        <pc:cxnChg chg="add del mod">
          <ac:chgData name="WELLS, Alex (NHS LANCASHIRE AND SOUTH CUMBRIA INTEGRATED CARE BOARD)" userId="404c82e9-7600-442d-9390-9afa31bffafa" providerId="ADAL" clId="{EB9B863F-4965-4121-BD50-FC71AD49B253}" dt="2025-10-22T13:39:42.616" v="4898" actId="478"/>
          <ac:cxnSpMkLst>
            <pc:docMk/>
            <pc:sldMk cId="1738013072" sldId="2147375940"/>
            <ac:cxnSpMk id="44" creationId="{75D5B6EE-8E78-9318-C930-E874F7890548}"/>
          </ac:cxnSpMkLst>
        </pc:cxnChg>
        <pc:cxnChg chg="add del mod">
          <ac:chgData name="WELLS, Alex (NHS LANCASHIRE AND SOUTH CUMBRIA INTEGRATED CARE BOARD)" userId="404c82e9-7600-442d-9390-9afa31bffafa" providerId="ADAL" clId="{EB9B863F-4965-4121-BD50-FC71AD49B253}" dt="2025-10-22T13:39:43.755" v="4899" actId="478"/>
          <ac:cxnSpMkLst>
            <pc:docMk/>
            <pc:sldMk cId="1738013072" sldId="2147375940"/>
            <ac:cxnSpMk id="45" creationId="{CC42418A-28E1-414B-78E2-859ED365DC81}"/>
          </ac:cxnSpMkLst>
        </pc:cxnChg>
        <pc:cxnChg chg="add mod">
          <ac:chgData name="WELLS, Alex (NHS LANCASHIRE AND SOUTH CUMBRIA INTEGRATED CARE BOARD)" userId="404c82e9-7600-442d-9390-9afa31bffafa" providerId="ADAL" clId="{EB9B863F-4965-4121-BD50-FC71AD49B253}" dt="2025-10-22T15:16:55.431" v="10685" actId="12788"/>
          <ac:cxnSpMkLst>
            <pc:docMk/>
            <pc:sldMk cId="1738013072" sldId="2147375940"/>
            <ac:cxnSpMk id="46" creationId="{DA78AE41-0956-6586-71B7-561D77D362A9}"/>
          </ac:cxnSpMkLst>
        </pc:cxnChg>
        <pc:cxnChg chg="add mod">
          <ac:chgData name="WELLS, Alex (NHS LANCASHIRE AND SOUTH CUMBRIA INTEGRATED CARE BOARD)" userId="404c82e9-7600-442d-9390-9afa31bffafa" providerId="ADAL" clId="{EB9B863F-4965-4121-BD50-FC71AD49B253}" dt="2025-10-22T13:44:30.412" v="4970" actId="1037"/>
          <ac:cxnSpMkLst>
            <pc:docMk/>
            <pc:sldMk cId="1738013072" sldId="2147375940"/>
            <ac:cxnSpMk id="47" creationId="{B3D61699-C4C5-B753-3554-F7570D504FAA}"/>
          </ac:cxnSpMkLst>
        </pc:cxnChg>
        <pc:cxnChg chg="add mod">
          <ac:chgData name="WELLS, Alex (NHS LANCASHIRE AND SOUTH CUMBRIA INTEGRATED CARE BOARD)" userId="404c82e9-7600-442d-9390-9afa31bffafa" providerId="ADAL" clId="{EB9B863F-4965-4121-BD50-FC71AD49B253}" dt="2025-10-22T13:48:30.970" v="5023" actId="14100"/>
          <ac:cxnSpMkLst>
            <pc:docMk/>
            <pc:sldMk cId="1738013072" sldId="2147375940"/>
            <ac:cxnSpMk id="48" creationId="{87EF383D-B939-2BCE-2D79-8E043A11FC3D}"/>
          </ac:cxnSpMkLst>
        </pc:cxnChg>
        <pc:cxnChg chg="add del mod">
          <ac:chgData name="WELLS, Alex (NHS LANCASHIRE AND SOUTH CUMBRIA INTEGRATED CARE BOARD)" userId="404c82e9-7600-442d-9390-9afa31bffafa" providerId="ADAL" clId="{EB9B863F-4965-4121-BD50-FC71AD49B253}" dt="2025-10-22T13:44:20.741" v="4942" actId="478"/>
          <ac:cxnSpMkLst>
            <pc:docMk/>
            <pc:sldMk cId="1738013072" sldId="2147375940"/>
            <ac:cxnSpMk id="51" creationId="{0BA5168F-3E74-7757-B153-B9FD3344B415}"/>
          </ac:cxnSpMkLst>
        </pc:cxnChg>
        <pc:cxnChg chg="add mod">
          <ac:chgData name="WELLS, Alex (NHS LANCASHIRE AND SOUTH CUMBRIA INTEGRATED CARE BOARD)" userId="404c82e9-7600-442d-9390-9afa31bffafa" providerId="ADAL" clId="{EB9B863F-4965-4121-BD50-FC71AD49B253}" dt="2025-10-22T13:48:30.970" v="5023" actId="14100"/>
          <ac:cxnSpMkLst>
            <pc:docMk/>
            <pc:sldMk cId="1738013072" sldId="2147375940"/>
            <ac:cxnSpMk id="58" creationId="{D8312ECE-047C-82A3-5797-2EE4BBB913A5}"/>
          </ac:cxnSpMkLst>
        </pc:cxnChg>
        <pc:cxnChg chg="add mod">
          <ac:chgData name="WELLS, Alex (NHS LANCASHIRE AND SOUTH CUMBRIA INTEGRATED CARE BOARD)" userId="404c82e9-7600-442d-9390-9afa31bffafa" providerId="ADAL" clId="{EB9B863F-4965-4121-BD50-FC71AD49B253}" dt="2025-10-22T13:44:30.412" v="4970" actId="1037"/>
          <ac:cxnSpMkLst>
            <pc:docMk/>
            <pc:sldMk cId="1738013072" sldId="2147375940"/>
            <ac:cxnSpMk id="61" creationId="{0E7BA2FD-007D-EA5D-7B5B-89AC325D3C41}"/>
          </ac:cxnSpMkLst>
        </pc:cxnChg>
        <pc:cxnChg chg="add del mod">
          <ac:chgData name="WELLS, Alex (NHS LANCASHIRE AND SOUTH CUMBRIA INTEGRATED CARE BOARD)" userId="404c82e9-7600-442d-9390-9afa31bffafa" providerId="ADAL" clId="{EB9B863F-4965-4121-BD50-FC71AD49B253}" dt="2025-10-22T13:38:13.359" v="4877" actId="478"/>
          <ac:cxnSpMkLst>
            <pc:docMk/>
            <pc:sldMk cId="1738013072" sldId="2147375940"/>
            <ac:cxnSpMk id="73" creationId="{09C143D5-EF33-3F77-E394-9BA64A14041B}"/>
          </ac:cxnSpMkLst>
        </pc:cxnChg>
        <pc:cxnChg chg="add del mod">
          <ac:chgData name="WELLS, Alex (NHS LANCASHIRE AND SOUTH CUMBRIA INTEGRATED CARE BOARD)" userId="404c82e9-7600-442d-9390-9afa31bffafa" providerId="ADAL" clId="{EB9B863F-4965-4121-BD50-FC71AD49B253}" dt="2025-10-22T13:38:14.476" v="4878" actId="478"/>
          <ac:cxnSpMkLst>
            <pc:docMk/>
            <pc:sldMk cId="1738013072" sldId="2147375940"/>
            <ac:cxnSpMk id="74" creationId="{A2BFA30C-0FBC-6C1B-62FC-C0404053E301}"/>
          </ac:cxnSpMkLst>
        </pc:cxnChg>
        <pc:cxnChg chg="add mod">
          <ac:chgData name="WELLS, Alex (NHS LANCASHIRE AND SOUTH CUMBRIA INTEGRATED CARE BOARD)" userId="404c82e9-7600-442d-9390-9afa31bffafa" providerId="ADAL" clId="{EB9B863F-4965-4121-BD50-FC71AD49B253}" dt="2025-10-22T13:44:45.854" v="4972" actId="1076"/>
          <ac:cxnSpMkLst>
            <pc:docMk/>
            <pc:sldMk cId="1738013072" sldId="2147375940"/>
            <ac:cxnSpMk id="80" creationId="{ADB79B55-87AA-8DD1-E0B3-260938B6FBAF}"/>
          </ac:cxnSpMkLst>
        </pc:cxnChg>
        <pc:cxnChg chg="add mod">
          <ac:chgData name="WELLS, Alex (NHS LANCASHIRE AND SOUTH CUMBRIA INTEGRATED CARE BOARD)" userId="404c82e9-7600-442d-9390-9afa31bffafa" providerId="ADAL" clId="{EB9B863F-4965-4121-BD50-FC71AD49B253}" dt="2025-10-22T13:50:21.093" v="5051" actId="12788"/>
          <ac:cxnSpMkLst>
            <pc:docMk/>
            <pc:sldMk cId="1738013072" sldId="2147375940"/>
            <ac:cxnSpMk id="83" creationId="{0C0D177C-F626-21AF-47C8-CE450367644E}"/>
          </ac:cxnSpMkLst>
        </pc:cxnChg>
        <pc:cxnChg chg="add mod">
          <ac:chgData name="WELLS, Alex (NHS LANCASHIRE AND SOUTH CUMBRIA INTEGRATED CARE BOARD)" userId="404c82e9-7600-442d-9390-9afa31bffafa" providerId="ADAL" clId="{EB9B863F-4965-4121-BD50-FC71AD49B253}" dt="2025-10-22T13:50:21.093" v="5051" actId="12788"/>
          <ac:cxnSpMkLst>
            <pc:docMk/>
            <pc:sldMk cId="1738013072" sldId="2147375940"/>
            <ac:cxnSpMk id="87" creationId="{E207F74D-BA76-6486-2C63-E46947AD94EB}"/>
          </ac:cxnSpMkLst>
        </pc:cxnChg>
        <pc:cxnChg chg="add mod">
          <ac:chgData name="WELLS, Alex (NHS LANCASHIRE AND SOUTH CUMBRIA INTEGRATED CARE BOARD)" userId="404c82e9-7600-442d-9390-9afa31bffafa" providerId="ADAL" clId="{EB9B863F-4965-4121-BD50-FC71AD49B253}" dt="2025-10-22T13:50:21.093" v="5051" actId="12788"/>
          <ac:cxnSpMkLst>
            <pc:docMk/>
            <pc:sldMk cId="1738013072" sldId="2147375940"/>
            <ac:cxnSpMk id="88" creationId="{E5FA4D30-2A66-1C2E-D81B-4F1ED9892330}"/>
          </ac:cxnSpMkLst>
        </pc:cxnChg>
        <pc:cxnChg chg="add mod">
          <ac:chgData name="WELLS, Alex (NHS LANCASHIRE AND SOUTH CUMBRIA INTEGRATED CARE BOARD)" userId="404c82e9-7600-442d-9390-9afa31bffafa" providerId="ADAL" clId="{EB9B863F-4965-4121-BD50-FC71AD49B253}" dt="2025-10-22T15:17:13.229" v="10687" actId="14100"/>
          <ac:cxnSpMkLst>
            <pc:docMk/>
            <pc:sldMk cId="1738013072" sldId="2147375940"/>
            <ac:cxnSpMk id="101" creationId="{4BB34C36-FEEB-E27E-CC69-1AAABFDB9718}"/>
          </ac:cxnSpMkLst>
        </pc:cxnChg>
        <pc:cxnChg chg="add mod">
          <ac:chgData name="WELLS, Alex (NHS LANCASHIRE AND SOUTH CUMBRIA INTEGRATED CARE BOARD)" userId="404c82e9-7600-442d-9390-9afa31bffafa" providerId="ADAL" clId="{EB9B863F-4965-4121-BD50-FC71AD49B253}" dt="2025-10-22T15:16:55.431" v="10685" actId="12788"/>
          <ac:cxnSpMkLst>
            <pc:docMk/>
            <pc:sldMk cId="1738013072" sldId="2147375940"/>
            <ac:cxnSpMk id="108" creationId="{52FED2AC-92C1-05B2-7E8E-79AD648C523E}"/>
          </ac:cxnSpMkLst>
        </pc:cxnChg>
      </pc:sldChg>
      <pc:sldChg chg="addSp delSp modSp new mod">
        <pc:chgData name="WELLS, Alex (NHS LANCASHIRE AND SOUTH CUMBRIA INTEGRATED CARE BOARD)" userId="404c82e9-7600-442d-9390-9afa31bffafa" providerId="ADAL" clId="{EB9B863F-4965-4121-BD50-FC71AD49B253}" dt="2025-10-22T15:19:40.926" v="11139" actId="242"/>
        <pc:sldMkLst>
          <pc:docMk/>
          <pc:sldMk cId="2168443156" sldId="2147375941"/>
        </pc:sldMkLst>
        <pc:spChg chg="mod">
          <ac:chgData name="WELLS, Alex (NHS LANCASHIRE AND SOUTH CUMBRIA INTEGRATED CARE BOARD)" userId="404c82e9-7600-442d-9390-9afa31bffafa" providerId="ADAL" clId="{EB9B863F-4965-4121-BD50-FC71AD49B253}" dt="2025-10-22T15:19:40.926" v="11139" actId="242"/>
          <ac:spMkLst>
            <pc:docMk/>
            <pc:sldMk cId="2168443156" sldId="2147375941"/>
            <ac:spMk id="2" creationId="{51E9A6E8-F199-2467-6727-BE6710E809A3}"/>
          </ac:spMkLst>
        </pc:spChg>
        <pc:spChg chg="del">
          <ac:chgData name="WELLS, Alex (NHS LANCASHIRE AND SOUTH CUMBRIA INTEGRATED CARE BOARD)" userId="404c82e9-7600-442d-9390-9afa31bffafa" providerId="ADAL" clId="{EB9B863F-4965-4121-BD50-FC71AD49B253}" dt="2025-10-22T13:36:53.019" v="4873" actId="478"/>
          <ac:spMkLst>
            <pc:docMk/>
            <pc:sldMk cId="2168443156" sldId="2147375941"/>
            <ac:spMk id="3" creationId="{0316CE52-0D16-6447-D31F-2D8031BAB923}"/>
          </ac:spMkLst>
        </pc:spChg>
        <pc:picChg chg="add mod">
          <ac:chgData name="WELLS, Alex (NHS LANCASHIRE AND SOUTH CUMBRIA INTEGRATED CARE BOARD)" userId="404c82e9-7600-442d-9390-9afa31bffafa" providerId="ADAL" clId="{EB9B863F-4965-4121-BD50-FC71AD49B253}" dt="2025-10-22T13:37:47.040" v="4875" actId="1076"/>
          <ac:picMkLst>
            <pc:docMk/>
            <pc:sldMk cId="2168443156" sldId="2147375941"/>
            <ac:picMk id="6" creationId="{9B86FD4B-49FB-20AD-9B83-3B2BC7C9C28E}"/>
          </ac:picMkLst>
        </pc:picChg>
      </pc:sldChg>
      <pc:sldChg chg="addSp delSp modSp new mod">
        <pc:chgData name="WELLS, Alex (NHS LANCASHIRE AND SOUTH CUMBRIA INTEGRATED CARE BOARD)" userId="404c82e9-7600-442d-9390-9afa31bffafa" providerId="ADAL" clId="{EB9B863F-4965-4121-BD50-FC71AD49B253}" dt="2025-10-22T15:19:16.729" v="11083" actId="242"/>
        <pc:sldMkLst>
          <pc:docMk/>
          <pc:sldMk cId="1833426635" sldId="2147375942"/>
        </pc:sldMkLst>
        <pc:spChg chg="mod">
          <ac:chgData name="WELLS, Alex (NHS LANCASHIRE AND SOUTH CUMBRIA INTEGRATED CARE BOARD)" userId="404c82e9-7600-442d-9390-9afa31bffafa" providerId="ADAL" clId="{EB9B863F-4965-4121-BD50-FC71AD49B253}" dt="2025-10-22T15:19:16.729" v="11083" actId="242"/>
          <ac:spMkLst>
            <pc:docMk/>
            <pc:sldMk cId="1833426635" sldId="2147375942"/>
            <ac:spMk id="2" creationId="{2E3BCB57-4730-9B0C-448B-AFE0C90CDBEC}"/>
          </ac:spMkLst>
        </pc:spChg>
        <pc:spChg chg="del">
          <ac:chgData name="WELLS, Alex (NHS LANCASHIRE AND SOUTH CUMBRIA INTEGRATED CARE BOARD)" userId="404c82e9-7600-442d-9390-9afa31bffafa" providerId="ADAL" clId="{EB9B863F-4965-4121-BD50-FC71AD49B253}" dt="2025-10-22T13:36:40.002" v="4869" actId="478"/>
          <ac:spMkLst>
            <pc:docMk/>
            <pc:sldMk cId="1833426635" sldId="2147375942"/>
            <ac:spMk id="3" creationId="{D649EFFE-0D41-2AFC-0304-118D11FAD6DA}"/>
          </ac:spMkLst>
        </pc:spChg>
        <pc:picChg chg="add mod">
          <ac:chgData name="WELLS, Alex (NHS LANCASHIRE AND SOUTH CUMBRIA INTEGRATED CARE BOARD)" userId="404c82e9-7600-442d-9390-9afa31bffafa" providerId="ADAL" clId="{EB9B863F-4965-4121-BD50-FC71AD49B253}" dt="2025-10-22T13:36:46.697" v="4872" actId="1076"/>
          <ac:picMkLst>
            <pc:docMk/>
            <pc:sldMk cId="1833426635" sldId="2147375942"/>
            <ac:picMk id="6" creationId="{72622AFD-8E7E-FD3E-E669-0687E2CCA9F5}"/>
          </ac:picMkLst>
        </pc:picChg>
      </pc:sldChg>
      <pc:sldChg chg="addSp delSp modSp new mod">
        <pc:chgData name="WELLS, Alex (NHS LANCASHIRE AND SOUTH CUMBRIA INTEGRATED CARE BOARD)" userId="404c82e9-7600-442d-9390-9afa31bffafa" providerId="ADAL" clId="{EB9B863F-4965-4121-BD50-FC71AD49B253}" dt="2025-10-22T15:17:27.528" v="10690" actId="14100"/>
        <pc:sldMkLst>
          <pc:docMk/>
          <pc:sldMk cId="1893244283" sldId="2147375943"/>
        </pc:sldMkLst>
        <pc:spChg chg="mod">
          <ac:chgData name="WELLS, Alex (NHS LANCASHIRE AND SOUTH CUMBRIA INTEGRATED CARE BOARD)" userId="404c82e9-7600-442d-9390-9afa31bffafa" providerId="ADAL" clId="{EB9B863F-4965-4121-BD50-FC71AD49B253}" dt="2025-10-22T15:04:11.887" v="9940" actId="20577"/>
          <ac:spMkLst>
            <pc:docMk/>
            <pc:sldMk cId="1893244283" sldId="2147375943"/>
            <ac:spMk id="2" creationId="{652F7A03-3322-FC6C-837A-EBFB20B198AC}"/>
          </ac:spMkLst>
        </pc:spChg>
        <pc:spChg chg="del">
          <ac:chgData name="WELLS, Alex (NHS LANCASHIRE AND SOUTH CUMBRIA INTEGRATED CARE BOARD)" userId="404c82e9-7600-442d-9390-9afa31bffafa" providerId="ADAL" clId="{EB9B863F-4965-4121-BD50-FC71AD49B253}" dt="2025-10-22T13:52:26.214" v="5190" actId="478"/>
          <ac:spMkLst>
            <pc:docMk/>
            <pc:sldMk cId="1893244283" sldId="2147375943"/>
            <ac:spMk id="3" creationId="{C1567E53-32C1-3B07-EE5F-D0E9C149F204}"/>
          </ac:spMkLst>
        </pc:spChg>
        <pc:spChg chg="add mod">
          <ac:chgData name="WELLS, Alex (NHS LANCASHIRE AND SOUTH CUMBRIA INTEGRATED CARE BOARD)" userId="404c82e9-7600-442d-9390-9afa31bffafa" providerId="ADAL" clId="{EB9B863F-4965-4121-BD50-FC71AD49B253}" dt="2025-10-22T13:52:47.495" v="5268" actId="20577"/>
          <ac:spMkLst>
            <pc:docMk/>
            <pc:sldMk cId="1893244283" sldId="2147375943"/>
            <ac:spMk id="5" creationId="{03F6466E-0A63-510A-24F0-D9D37B94A6D4}"/>
          </ac:spMkLst>
        </pc:spChg>
        <pc:spChg chg="add mod">
          <ac:chgData name="WELLS, Alex (NHS LANCASHIRE AND SOUTH CUMBRIA INTEGRATED CARE BOARD)" userId="404c82e9-7600-442d-9390-9afa31bffafa" providerId="ADAL" clId="{EB9B863F-4965-4121-BD50-FC71AD49B253}" dt="2025-10-22T13:52:27.619" v="5191"/>
          <ac:spMkLst>
            <pc:docMk/>
            <pc:sldMk cId="1893244283" sldId="2147375943"/>
            <ac:spMk id="7" creationId="{1A2C6F8C-A1AD-7F1C-2D20-972708DE0308}"/>
          </ac:spMkLst>
        </pc:spChg>
        <pc:spChg chg="add mod">
          <ac:chgData name="WELLS, Alex (NHS LANCASHIRE AND SOUTH CUMBRIA INTEGRATED CARE BOARD)" userId="404c82e9-7600-442d-9390-9afa31bffafa" providerId="ADAL" clId="{EB9B863F-4965-4121-BD50-FC71AD49B253}" dt="2025-10-22T14:12:28.792" v="7206" actId="1038"/>
          <ac:spMkLst>
            <pc:docMk/>
            <pc:sldMk cId="1893244283" sldId="2147375943"/>
            <ac:spMk id="8" creationId="{EB194940-41F6-5BDD-6763-2D792E9D7C52}"/>
          </ac:spMkLst>
        </pc:spChg>
        <pc:spChg chg="add mod">
          <ac:chgData name="WELLS, Alex (NHS LANCASHIRE AND SOUTH CUMBRIA INTEGRATED CARE BOARD)" userId="404c82e9-7600-442d-9390-9afa31bffafa" providerId="ADAL" clId="{EB9B863F-4965-4121-BD50-FC71AD49B253}" dt="2025-10-22T14:13:45.061" v="7286" actId="12789"/>
          <ac:spMkLst>
            <pc:docMk/>
            <pc:sldMk cId="1893244283" sldId="2147375943"/>
            <ac:spMk id="10" creationId="{E9513FB5-9085-4CD3-4394-851699669C51}"/>
          </ac:spMkLst>
        </pc:spChg>
        <pc:spChg chg="add mod">
          <ac:chgData name="WELLS, Alex (NHS LANCASHIRE AND SOUTH CUMBRIA INTEGRATED CARE BOARD)" userId="404c82e9-7600-442d-9390-9afa31bffafa" providerId="ADAL" clId="{EB9B863F-4965-4121-BD50-FC71AD49B253}" dt="2025-10-22T14:12:28.792" v="7206" actId="1038"/>
          <ac:spMkLst>
            <pc:docMk/>
            <pc:sldMk cId="1893244283" sldId="2147375943"/>
            <ac:spMk id="12" creationId="{DBF43D68-0421-B17D-2B81-C51B0C9C0914}"/>
          </ac:spMkLst>
        </pc:spChg>
        <pc:spChg chg="add mod">
          <ac:chgData name="WELLS, Alex (NHS LANCASHIRE AND SOUTH CUMBRIA INTEGRATED CARE BOARD)" userId="404c82e9-7600-442d-9390-9afa31bffafa" providerId="ADAL" clId="{EB9B863F-4965-4121-BD50-FC71AD49B253}" dt="2025-10-22T14:00:15.010" v="6130" actId="20577"/>
          <ac:spMkLst>
            <pc:docMk/>
            <pc:sldMk cId="1893244283" sldId="2147375943"/>
            <ac:spMk id="15" creationId="{4ECF5F71-CED6-2B48-0CC2-2986A6F65AEB}"/>
          </ac:spMkLst>
        </pc:spChg>
        <pc:spChg chg="add mod">
          <ac:chgData name="WELLS, Alex (NHS LANCASHIRE AND SOUTH CUMBRIA INTEGRATED CARE BOARD)" userId="404c82e9-7600-442d-9390-9afa31bffafa" providerId="ADAL" clId="{EB9B863F-4965-4121-BD50-FC71AD49B253}" dt="2025-10-22T14:02:46.759" v="6335" actId="1076"/>
          <ac:spMkLst>
            <pc:docMk/>
            <pc:sldMk cId="1893244283" sldId="2147375943"/>
            <ac:spMk id="16" creationId="{C0AF1CD0-263F-E44D-3681-F385A03074C5}"/>
          </ac:spMkLst>
        </pc:spChg>
        <pc:spChg chg="add mod">
          <ac:chgData name="WELLS, Alex (NHS LANCASHIRE AND SOUTH CUMBRIA INTEGRATED CARE BOARD)" userId="404c82e9-7600-442d-9390-9afa31bffafa" providerId="ADAL" clId="{EB9B863F-4965-4121-BD50-FC71AD49B253}" dt="2025-10-22T14:01:32.516" v="6260" actId="1076"/>
          <ac:spMkLst>
            <pc:docMk/>
            <pc:sldMk cId="1893244283" sldId="2147375943"/>
            <ac:spMk id="17" creationId="{DDC3F37A-B524-7D97-164A-04D1BF9C3774}"/>
          </ac:spMkLst>
        </pc:spChg>
        <pc:spChg chg="add mod">
          <ac:chgData name="WELLS, Alex (NHS LANCASHIRE AND SOUTH CUMBRIA INTEGRATED CARE BOARD)" userId="404c82e9-7600-442d-9390-9afa31bffafa" providerId="ADAL" clId="{EB9B863F-4965-4121-BD50-FC71AD49B253}" dt="2025-10-22T13:59:01.913" v="6044" actId="1076"/>
          <ac:spMkLst>
            <pc:docMk/>
            <pc:sldMk cId="1893244283" sldId="2147375943"/>
            <ac:spMk id="21" creationId="{FAFFC4A6-EC47-2D9A-6842-B6F04E8E43F1}"/>
          </ac:spMkLst>
        </pc:spChg>
        <pc:spChg chg="add mod">
          <ac:chgData name="WELLS, Alex (NHS LANCASHIRE AND SOUTH CUMBRIA INTEGRATED CARE BOARD)" userId="404c82e9-7600-442d-9390-9afa31bffafa" providerId="ADAL" clId="{EB9B863F-4965-4121-BD50-FC71AD49B253}" dt="2025-10-22T14:11:40.913" v="7181" actId="20577"/>
          <ac:spMkLst>
            <pc:docMk/>
            <pc:sldMk cId="1893244283" sldId="2147375943"/>
            <ac:spMk id="25" creationId="{ADA6CF0D-31FA-0A88-E90E-3FF28E16894E}"/>
          </ac:spMkLst>
        </pc:spChg>
        <pc:spChg chg="add mod">
          <ac:chgData name="WELLS, Alex (NHS LANCASHIRE AND SOUTH CUMBRIA INTEGRATED CARE BOARD)" userId="404c82e9-7600-442d-9390-9afa31bffafa" providerId="ADAL" clId="{EB9B863F-4965-4121-BD50-FC71AD49B253}" dt="2025-10-22T14:13:03.592" v="7276" actId="20577"/>
          <ac:spMkLst>
            <pc:docMk/>
            <pc:sldMk cId="1893244283" sldId="2147375943"/>
            <ac:spMk id="29" creationId="{838B5FB7-4BA0-5586-ACA3-56059FB17D72}"/>
          </ac:spMkLst>
        </pc:spChg>
        <pc:spChg chg="add del mod">
          <ac:chgData name="WELLS, Alex (NHS LANCASHIRE AND SOUTH CUMBRIA INTEGRATED CARE BOARD)" userId="404c82e9-7600-442d-9390-9afa31bffafa" providerId="ADAL" clId="{EB9B863F-4965-4121-BD50-FC71AD49B253}" dt="2025-10-22T14:10:02.328" v="6907" actId="478"/>
          <ac:spMkLst>
            <pc:docMk/>
            <pc:sldMk cId="1893244283" sldId="2147375943"/>
            <ac:spMk id="30" creationId="{BF106F2D-543B-13A2-A8F0-8D5BFF60E400}"/>
          </ac:spMkLst>
        </pc:spChg>
        <pc:spChg chg="add mod">
          <ac:chgData name="WELLS, Alex (NHS LANCASHIRE AND SOUTH CUMBRIA INTEGRATED CARE BOARD)" userId="404c82e9-7600-442d-9390-9afa31bffafa" providerId="ADAL" clId="{EB9B863F-4965-4121-BD50-FC71AD49B253}" dt="2025-10-22T14:15:17.375" v="7494" actId="20577"/>
          <ac:spMkLst>
            <pc:docMk/>
            <pc:sldMk cId="1893244283" sldId="2147375943"/>
            <ac:spMk id="32" creationId="{E0F02EAC-D4A5-2862-44EA-2785FFDE6145}"/>
          </ac:spMkLst>
        </pc:spChg>
        <pc:spChg chg="add mod">
          <ac:chgData name="WELLS, Alex (NHS LANCASHIRE AND SOUTH CUMBRIA INTEGRATED CARE BOARD)" userId="404c82e9-7600-442d-9390-9afa31bffafa" providerId="ADAL" clId="{EB9B863F-4965-4121-BD50-FC71AD49B253}" dt="2025-10-22T14:13:45.061" v="7286" actId="12789"/>
          <ac:spMkLst>
            <pc:docMk/>
            <pc:sldMk cId="1893244283" sldId="2147375943"/>
            <ac:spMk id="34" creationId="{1F608B1D-9E40-A875-A64F-A0186CF68F59}"/>
          </ac:spMkLst>
        </pc:spChg>
        <pc:spChg chg="add mod">
          <ac:chgData name="WELLS, Alex (NHS LANCASHIRE AND SOUTH CUMBRIA INTEGRATED CARE BOARD)" userId="404c82e9-7600-442d-9390-9afa31bffafa" providerId="ADAL" clId="{EB9B863F-4965-4121-BD50-FC71AD49B253}" dt="2025-10-22T14:09:58.403" v="6906" actId="20577"/>
          <ac:spMkLst>
            <pc:docMk/>
            <pc:sldMk cId="1893244283" sldId="2147375943"/>
            <ac:spMk id="47" creationId="{03BF1A10-4F1C-B6D3-DE50-0118DDB9F805}"/>
          </ac:spMkLst>
        </pc:spChg>
        <pc:spChg chg="add mod">
          <ac:chgData name="WELLS, Alex (NHS LANCASHIRE AND SOUTH CUMBRIA INTEGRATED CARE BOARD)" userId="404c82e9-7600-442d-9390-9afa31bffafa" providerId="ADAL" clId="{EB9B863F-4965-4121-BD50-FC71AD49B253}" dt="2025-10-22T14:09:37.903" v="6850" actId="1076"/>
          <ac:spMkLst>
            <pc:docMk/>
            <pc:sldMk cId="1893244283" sldId="2147375943"/>
            <ac:spMk id="48" creationId="{A448B666-83D9-7AA1-2905-18E09181BAB9}"/>
          </ac:spMkLst>
        </pc:spChg>
        <pc:spChg chg="add mod">
          <ac:chgData name="WELLS, Alex (NHS LANCASHIRE AND SOUTH CUMBRIA INTEGRATED CARE BOARD)" userId="404c82e9-7600-442d-9390-9afa31bffafa" providerId="ADAL" clId="{EB9B863F-4965-4121-BD50-FC71AD49B253}" dt="2025-10-22T14:12:39.145" v="7207" actId="1076"/>
          <ac:spMkLst>
            <pc:docMk/>
            <pc:sldMk cId="1893244283" sldId="2147375943"/>
            <ac:spMk id="49" creationId="{518E61D2-3169-FB1E-B12B-A7F48FE1CCAC}"/>
          </ac:spMkLst>
        </pc:spChg>
        <pc:spChg chg="add mod">
          <ac:chgData name="WELLS, Alex (NHS LANCASHIRE AND SOUTH CUMBRIA INTEGRATED CARE BOARD)" userId="404c82e9-7600-442d-9390-9afa31bffafa" providerId="ADAL" clId="{EB9B863F-4965-4121-BD50-FC71AD49B253}" dt="2025-10-22T14:12:28.792" v="7206" actId="1038"/>
          <ac:spMkLst>
            <pc:docMk/>
            <pc:sldMk cId="1893244283" sldId="2147375943"/>
            <ac:spMk id="53" creationId="{2C38A18A-B280-8112-331B-4CF88ED4C57A}"/>
          </ac:spMkLst>
        </pc:spChg>
        <pc:spChg chg="add mod">
          <ac:chgData name="WELLS, Alex (NHS LANCASHIRE AND SOUTH CUMBRIA INTEGRATED CARE BOARD)" userId="404c82e9-7600-442d-9390-9afa31bffafa" providerId="ADAL" clId="{EB9B863F-4965-4121-BD50-FC71AD49B253}" dt="2025-10-22T14:14:30.184" v="7321" actId="14100"/>
          <ac:spMkLst>
            <pc:docMk/>
            <pc:sldMk cId="1893244283" sldId="2147375943"/>
            <ac:spMk id="71" creationId="{DA59E126-CE1A-E0D8-7D03-C2D8D9469028}"/>
          </ac:spMkLst>
        </pc:spChg>
        <pc:cxnChg chg="add mod">
          <ac:chgData name="WELLS, Alex (NHS LANCASHIRE AND SOUTH CUMBRIA INTEGRATED CARE BOARD)" userId="404c82e9-7600-442d-9390-9afa31bffafa" providerId="ADAL" clId="{EB9B863F-4965-4121-BD50-FC71AD49B253}" dt="2025-10-22T14:12:28.792" v="7206" actId="1038"/>
          <ac:cxnSpMkLst>
            <pc:docMk/>
            <pc:sldMk cId="1893244283" sldId="2147375943"/>
            <ac:cxnSpMk id="6" creationId="{F6BF22FE-368F-9D88-98ED-764CF5AB69A7}"/>
          </ac:cxnSpMkLst>
        </pc:cxnChg>
        <pc:cxnChg chg="add mod">
          <ac:chgData name="WELLS, Alex (NHS LANCASHIRE AND SOUTH CUMBRIA INTEGRATED CARE BOARD)" userId="404c82e9-7600-442d-9390-9afa31bffafa" providerId="ADAL" clId="{EB9B863F-4965-4121-BD50-FC71AD49B253}" dt="2025-10-22T14:12:28.792" v="7206" actId="1038"/>
          <ac:cxnSpMkLst>
            <pc:docMk/>
            <pc:sldMk cId="1893244283" sldId="2147375943"/>
            <ac:cxnSpMk id="9" creationId="{0E27DAED-DBC1-2AA7-0261-E0EECA8EB98C}"/>
          </ac:cxnSpMkLst>
        </pc:cxnChg>
        <pc:cxnChg chg="add mod">
          <ac:chgData name="WELLS, Alex (NHS LANCASHIRE AND SOUTH CUMBRIA INTEGRATED CARE BOARD)" userId="404c82e9-7600-442d-9390-9afa31bffafa" providerId="ADAL" clId="{EB9B863F-4965-4121-BD50-FC71AD49B253}" dt="2025-10-22T14:13:45.061" v="7286" actId="12789"/>
          <ac:cxnSpMkLst>
            <pc:docMk/>
            <pc:sldMk cId="1893244283" sldId="2147375943"/>
            <ac:cxnSpMk id="18" creationId="{3BB48534-E197-506B-1A89-33C05FDD8D93}"/>
          </ac:cxnSpMkLst>
        </pc:cxnChg>
        <pc:cxnChg chg="add mod">
          <ac:chgData name="WELLS, Alex (NHS LANCASHIRE AND SOUTH CUMBRIA INTEGRATED CARE BOARD)" userId="404c82e9-7600-442d-9390-9afa31bffafa" providerId="ADAL" clId="{EB9B863F-4965-4121-BD50-FC71AD49B253}" dt="2025-10-22T14:12:28.792" v="7206" actId="1038"/>
          <ac:cxnSpMkLst>
            <pc:docMk/>
            <pc:sldMk cId="1893244283" sldId="2147375943"/>
            <ac:cxnSpMk id="22" creationId="{92ACCE64-3F3F-557F-4949-2DF6D45781F1}"/>
          </ac:cxnSpMkLst>
        </pc:cxnChg>
        <pc:cxnChg chg="add mod">
          <ac:chgData name="WELLS, Alex (NHS LANCASHIRE AND SOUTH CUMBRIA INTEGRATED CARE BOARD)" userId="404c82e9-7600-442d-9390-9afa31bffafa" providerId="ADAL" clId="{EB9B863F-4965-4121-BD50-FC71AD49B253}" dt="2025-10-22T14:13:45.061" v="7286" actId="12789"/>
          <ac:cxnSpMkLst>
            <pc:docMk/>
            <pc:sldMk cId="1893244283" sldId="2147375943"/>
            <ac:cxnSpMk id="26" creationId="{F32C631A-B9DB-D263-52C3-29C8AA35C8B0}"/>
          </ac:cxnSpMkLst>
        </pc:cxnChg>
        <pc:cxnChg chg="add mod">
          <ac:chgData name="WELLS, Alex (NHS LANCASHIRE AND SOUTH CUMBRIA INTEGRATED CARE BOARD)" userId="404c82e9-7600-442d-9390-9afa31bffafa" providerId="ADAL" clId="{EB9B863F-4965-4121-BD50-FC71AD49B253}" dt="2025-10-22T14:13:45.061" v="7286" actId="12789"/>
          <ac:cxnSpMkLst>
            <pc:docMk/>
            <pc:sldMk cId="1893244283" sldId="2147375943"/>
            <ac:cxnSpMk id="38" creationId="{54C278AB-88C1-C253-1FD6-FE4ACEA50676}"/>
          </ac:cxnSpMkLst>
        </pc:cxnChg>
        <pc:cxnChg chg="add mod">
          <ac:chgData name="WELLS, Alex (NHS LANCASHIRE AND SOUTH CUMBRIA INTEGRATED CARE BOARD)" userId="404c82e9-7600-442d-9390-9afa31bffafa" providerId="ADAL" clId="{EB9B863F-4965-4121-BD50-FC71AD49B253}" dt="2025-10-22T14:13:45.061" v="7286" actId="12789"/>
          <ac:cxnSpMkLst>
            <pc:docMk/>
            <pc:sldMk cId="1893244283" sldId="2147375943"/>
            <ac:cxnSpMk id="41" creationId="{CC056F9A-F61B-9369-45DE-E31095CD9EFC}"/>
          </ac:cxnSpMkLst>
        </pc:cxnChg>
        <pc:cxnChg chg="add mod">
          <ac:chgData name="WELLS, Alex (NHS LANCASHIRE AND SOUTH CUMBRIA INTEGRATED CARE BOARD)" userId="404c82e9-7600-442d-9390-9afa31bffafa" providerId="ADAL" clId="{EB9B863F-4965-4121-BD50-FC71AD49B253}" dt="2025-10-22T14:09:37.903" v="6850" actId="1076"/>
          <ac:cxnSpMkLst>
            <pc:docMk/>
            <pc:sldMk cId="1893244283" sldId="2147375943"/>
            <ac:cxnSpMk id="44" creationId="{AF921BE2-4967-A37E-6200-D9CFD995BBA8}"/>
          </ac:cxnSpMkLst>
        </pc:cxnChg>
        <pc:cxnChg chg="add mod">
          <ac:chgData name="WELLS, Alex (NHS LANCASHIRE AND SOUTH CUMBRIA INTEGRATED CARE BOARD)" userId="404c82e9-7600-442d-9390-9afa31bffafa" providerId="ADAL" clId="{EB9B863F-4965-4121-BD50-FC71AD49B253}" dt="2025-10-22T14:11:50.450" v="7183" actId="33986"/>
          <ac:cxnSpMkLst>
            <pc:docMk/>
            <pc:sldMk cId="1893244283" sldId="2147375943"/>
            <ac:cxnSpMk id="50" creationId="{09488D3D-EDB7-3A90-FBE7-5415DD16244B}"/>
          </ac:cxnSpMkLst>
        </pc:cxnChg>
        <pc:cxnChg chg="add mod">
          <ac:chgData name="WELLS, Alex (NHS LANCASHIRE AND SOUTH CUMBRIA INTEGRATED CARE BOARD)" userId="404c82e9-7600-442d-9390-9afa31bffafa" providerId="ADAL" clId="{EB9B863F-4965-4121-BD50-FC71AD49B253}" dt="2025-10-22T14:12:28.792" v="7206" actId="1038"/>
          <ac:cxnSpMkLst>
            <pc:docMk/>
            <pc:sldMk cId="1893244283" sldId="2147375943"/>
            <ac:cxnSpMk id="55" creationId="{DE0D268B-9EAE-BE4F-460D-C504DB9954F1}"/>
          </ac:cxnSpMkLst>
        </pc:cxnChg>
        <pc:cxnChg chg="add mod">
          <ac:chgData name="WELLS, Alex (NHS LANCASHIRE AND SOUTH CUMBRIA INTEGRATED CARE BOARD)" userId="404c82e9-7600-442d-9390-9afa31bffafa" providerId="ADAL" clId="{EB9B863F-4965-4121-BD50-FC71AD49B253}" dt="2025-10-22T14:12:50.416" v="7211" actId="1076"/>
          <ac:cxnSpMkLst>
            <pc:docMk/>
            <pc:sldMk cId="1893244283" sldId="2147375943"/>
            <ac:cxnSpMk id="62" creationId="{019A4A79-2A95-5FC7-29EA-CA4382B8BFD7}"/>
          </ac:cxnSpMkLst>
        </pc:cxnChg>
        <pc:cxnChg chg="add mod">
          <ac:chgData name="WELLS, Alex (NHS LANCASHIRE AND SOUTH CUMBRIA INTEGRATED CARE BOARD)" userId="404c82e9-7600-442d-9390-9afa31bffafa" providerId="ADAL" clId="{EB9B863F-4965-4121-BD50-FC71AD49B253}" dt="2025-10-22T14:13:49.902" v="7287" actId="14100"/>
          <ac:cxnSpMkLst>
            <pc:docMk/>
            <pc:sldMk cId="1893244283" sldId="2147375943"/>
            <ac:cxnSpMk id="66" creationId="{3420D4CE-A481-7412-4364-74D5C0884491}"/>
          </ac:cxnSpMkLst>
        </pc:cxnChg>
        <pc:cxnChg chg="add mod">
          <ac:chgData name="WELLS, Alex (NHS LANCASHIRE AND SOUTH CUMBRIA INTEGRATED CARE BOARD)" userId="404c82e9-7600-442d-9390-9afa31bffafa" providerId="ADAL" clId="{EB9B863F-4965-4121-BD50-FC71AD49B253}" dt="2025-10-22T15:17:27.528" v="10690" actId="14100"/>
          <ac:cxnSpMkLst>
            <pc:docMk/>
            <pc:sldMk cId="1893244283" sldId="2147375943"/>
            <ac:cxnSpMk id="72" creationId="{E481BE82-E205-C4E4-2FB0-711BC9B3FAB1}"/>
          </ac:cxnSpMkLst>
        </pc:cxnChg>
      </pc:sldChg>
      <pc:sldChg chg="modSp new mod modShow">
        <pc:chgData name="WELLS, Alex (NHS LANCASHIRE AND SOUTH CUMBRIA INTEGRATED CARE BOARD)" userId="404c82e9-7600-442d-9390-9afa31bffafa" providerId="ADAL" clId="{EB9B863F-4965-4121-BD50-FC71AD49B253}" dt="2025-10-22T15:19:57.439" v="11140" actId="729"/>
        <pc:sldMkLst>
          <pc:docMk/>
          <pc:sldMk cId="903712976" sldId="2147375944"/>
        </pc:sldMkLst>
        <pc:spChg chg="mod">
          <ac:chgData name="WELLS, Alex (NHS LANCASHIRE AND SOUTH CUMBRIA INTEGRATED CARE BOARD)" userId="404c82e9-7600-442d-9390-9afa31bffafa" providerId="ADAL" clId="{EB9B863F-4965-4121-BD50-FC71AD49B253}" dt="2025-10-22T15:03:40.445" v="9925" actId="20577"/>
          <ac:spMkLst>
            <pc:docMk/>
            <pc:sldMk cId="903712976" sldId="2147375944"/>
            <ac:spMk id="2" creationId="{BD673972-2DA4-95E1-7D12-1FB04AD84A18}"/>
          </ac:spMkLst>
        </pc:spChg>
        <pc:spChg chg="mod">
          <ac:chgData name="WELLS, Alex (NHS LANCASHIRE AND SOUTH CUMBRIA INTEGRATED CARE BOARD)" userId="404c82e9-7600-442d-9390-9afa31bffafa" providerId="ADAL" clId="{EB9B863F-4965-4121-BD50-FC71AD49B253}" dt="2025-10-22T15:18:36.139" v="11038" actId="313"/>
          <ac:spMkLst>
            <pc:docMk/>
            <pc:sldMk cId="903712976" sldId="2147375944"/>
            <ac:spMk id="3" creationId="{DC763FD3-5922-EBFE-8ADD-B865BFF5609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1582" cy="49534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18971" y="0"/>
            <a:ext cx="2921582" cy="495348"/>
          </a:xfrm>
          <a:prstGeom prst="rect">
            <a:avLst/>
          </a:prstGeom>
        </p:spPr>
        <p:txBody>
          <a:bodyPr vert="horz" lIns="91440" tIns="45720" rIns="91440" bIns="45720" rtlCol="0"/>
          <a:lstStyle>
            <a:lvl1pPr algn="r">
              <a:defRPr sz="1200"/>
            </a:lvl1pPr>
          </a:lstStyle>
          <a:p>
            <a:fld id="{567E4DFC-F634-4D73-9D2F-D5ECF1FF85CD}" type="datetimeFigureOut">
              <a:rPr lang="en-GB" smtClean="0"/>
              <a:t>22/10/2025</a:t>
            </a:fld>
            <a:endParaRPr lang="en-GB" dirty="0"/>
          </a:p>
        </p:txBody>
      </p:sp>
      <p:sp>
        <p:nvSpPr>
          <p:cNvPr id="4" name="Slide Image Placeholder 3"/>
          <p:cNvSpPr>
            <a:spLocks noGrp="1" noRot="1" noChangeAspect="1"/>
          </p:cNvSpPr>
          <p:nvPr>
            <p:ph type="sldImg" idx="2"/>
          </p:nvPr>
        </p:nvSpPr>
        <p:spPr>
          <a:xfrm>
            <a:off x="409575" y="1233488"/>
            <a:ext cx="5922963" cy="3332162"/>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4212" y="4751220"/>
            <a:ext cx="5393690" cy="388736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7318"/>
            <a:ext cx="2921582" cy="49534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18971" y="9377318"/>
            <a:ext cx="2921582" cy="495347"/>
          </a:xfrm>
          <a:prstGeom prst="rect">
            <a:avLst/>
          </a:prstGeom>
        </p:spPr>
        <p:txBody>
          <a:bodyPr vert="horz" lIns="91440" tIns="45720" rIns="91440" bIns="45720" rtlCol="0" anchor="b"/>
          <a:lstStyle>
            <a:lvl1pPr algn="r">
              <a:defRPr sz="1200"/>
            </a:lvl1pPr>
          </a:lstStyle>
          <a:p>
            <a:fld id="{AA31FF3D-C57E-48FF-9FA6-36005D5CDC45}" type="slidenum">
              <a:rPr lang="en-GB" smtClean="0"/>
              <a:t>‹#›</a:t>
            </a:fld>
            <a:endParaRPr lang="en-GB" dirty="0"/>
          </a:p>
        </p:txBody>
      </p:sp>
    </p:spTree>
    <p:extLst>
      <p:ext uri="{BB962C8B-B14F-4D97-AF65-F5344CB8AC3E}">
        <p14:creationId xmlns:p14="http://schemas.microsoft.com/office/powerpoint/2010/main" val="24898353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398B954-2888-4EEA-BC75-22288D66EB13}" type="slidenum">
              <a:rPr lang="en-GB" smtClean="0"/>
              <a:t>9</a:t>
            </a:fld>
            <a:endParaRPr lang="en-GB"/>
          </a:p>
        </p:txBody>
      </p:sp>
    </p:spTree>
    <p:extLst>
      <p:ext uri="{BB962C8B-B14F-4D97-AF65-F5344CB8AC3E}">
        <p14:creationId xmlns:p14="http://schemas.microsoft.com/office/powerpoint/2010/main" val="293296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B36CB-D94B-48D4-AFA4-EDA188BF3C5E}"/>
              </a:ext>
            </a:extLst>
          </p:cNvPr>
          <p:cNvSpPr>
            <a:spLocks noGrp="1"/>
          </p:cNvSpPr>
          <p:nvPr>
            <p:ph type="ctrTitle"/>
          </p:nvPr>
        </p:nvSpPr>
        <p:spPr>
          <a:xfrm>
            <a:off x="1031966" y="1690777"/>
            <a:ext cx="10354902" cy="1819186"/>
          </a:xfrm>
        </p:spPr>
        <p:txBody>
          <a:bodyPr anchor="b"/>
          <a:lstStyle>
            <a:lvl1pPr algn="ctr">
              <a:defRPr sz="6000" b="1"/>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636D89B1-64CE-4B05-AAE5-074032DE03F9}"/>
              </a:ext>
            </a:extLst>
          </p:cNvPr>
          <p:cNvSpPr>
            <a:spLocks noGrp="1"/>
          </p:cNvSpPr>
          <p:nvPr>
            <p:ph type="subTitle" idx="1"/>
          </p:nvPr>
        </p:nvSpPr>
        <p:spPr>
          <a:xfrm>
            <a:off x="1031965" y="3602038"/>
            <a:ext cx="10354901"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a:extLst>
              <a:ext uri="{FF2B5EF4-FFF2-40B4-BE49-F238E27FC236}">
                <a16:creationId xmlns:a16="http://schemas.microsoft.com/office/drawing/2014/main" id="{D72C7923-AD00-4B40-943F-2DB19FF68D4C}"/>
              </a:ext>
            </a:extLst>
          </p:cNvPr>
          <p:cNvSpPr>
            <a:spLocks noGrp="1"/>
          </p:cNvSpPr>
          <p:nvPr>
            <p:ph type="dt" sz="half" idx="10"/>
          </p:nvPr>
        </p:nvSpPr>
        <p:spPr/>
        <p:txBody>
          <a:bodyPr/>
          <a:lstStyle/>
          <a:p>
            <a:fld id="{C4627B31-A628-4475-9BE1-02A1520BA257}" type="datetime1">
              <a:rPr lang="en-GB" smtClean="0"/>
              <a:t>22/10/2025</a:t>
            </a:fld>
            <a:endParaRPr lang="en-GB" dirty="0"/>
          </a:p>
        </p:txBody>
      </p:sp>
      <p:sp>
        <p:nvSpPr>
          <p:cNvPr id="5" name="Footer Placeholder 4">
            <a:extLst>
              <a:ext uri="{FF2B5EF4-FFF2-40B4-BE49-F238E27FC236}">
                <a16:creationId xmlns:a16="http://schemas.microsoft.com/office/drawing/2014/main" id="{D6A7A2AF-C284-41F5-855B-FB958ECC85C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89EA1312-A56F-4107-AF60-2CEC1108FDD6}"/>
              </a:ext>
            </a:extLst>
          </p:cNvPr>
          <p:cNvSpPr>
            <a:spLocks noGrp="1"/>
          </p:cNvSpPr>
          <p:nvPr>
            <p:ph type="sldNum" sz="quarter" idx="12"/>
          </p:nvPr>
        </p:nvSpPr>
        <p:spPr/>
        <p:txBody>
          <a:bodyPr/>
          <a:lstStyle/>
          <a:p>
            <a:fld id="{507B77E4-D16E-4E80-BECE-B10ACE50DA11}" type="slidenum">
              <a:rPr lang="en-GB" smtClean="0"/>
              <a:t>‹#›</a:t>
            </a:fld>
            <a:endParaRPr lang="en-GB" dirty="0"/>
          </a:p>
        </p:txBody>
      </p:sp>
    </p:spTree>
    <p:extLst>
      <p:ext uri="{BB962C8B-B14F-4D97-AF65-F5344CB8AC3E}">
        <p14:creationId xmlns:p14="http://schemas.microsoft.com/office/powerpoint/2010/main" val="1342997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178C9-A202-4C51-B684-AA032EABD81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051712D-40E3-4808-8F41-604367F050D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F0282E-62AF-462C-ADF8-EAC9CB9AE884}"/>
              </a:ext>
            </a:extLst>
          </p:cNvPr>
          <p:cNvSpPr>
            <a:spLocks noGrp="1"/>
          </p:cNvSpPr>
          <p:nvPr>
            <p:ph type="dt" sz="half" idx="10"/>
          </p:nvPr>
        </p:nvSpPr>
        <p:spPr/>
        <p:txBody>
          <a:bodyPr/>
          <a:lstStyle/>
          <a:p>
            <a:fld id="{F76247AF-18E3-4FF4-8E7C-E108C233B447}" type="datetime1">
              <a:rPr lang="en-GB" smtClean="0"/>
              <a:t>22/10/2025</a:t>
            </a:fld>
            <a:endParaRPr lang="en-GB" dirty="0"/>
          </a:p>
        </p:txBody>
      </p:sp>
      <p:sp>
        <p:nvSpPr>
          <p:cNvPr id="5" name="Footer Placeholder 4">
            <a:extLst>
              <a:ext uri="{FF2B5EF4-FFF2-40B4-BE49-F238E27FC236}">
                <a16:creationId xmlns:a16="http://schemas.microsoft.com/office/drawing/2014/main" id="{3F6A18F8-DBB2-4022-9FFD-4187D9DC1F5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A9E5ED38-9185-4A18-AC56-4057D95F391A}"/>
              </a:ext>
            </a:extLst>
          </p:cNvPr>
          <p:cNvSpPr>
            <a:spLocks noGrp="1"/>
          </p:cNvSpPr>
          <p:nvPr>
            <p:ph type="sldNum" sz="quarter" idx="12"/>
          </p:nvPr>
        </p:nvSpPr>
        <p:spPr/>
        <p:txBody>
          <a:bodyPr/>
          <a:lstStyle/>
          <a:p>
            <a:fld id="{507B77E4-D16E-4E80-BECE-B10ACE50DA11}" type="slidenum">
              <a:rPr lang="en-GB" smtClean="0"/>
              <a:t>‹#›</a:t>
            </a:fld>
            <a:endParaRPr lang="en-GB" dirty="0"/>
          </a:p>
        </p:txBody>
      </p:sp>
    </p:spTree>
    <p:extLst>
      <p:ext uri="{BB962C8B-B14F-4D97-AF65-F5344CB8AC3E}">
        <p14:creationId xmlns:p14="http://schemas.microsoft.com/office/powerpoint/2010/main" val="2024973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392E3F8-2304-4551-B7FA-8AA677A5C71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7176138-96CD-4183-9D23-AF9D8A2FAFF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68F10A5-F94F-471A-BEDA-C188388F408C}"/>
              </a:ext>
            </a:extLst>
          </p:cNvPr>
          <p:cNvSpPr>
            <a:spLocks noGrp="1"/>
          </p:cNvSpPr>
          <p:nvPr>
            <p:ph type="dt" sz="half" idx="10"/>
          </p:nvPr>
        </p:nvSpPr>
        <p:spPr/>
        <p:txBody>
          <a:bodyPr/>
          <a:lstStyle/>
          <a:p>
            <a:fld id="{0CFB61A8-67E4-4DEA-B30B-233998EA809D}" type="datetime1">
              <a:rPr lang="en-GB" smtClean="0"/>
              <a:t>22/10/2025</a:t>
            </a:fld>
            <a:endParaRPr lang="en-GB" dirty="0"/>
          </a:p>
        </p:txBody>
      </p:sp>
      <p:sp>
        <p:nvSpPr>
          <p:cNvPr id="5" name="Footer Placeholder 4">
            <a:extLst>
              <a:ext uri="{FF2B5EF4-FFF2-40B4-BE49-F238E27FC236}">
                <a16:creationId xmlns:a16="http://schemas.microsoft.com/office/drawing/2014/main" id="{C1A511EF-642F-4FA3-AAC0-A1EB4C176E85}"/>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A1E1B102-DC2E-4793-9367-584169C35D3C}"/>
              </a:ext>
            </a:extLst>
          </p:cNvPr>
          <p:cNvSpPr>
            <a:spLocks noGrp="1"/>
          </p:cNvSpPr>
          <p:nvPr>
            <p:ph type="sldNum" sz="quarter" idx="12"/>
          </p:nvPr>
        </p:nvSpPr>
        <p:spPr/>
        <p:txBody>
          <a:bodyPr/>
          <a:lstStyle/>
          <a:p>
            <a:fld id="{507B77E4-D16E-4E80-BECE-B10ACE50DA11}" type="slidenum">
              <a:rPr lang="en-GB" smtClean="0"/>
              <a:t>‹#›</a:t>
            </a:fld>
            <a:endParaRPr lang="en-GB" dirty="0"/>
          </a:p>
        </p:txBody>
      </p:sp>
    </p:spTree>
    <p:extLst>
      <p:ext uri="{BB962C8B-B14F-4D97-AF65-F5344CB8AC3E}">
        <p14:creationId xmlns:p14="http://schemas.microsoft.com/office/powerpoint/2010/main" val="25031495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wo Column Content A">
    <p:spTree>
      <p:nvGrpSpPr>
        <p:cNvPr id="1" name=""/>
        <p:cNvGrpSpPr/>
        <p:nvPr/>
      </p:nvGrpSpPr>
      <p:grpSpPr>
        <a:xfrm>
          <a:off x="0" y="0"/>
          <a:ext cx="0" cy="0"/>
          <a:chOff x="0" y="0"/>
          <a:chExt cx="0" cy="0"/>
        </a:xfrm>
      </p:grpSpPr>
      <p:sp>
        <p:nvSpPr>
          <p:cNvPr id="7" name="Content Placeholder 2"/>
          <p:cNvSpPr>
            <a:spLocks noGrp="1"/>
          </p:cNvSpPr>
          <p:nvPr>
            <p:ph idx="18"/>
          </p:nvPr>
        </p:nvSpPr>
        <p:spPr>
          <a:xfrm>
            <a:off x="737576" y="1520826"/>
            <a:ext cx="5161846" cy="4645025"/>
          </a:xfrm>
        </p:spPr>
        <p:txBody>
          <a:bodyPr numCol="1" spcCol="204588">
            <a:noAutofit/>
          </a:bodyPr>
          <a:lstStyle>
            <a:lvl5pPr>
              <a:defRPr/>
            </a:lvl5pPr>
            <a:lvl6pPr>
              <a:defRPr baseline="0"/>
            </a:lvl6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Eighth level</a:t>
            </a:r>
          </a:p>
          <a:p>
            <a:pPr lvl="8"/>
            <a:r>
              <a:rPr lang="en-GB"/>
              <a:t>Ninth level</a:t>
            </a:r>
          </a:p>
        </p:txBody>
      </p:sp>
      <p:sp>
        <p:nvSpPr>
          <p:cNvPr id="9" name="Content Placeholder 2"/>
          <p:cNvSpPr>
            <a:spLocks noGrp="1"/>
          </p:cNvSpPr>
          <p:nvPr>
            <p:ph idx="19"/>
          </p:nvPr>
        </p:nvSpPr>
        <p:spPr>
          <a:xfrm>
            <a:off x="6293760" y="1520826"/>
            <a:ext cx="5161846" cy="4645025"/>
          </a:xfrm>
        </p:spPr>
        <p:txBody>
          <a:bodyPr numCol="1" spcCol="204588">
            <a:noAutofit/>
          </a:bodyPr>
          <a:lstStyle>
            <a:lvl5pPr>
              <a:defRPr/>
            </a:lvl5pPr>
            <a:lvl6pPr>
              <a:defRPr baseline="0"/>
            </a:lvl6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Eighth level</a:t>
            </a:r>
          </a:p>
          <a:p>
            <a:pPr lvl="8"/>
            <a:r>
              <a:rPr lang="en-GB"/>
              <a:t>Ninth level</a:t>
            </a:r>
          </a:p>
        </p:txBody>
      </p:sp>
      <p:sp>
        <p:nvSpPr>
          <p:cNvPr id="5" name="Text Placeholder 7">
            <a:extLst>
              <a:ext uri="{FF2B5EF4-FFF2-40B4-BE49-F238E27FC236}">
                <a16:creationId xmlns:a16="http://schemas.microsoft.com/office/drawing/2014/main" id="{063912D5-356E-4BC6-83D8-81F5DECCA7D2}"/>
              </a:ext>
            </a:extLst>
          </p:cNvPr>
          <p:cNvSpPr>
            <a:spLocks noGrp="1"/>
          </p:cNvSpPr>
          <p:nvPr>
            <p:ph type="body" sz="quarter" idx="13" hasCustomPrompt="1"/>
          </p:nvPr>
        </p:nvSpPr>
        <p:spPr>
          <a:xfrm>
            <a:off x="737575" y="586863"/>
            <a:ext cx="10718031" cy="718063"/>
          </a:xfrm>
        </p:spPr>
        <p:txBody>
          <a:bodyPr tIns="0" rIns="0" bIns="0" anchor="t">
            <a:noAutofit/>
          </a:bodyPr>
          <a:lstStyle>
            <a:lvl1pPr>
              <a:lnSpc>
                <a:spcPct val="100000"/>
              </a:lnSpc>
              <a:spcBef>
                <a:spcPts val="0"/>
              </a:spcBef>
              <a:spcAft>
                <a:spcPts val="0"/>
              </a:spcAft>
              <a:defRPr lang="en-US" sz="2199" b="1" kern="1200" cap="none" spc="0" baseline="0" dirty="0">
                <a:solidFill>
                  <a:schemeClr val="tx1"/>
                </a:solidFill>
                <a:latin typeface="+mn-lt"/>
                <a:ea typeface="+mn-ea"/>
                <a:cs typeface="+mn-cs"/>
              </a:defRPr>
            </a:lvl1pPr>
            <a:lvl2pPr>
              <a:lnSpc>
                <a:spcPct val="100000"/>
              </a:lnSpc>
              <a:spcBef>
                <a:spcPts val="0"/>
              </a:spcBef>
              <a:spcAft>
                <a:spcPts val="0"/>
              </a:spcAft>
              <a:defRPr lang="en-US" sz="1699" b="0" kern="1200" cap="none" spc="0" baseline="0" dirty="0">
                <a:solidFill>
                  <a:schemeClr val="tx1"/>
                </a:solidFill>
                <a:latin typeface="+mn-lt"/>
                <a:ea typeface="+mn-ea"/>
                <a:cs typeface="+mn-cs"/>
              </a:defRPr>
            </a:lvl2pPr>
            <a:lvl3pPr>
              <a:lnSpc>
                <a:spcPct val="100000"/>
              </a:lnSpc>
              <a:spcAft>
                <a:spcPts val="0"/>
              </a:spcAft>
              <a:defRPr sz="1899" spc="0">
                <a:solidFill>
                  <a:srgbClr val="7A91A6"/>
                </a:solidFill>
              </a:defRPr>
            </a:lvl3pPr>
            <a:lvl4pPr marL="0" indent="0">
              <a:spcBef>
                <a:spcPts val="0"/>
              </a:spcBef>
              <a:spcAft>
                <a:spcPts val="0"/>
              </a:spcAft>
              <a:buNone/>
              <a:defRPr sz="1899" spc="0">
                <a:solidFill>
                  <a:srgbClr val="7A91A6"/>
                </a:solidFill>
              </a:defRPr>
            </a:lvl4pPr>
            <a:lvl5pPr marL="0" indent="0">
              <a:spcBef>
                <a:spcPts val="0"/>
              </a:spcBef>
              <a:spcAft>
                <a:spcPts val="0"/>
              </a:spcAft>
              <a:buNone/>
              <a:defRPr sz="1899" spc="0">
                <a:solidFill>
                  <a:srgbClr val="7A91A6"/>
                </a:solidFill>
              </a:defRPr>
            </a:lvl5pPr>
            <a:lvl6pPr marL="0" indent="0">
              <a:lnSpc>
                <a:spcPct val="100000"/>
              </a:lnSpc>
              <a:spcBef>
                <a:spcPts val="0"/>
              </a:spcBef>
              <a:spcAft>
                <a:spcPts val="0"/>
              </a:spcAft>
              <a:buNone/>
              <a:defRPr sz="1899" spc="0">
                <a:solidFill>
                  <a:srgbClr val="7A91A6"/>
                </a:solidFill>
              </a:defRPr>
            </a:lvl6pPr>
            <a:lvl7pPr marL="0" indent="0">
              <a:lnSpc>
                <a:spcPct val="100000"/>
              </a:lnSpc>
              <a:spcBef>
                <a:spcPts val="0"/>
              </a:spcBef>
              <a:spcAft>
                <a:spcPts val="0"/>
              </a:spcAft>
              <a:buNone/>
              <a:defRPr sz="1899" spc="0">
                <a:solidFill>
                  <a:srgbClr val="7A91A6"/>
                </a:solidFill>
              </a:defRPr>
            </a:lvl7pPr>
            <a:lvl8pPr marL="0" indent="0">
              <a:lnSpc>
                <a:spcPct val="100000"/>
              </a:lnSpc>
              <a:spcBef>
                <a:spcPts val="0"/>
              </a:spcBef>
              <a:spcAft>
                <a:spcPts val="0"/>
              </a:spcAft>
              <a:buNone/>
              <a:defRPr sz="1899" spc="0">
                <a:solidFill>
                  <a:srgbClr val="7A91A6"/>
                </a:solidFill>
              </a:defRPr>
            </a:lvl8pPr>
            <a:lvl9pPr marL="0" indent="0">
              <a:lnSpc>
                <a:spcPct val="100000"/>
              </a:lnSpc>
              <a:spcBef>
                <a:spcPts val="0"/>
              </a:spcBef>
              <a:spcAft>
                <a:spcPts val="0"/>
              </a:spcAft>
              <a:buNone/>
              <a:defRPr sz="1899" spc="0">
                <a:solidFill>
                  <a:srgbClr val="7A91A6"/>
                </a:solidFill>
              </a:defRPr>
            </a:lvl9pPr>
          </a:lstStyle>
          <a:p>
            <a:pPr marL="0" lvl="0" indent="0" algn="l" defTabSz="203831" rtl="0" eaLnBrk="1" latinLnBrk="0" hangingPunct="1">
              <a:lnSpc>
                <a:spcPct val="100000"/>
              </a:lnSpc>
              <a:spcBef>
                <a:spcPts val="0"/>
              </a:spcBef>
              <a:spcAft>
                <a:spcPts val="0"/>
              </a:spcAft>
              <a:buFont typeface="Arial" panose="020B0604020202020204" pitchFamily="34" charset="0"/>
              <a:buNone/>
            </a:pPr>
            <a:r>
              <a:rPr lang="en-GB"/>
              <a:t>Click to edit title </a:t>
            </a:r>
          </a:p>
          <a:p>
            <a:pPr marL="0" lvl="1" indent="0" algn="l" defTabSz="203831" rtl="0" eaLnBrk="1" latinLnBrk="0" hangingPunct="1">
              <a:lnSpc>
                <a:spcPct val="100000"/>
              </a:lnSpc>
              <a:spcBef>
                <a:spcPts val="0"/>
              </a:spcBef>
              <a:spcAft>
                <a:spcPts val="0"/>
              </a:spcAft>
              <a:buFont typeface="Arial" panose="020B0604020202020204" pitchFamily="34" charset="0"/>
              <a:buNone/>
            </a:pPr>
            <a:r>
              <a:rPr lang="en-GB"/>
              <a:t>Second level</a:t>
            </a:r>
          </a:p>
        </p:txBody>
      </p:sp>
      <p:cxnSp>
        <p:nvCxnSpPr>
          <p:cNvPr id="6" name="Straight Connector 5">
            <a:extLst>
              <a:ext uri="{FF2B5EF4-FFF2-40B4-BE49-F238E27FC236}">
                <a16:creationId xmlns:a16="http://schemas.microsoft.com/office/drawing/2014/main" id="{CF2BF7D0-F739-4877-B5C6-E0293616AB57}"/>
              </a:ext>
            </a:extLst>
          </p:cNvPr>
          <p:cNvCxnSpPr>
            <a:cxnSpLocks/>
          </p:cNvCxnSpPr>
          <p:nvPr userDrawn="1"/>
        </p:nvCxnSpPr>
        <p:spPr>
          <a:xfrm>
            <a:off x="737575" y="1304623"/>
            <a:ext cx="10721191" cy="0"/>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221799"/>
      </p:ext>
    </p:extLst>
  </p:cSld>
  <p:clrMapOvr>
    <a:masterClrMapping/>
  </p:clrMapOvr>
  <p:transition>
    <p:fade/>
  </p:transition>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236A1-C13E-4D71-BF17-82874A16F02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20EE4EA-D4C6-4E7D-9B43-5949519CEA1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903DDD2-1229-45D9-A48A-D21A7DCB4776}"/>
              </a:ext>
            </a:extLst>
          </p:cNvPr>
          <p:cNvSpPr>
            <a:spLocks noGrp="1"/>
          </p:cNvSpPr>
          <p:nvPr>
            <p:ph type="dt" sz="half" idx="10"/>
          </p:nvPr>
        </p:nvSpPr>
        <p:spPr/>
        <p:txBody>
          <a:bodyPr/>
          <a:lstStyle/>
          <a:p>
            <a:fld id="{FC1B766A-8271-4045-B3EA-45E17C067BC8}" type="datetime1">
              <a:rPr lang="en-GB" smtClean="0"/>
              <a:t>22/10/2025</a:t>
            </a:fld>
            <a:endParaRPr lang="en-GB" dirty="0"/>
          </a:p>
        </p:txBody>
      </p:sp>
      <p:sp>
        <p:nvSpPr>
          <p:cNvPr id="5" name="Footer Placeholder 4">
            <a:extLst>
              <a:ext uri="{FF2B5EF4-FFF2-40B4-BE49-F238E27FC236}">
                <a16:creationId xmlns:a16="http://schemas.microsoft.com/office/drawing/2014/main" id="{CE32D306-A763-4823-B787-EBB23E25D0C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9736E41-53EE-44AD-A9C4-9DE60A1AFC48}"/>
              </a:ext>
            </a:extLst>
          </p:cNvPr>
          <p:cNvSpPr>
            <a:spLocks noGrp="1"/>
          </p:cNvSpPr>
          <p:nvPr>
            <p:ph type="sldNum" sz="quarter" idx="12"/>
          </p:nvPr>
        </p:nvSpPr>
        <p:spPr>
          <a:xfrm>
            <a:off x="11515725" y="6356349"/>
            <a:ext cx="485056" cy="365125"/>
          </a:xfrm>
        </p:spPr>
        <p:txBody>
          <a:bodyPr/>
          <a:lstStyle>
            <a:lvl1pPr algn="ctr">
              <a:defRPr/>
            </a:lvl1pPr>
          </a:lstStyle>
          <a:p>
            <a:fld id="{507B77E4-D16E-4E80-BECE-B10ACE50DA11}" type="slidenum">
              <a:rPr lang="en-GB" smtClean="0"/>
              <a:pPr/>
              <a:t>‹#›</a:t>
            </a:fld>
            <a:endParaRPr lang="en-GB" dirty="0"/>
          </a:p>
        </p:txBody>
      </p:sp>
    </p:spTree>
    <p:extLst>
      <p:ext uri="{BB962C8B-B14F-4D97-AF65-F5344CB8AC3E}">
        <p14:creationId xmlns:p14="http://schemas.microsoft.com/office/powerpoint/2010/main" val="1915946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FA1AB-71E0-4F72-877C-EF4190496BE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1AD2F5F-4EB9-4387-A976-A25B7EDAA8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25A7FD-0F4E-4770-BCDE-EEB18302CCE3}"/>
              </a:ext>
            </a:extLst>
          </p:cNvPr>
          <p:cNvSpPr>
            <a:spLocks noGrp="1"/>
          </p:cNvSpPr>
          <p:nvPr>
            <p:ph type="dt" sz="half" idx="10"/>
          </p:nvPr>
        </p:nvSpPr>
        <p:spPr/>
        <p:txBody>
          <a:bodyPr/>
          <a:lstStyle/>
          <a:p>
            <a:fld id="{39F9D354-8EAC-4336-9C03-12B34884C400}" type="datetime1">
              <a:rPr lang="en-GB" smtClean="0"/>
              <a:t>22/10/2025</a:t>
            </a:fld>
            <a:endParaRPr lang="en-GB" dirty="0"/>
          </a:p>
        </p:txBody>
      </p:sp>
      <p:sp>
        <p:nvSpPr>
          <p:cNvPr id="5" name="Footer Placeholder 4">
            <a:extLst>
              <a:ext uri="{FF2B5EF4-FFF2-40B4-BE49-F238E27FC236}">
                <a16:creationId xmlns:a16="http://schemas.microsoft.com/office/drawing/2014/main" id="{3055AE23-3BD8-4F3F-8504-A57CF0148679}"/>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EEF193EB-4E55-4452-8BFA-FC4ADFB30B45}"/>
              </a:ext>
            </a:extLst>
          </p:cNvPr>
          <p:cNvSpPr>
            <a:spLocks noGrp="1"/>
          </p:cNvSpPr>
          <p:nvPr>
            <p:ph type="sldNum" sz="quarter" idx="12"/>
          </p:nvPr>
        </p:nvSpPr>
        <p:spPr/>
        <p:txBody>
          <a:bodyPr/>
          <a:lstStyle/>
          <a:p>
            <a:fld id="{507B77E4-D16E-4E80-BECE-B10ACE50DA11}" type="slidenum">
              <a:rPr lang="en-GB" smtClean="0"/>
              <a:t>‹#›</a:t>
            </a:fld>
            <a:endParaRPr lang="en-GB" dirty="0"/>
          </a:p>
        </p:txBody>
      </p:sp>
    </p:spTree>
    <p:extLst>
      <p:ext uri="{BB962C8B-B14F-4D97-AF65-F5344CB8AC3E}">
        <p14:creationId xmlns:p14="http://schemas.microsoft.com/office/powerpoint/2010/main" val="1494143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0426E-C5AA-447E-B245-CE13FAC856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3631D3B-A82D-4F42-8161-FDEF5C94C70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F6B4280-832B-4E3E-A685-288574ACEAA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58A551F-DE46-45D9-8187-7C49DB76BC76}"/>
              </a:ext>
            </a:extLst>
          </p:cNvPr>
          <p:cNvSpPr>
            <a:spLocks noGrp="1"/>
          </p:cNvSpPr>
          <p:nvPr>
            <p:ph type="dt" sz="half" idx="10"/>
          </p:nvPr>
        </p:nvSpPr>
        <p:spPr/>
        <p:txBody>
          <a:bodyPr/>
          <a:lstStyle/>
          <a:p>
            <a:fld id="{CC8BCC0B-F367-4E8B-B00D-614398050CCE}" type="datetime1">
              <a:rPr lang="en-GB" smtClean="0"/>
              <a:t>22/10/2025</a:t>
            </a:fld>
            <a:endParaRPr lang="en-GB" dirty="0"/>
          </a:p>
        </p:txBody>
      </p:sp>
      <p:sp>
        <p:nvSpPr>
          <p:cNvPr id="6" name="Footer Placeholder 5">
            <a:extLst>
              <a:ext uri="{FF2B5EF4-FFF2-40B4-BE49-F238E27FC236}">
                <a16:creationId xmlns:a16="http://schemas.microsoft.com/office/drawing/2014/main" id="{A4C0D068-AADB-444B-AF96-AEA7A3E52C58}"/>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96B5855F-6522-410D-9533-DE0786C15F8B}"/>
              </a:ext>
            </a:extLst>
          </p:cNvPr>
          <p:cNvSpPr>
            <a:spLocks noGrp="1"/>
          </p:cNvSpPr>
          <p:nvPr>
            <p:ph type="sldNum" sz="quarter" idx="12"/>
          </p:nvPr>
        </p:nvSpPr>
        <p:spPr/>
        <p:txBody>
          <a:bodyPr/>
          <a:lstStyle/>
          <a:p>
            <a:fld id="{507B77E4-D16E-4E80-BECE-B10ACE50DA11}" type="slidenum">
              <a:rPr lang="en-GB" smtClean="0"/>
              <a:t>‹#›</a:t>
            </a:fld>
            <a:endParaRPr lang="en-GB" dirty="0"/>
          </a:p>
        </p:txBody>
      </p:sp>
    </p:spTree>
    <p:extLst>
      <p:ext uri="{BB962C8B-B14F-4D97-AF65-F5344CB8AC3E}">
        <p14:creationId xmlns:p14="http://schemas.microsoft.com/office/powerpoint/2010/main" val="1224791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0D695F-D396-4053-96F1-06C77BA8CDA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BB2C5B3-4A31-4F74-BA8A-817FF1C2DA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5ADA3FD-8E7C-45F9-AFFD-6944CBA5C25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B90AE02-86C8-4CB8-919E-B419B2EF7C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3A45E8A-33D4-4584-B0D3-57C9AF29697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EF32C08-7772-4D0F-83FC-B24E8B9A2882}"/>
              </a:ext>
            </a:extLst>
          </p:cNvPr>
          <p:cNvSpPr>
            <a:spLocks noGrp="1"/>
          </p:cNvSpPr>
          <p:nvPr>
            <p:ph type="dt" sz="half" idx="10"/>
          </p:nvPr>
        </p:nvSpPr>
        <p:spPr/>
        <p:txBody>
          <a:bodyPr/>
          <a:lstStyle/>
          <a:p>
            <a:fld id="{1F174214-55C3-464E-BBF2-DAC244E0F8F9}" type="datetime1">
              <a:rPr lang="en-GB" smtClean="0"/>
              <a:t>22/10/2025</a:t>
            </a:fld>
            <a:endParaRPr lang="en-GB" dirty="0"/>
          </a:p>
        </p:txBody>
      </p:sp>
      <p:sp>
        <p:nvSpPr>
          <p:cNvPr id="8" name="Footer Placeholder 7">
            <a:extLst>
              <a:ext uri="{FF2B5EF4-FFF2-40B4-BE49-F238E27FC236}">
                <a16:creationId xmlns:a16="http://schemas.microsoft.com/office/drawing/2014/main" id="{31221EB3-2F51-4861-8551-80F87B0C0115}"/>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09658968-8CEF-46CF-A1E3-23EEB9AD4E50}"/>
              </a:ext>
            </a:extLst>
          </p:cNvPr>
          <p:cNvSpPr>
            <a:spLocks noGrp="1"/>
          </p:cNvSpPr>
          <p:nvPr>
            <p:ph type="sldNum" sz="quarter" idx="12"/>
          </p:nvPr>
        </p:nvSpPr>
        <p:spPr/>
        <p:txBody>
          <a:bodyPr/>
          <a:lstStyle/>
          <a:p>
            <a:fld id="{507B77E4-D16E-4E80-BECE-B10ACE50DA11}" type="slidenum">
              <a:rPr lang="en-GB" smtClean="0"/>
              <a:t>‹#›</a:t>
            </a:fld>
            <a:endParaRPr lang="en-GB" dirty="0"/>
          </a:p>
        </p:txBody>
      </p:sp>
    </p:spTree>
    <p:extLst>
      <p:ext uri="{BB962C8B-B14F-4D97-AF65-F5344CB8AC3E}">
        <p14:creationId xmlns:p14="http://schemas.microsoft.com/office/powerpoint/2010/main" val="2228170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95434-97F3-4F7C-AFD9-F1CE0A296D1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ACDA661-64F2-44BA-9D48-6E8B3978B16F}"/>
              </a:ext>
            </a:extLst>
          </p:cNvPr>
          <p:cNvSpPr>
            <a:spLocks noGrp="1"/>
          </p:cNvSpPr>
          <p:nvPr>
            <p:ph type="dt" sz="half" idx="10"/>
          </p:nvPr>
        </p:nvSpPr>
        <p:spPr/>
        <p:txBody>
          <a:bodyPr/>
          <a:lstStyle/>
          <a:p>
            <a:fld id="{6CFDA792-EAAA-47F2-9A74-C900FB01117F}" type="datetime1">
              <a:rPr lang="en-GB" smtClean="0"/>
              <a:t>22/10/2025</a:t>
            </a:fld>
            <a:endParaRPr lang="en-GB" dirty="0"/>
          </a:p>
        </p:txBody>
      </p:sp>
      <p:sp>
        <p:nvSpPr>
          <p:cNvPr id="4" name="Footer Placeholder 3">
            <a:extLst>
              <a:ext uri="{FF2B5EF4-FFF2-40B4-BE49-F238E27FC236}">
                <a16:creationId xmlns:a16="http://schemas.microsoft.com/office/drawing/2014/main" id="{8DDEAAFA-31AC-488D-BEC9-D608E644C8CE}"/>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E85AE410-B0C7-4CCF-B861-7AC0D193EE2E}"/>
              </a:ext>
            </a:extLst>
          </p:cNvPr>
          <p:cNvSpPr>
            <a:spLocks noGrp="1"/>
          </p:cNvSpPr>
          <p:nvPr>
            <p:ph type="sldNum" sz="quarter" idx="12"/>
          </p:nvPr>
        </p:nvSpPr>
        <p:spPr/>
        <p:txBody>
          <a:bodyPr/>
          <a:lstStyle/>
          <a:p>
            <a:fld id="{507B77E4-D16E-4E80-BECE-B10ACE50DA11}" type="slidenum">
              <a:rPr lang="en-GB" smtClean="0"/>
              <a:t>‹#›</a:t>
            </a:fld>
            <a:endParaRPr lang="en-GB" dirty="0"/>
          </a:p>
        </p:txBody>
      </p:sp>
    </p:spTree>
    <p:extLst>
      <p:ext uri="{BB962C8B-B14F-4D97-AF65-F5344CB8AC3E}">
        <p14:creationId xmlns:p14="http://schemas.microsoft.com/office/powerpoint/2010/main" val="1296499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1E2342E-9330-4BB7-8B1D-045B880611B8}"/>
              </a:ext>
            </a:extLst>
          </p:cNvPr>
          <p:cNvSpPr>
            <a:spLocks noGrp="1"/>
          </p:cNvSpPr>
          <p:nvPr>
            <p:ph type="dt" sz="half" idx="10"/>
          </p:nvPr>
        </p:nvSpPr>
        <p:spPr/>
        <p:txBody>
          <a:bodyPr/>
          <a:lstStyle/>
          <a:p>
            <a:fld id="{84C2CDD2-7ADD-42CB-B708-BE6DB136EC22}" type="datetime1">
              <a:rPr lang="en-GB" smtClean="0"/>
              <a:t>22/10/2025</a:t>
            </a:fld>
            <a:endParaRPr lang="en-GB" dirty="0"/>
          </a:p>
        </p:txBody>
      </p:sp>
      <p:sp>
        <p:nvSpPr>
          <p:cNvPr id="3" name="Footer Placeholder 2">
            <a:extLst>
              <a:ext uri="{FF2B5EF4-FFF2-40B4-BE49-F238E27FC236}">
                <a16:creationId xmlns:a16="http://schemas.microsoft.com/office/drawing/2014/main" id="{74965B5D-A0DA-46A2-8211-E32405DC1475}"/>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EB1383DD-ED93-493E-AF86-79F88303C178}"/>
              </a:ext>
            </a:extLst>
          </p:cNvPr>
          <p:cNvSpPr>
            <a:spLocks noGrp="1"/>
          </p:cNvSpPr>
          <p:nvPr>
            <p:ph type="sldNum" sz="quarter" idx="12"/>
          </p:nvPr>
        </p:nvSpPr>
        <p:spPr/>
        <p:txBody>
          <a:bodyPr/>
          <a:lstStyle/>
          <a:p>
            <a:fld id="{507B77E4-D16E-4E80-BECE-B10ACE50DA11}" type="slidenum">
              <a:rPr lang="en-GB" smtClean="0"/>
              <a:t>‹#›</a:t>
            </a:fld>
            <a:endParaRPr lang="en-GB" dirty="0"/>
          </a:p>
        </p:txBody>
      </p:sp>
    </p:spTree>
    <p:extLst>
      <p:ext uri="{BB962C8B-B14F-4D97-AF65-F5344CB8AC3E}">
        <p14:creationId xmlns:p14="http://schemas.microsoft.com/office/powerpoint/2010/main" val="263819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673DE-20D1-4DE3-9909-301E3458F6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3B304F6-BAFB-4712-9511-A472107E63A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93B43B6-65D9-4DEE-9C63-6F84E8EC08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232E8C-2485-4D6E-AECB-0C245F1440CF}"/>
              </a:ext>
            </a:extLst>
          </p:cNvPr>
          <p:cNvSpPr>
            <a:spLocks noGrp="1"/>
          </p:cNvSpPr>
          <p:nvPr>
            <p:ph type="dt" sz="half" idx="10"/>
          </p:nvPr>
        </p:nvSpPr>
        <p:spPr/>
        <p:txBody>
          <a:bodyPr/>
          <a:lstStyle/>
          <a:p>
            <a:fld id="{0FC64D67-73EF-4625-9A17-393191BC9E4A}" type="datetime1">
              <a:rPr lang="en-GB" smtClean="0"/>
              <a:t>22/10/2025</a:t>
            </a:fld>
            <a:endParaRPr lang="en-GB" dirty="0"/>
          </a:p>
        </p:txBody>
      </p:sp>
      <p:sp>
        <p:nvSpPr>
          <p:cNvPr id="6" name="Footer Placeholder 5">
            <a:extLst>
              <a:ext uri="{FF2B5EF4-FFF2-40B4-BE49-F238E27FC236}">
                <a16:creationId xmlns:a16="http://schemas.microsoft.com/office/drawing/2014/main" id="{53323B59-9DC2-4E2E-A551-295FD78C8399}"/>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4F55A9DC-2666-4674-A378-4F964ECB643B}"/>
              </a:ext>
            </a:extLst>
          </p:cNvPr>
          <p:cNvSpPr>
            <a:spLocks noGrp="1"/>
          </p:cNvSpPr>
          <p:nvPr>
            <p:ph type="sldNum" sz="quarter" idx="12"/>
          </p:nvPr>
        </p:nvSpPr>
        <p:spPr/>
        <p:txBody>
          <a:bodyPr/>
          <a:lstStyle/>
          <a:p>
            <a:fld id="{507B77E4-D16E-4E80-BECE-B10ACE50DA11}" type="slidenum">
              <a:rPr lang="en-GB" smtClean="0"/>
              <a:t>‹#›</a:t>
            </a:fld>
            <a:endParaRPr lang="en-GB" dirty="0"/>
          </a:p>
        </p:txBody>
      </p:sp>
    </p:spTree>
    <p:extLst>
      <p:ext uri="{BB962C8B-B14F-4D97-AF65-F5344CB8AC3E}">
        <p14:creationId xmlns:p14="http://schemas.microsoft.com/office/powerpoint/2010/main" val="3874770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B9F1A-672D-4601-821E-4E993AAB2C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9708FC2-EB7D-47B9-BF7A-F9AB3C9884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0753C29C-A160-4F25-9587-0CEA600828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07D60E5-6D85-45B1-BC0A-68BB62925B40}"/>
              </a:ext>
            </a:extLst>
          </p:cNvPr>
          <p:cNvSpPr>
            <a:spLocks noGrp="1"/>
          </p:cNvSpPr>
          <p:nvPr>
            <p:ph type="dt" sz="half" idx="10"/>
          </p:nvPr>
        </p:nvSpPr>
        <p:spPr/>
        <p:txBody>
          <a:bodyPr/>
          <a:lstStyle/>
          <a:p>
            <a:fld id="{0E46408F-839C-4528-8E66-C8B416F8CD10}" type="datetime1">
              <a:rPr lang="en-GB" smtClean="0"/>
              <a:t>22/10/2025</a:t>
            </a:fld>
            <a:endParaRPr lang="en-GB" dirty="0"/>
          </a:p>
        </p:txBody>
      </p:sp>
      <p:sp>
        <p:nvSpPr>
          <p:cNvPr id="6" name="Footer Placeholder 5">
            <a:extLst>
              <a:ext uri="{FF2B5EF4-FFF2-40B4-BE49-F238E27FC236}">
                <a16:creationId xmlns:a16="http://schemas.microsoft.com/office/drawing/2014/main" id="{CA8BCEA8-6C61-4C97-BF0B-9E6C516EB7E3}"/>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84F38056-AD93-45F0-A069-03818ECC1C4E}"/>
              </a:ext>
            </a:extLst>
          </p:cNvPr>
          <p:cNvSpPr>
            <a:spLocks noGrp="1"/>
          </p:cNvSpPr>
          <p:nvPr>
            <p:ph type="sldNum" sz="quarter" idx="12"/>
          </p:nvPr>
        </p:nvSpPr>
        <p:spPr/>
        <p:txBody>
          <a:bodyPr/>
          <a:lstStyle/>
          <a:p>
            <a:fld id="{507B77E4-D16E-4E80-BECE-B10ACE50DA11}" type="slidenum">
              <a:rPr lang="en-GB" smtClean="0"/>
              <a:t>‹#›</a:t>
            </a:fld>
            <a:endParaRPr lang="en-GB" dirty="0"/>
          </a:p>
        </p:txBody>
      </p:sp>
    </p:spTree>
    <p:extLst>
      <p:ext uri="{BB962C8B-B14F-4D97-AF65-F5344CB8AC3E}">
        <p14:creationId xmlns:p14="http://schemas.microsoft.com/office/powerpoint/2010/main" val="2736211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Rounded Corners 8">
            <a:extLst>
              <a:ext uri="{FF2B5EF4-FFF2-40B4-BE49-F238E27FC236}">
                <a16:creationId xmlns:a16="http://schemas.microsoft.com/office/drawing/2014/main" id="{31F84AF1-0702-4EF9-813A-2BB361D138CF}"/>
              </a:ext>
            </a:extLst>
          </p:cNvPr>
          <p:cNvSpPr/>
          <p:nvPr userDrawn="1"/>
        </p:nvSpPr>
        <p:spPr>
          <a:xfrm>
            <a:off x="11524891" y="6356349"/>
            <a:ext cx="475890" cy="682806"/>
          </a:xfrm>
          <a:prstGeom prst="roundRect">
            <a:avLst/>
          </a:prstGeom>
          <a:solidFill>
            <a:srgbClr val="0072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Placeholder 1">
            <a:extLst>
              <a:ext uri="{FF2B5EF4-FFF2-40B4-BE49-F238E27FC236}">
                <a16:creationId xmlns:a16="http://schemas.microsoft.com/office/drawing/2014/main" id="{A2D1E01E-7A71-4DCC-B6D0-3CB0B9956D74}"/>
              </a:ext>
            </a:extLst>
          </p:cNvPr>
          <p:cNvSpPr>
            <a:spLocks noGrp="1"/>
          </p:cNvSpPr>
          <p:nvPr>
            <p:ph type="title"/>
          </p:nvPr>
        </p:nvSpPr>
        <p:spPr>
          <a:xfrm>
            <a:off x="838200" y="365125"/>
            <a:ext cx="9358223"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D660E52C-EF14-4C0E-A81C-450249A6B7F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932ADC1E-D8D2-4584-B53B-A7A901FFF18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4C0929-79B8-456B-90A3-D74C5E125E35}" type="datetime1">
              <a:rPr lang="en-GB" smtClean="0"/>
              <a:t>22/10/2025</a:t>
            </a:fld>
            <a:endParaRPr lang="en-GB" dirty="0"/>
          </a:p>
        </p:txBody>
      </p:sp>
      <p:sp>
        <p:nvSpPr>
          <p:cNvPr id="5" name="Footer Placeholder 4">
            <a:extLst>
              <a:ext uri="{FF2B5EF4-FFF2-40B4-BE49-F238E27FC236}">
                <a16:creationId xmlns:a16="http://schemas.microsoft.com/office/drawing/2014/main" id="{D0B93FF6-EAEF-4B43-A31B-64728A3470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E2EC5121-16DA-467F-8007-37B0D1B44EDB}"/>
              </a:ext>
            </a:extLst>
          </p:cNvPr>
          <p:cNvSpPr>
            <a:spLocks noGrp="1"/>
          </p:cNvSpPr>
          <p:nvPr>
            <p:ph type="sldNum" sz="quarter" idx="4"/>
          </p:nvPr>
        </p:nvSpPr>
        <p:spPr>
          <a:xfrm>
            <a:off x="9257581" y="6356349"/>
            <a:ext cx="2743200" cy="365125"/>
          </a:xfrm>
          <a:prstGeom prst="rect">
            <a:avLst/>
          </a:prstGeom>
        </p:spPr>
        <p:txBody>
          <a:bodyPr vert="horz" lIns="91440" tIns="45720" rIns="91440" bIns="45720" rtlCol="0" anchor="ctr"/>
          <a:lstStyle>
            <a:lvl1pPr algn="r">
              <a:defRPr sz="2000" b="1">
                <a:solidFill>
                  <a:schemeClr val="bg1"/>
                </a:solidFill>
              </a:defRPr>
            </a:lvl1pPr>
          </a:lstStyle>
          <a:p>
            <a:fld id="{507B77E4-D16E-4E80-BECE-B10ACE50DA11}" type="slidenum">
              <a:rPr lang="en-GB" smtClean="0"/>
              <a:pPr/>
              <a:t>‹#›</a:t>
            </a:fld>
            <a:endParaRPr lang="en-GB" dirty="0"/>
          </a:p>
        </p:txBody>
      </p:sp>
      <p:pic>
        <p:nvPicPr>
          <p:cNvPr id="8" name="Picture 7">
            <a:extLst>
              <a:ext uri="{FF2B5EF4-FFF2-40B4-BE49-F238E27FC236}">
                <a16:creationId xmlns:a16="http://schemas.microsoft.com/office/drawing/2014/main" id="{609BCE69-8B30-40F4-94AB-4CC3EEFA68C5}"/>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0351698" y="210500"/>
            <a:ext cx="1576002" cy="1031771"/>
          </a:xfrm>
          <a:prstGeom prst="rect">
            <a:avLst/>
          </a:prstGeom>
        </p:spPr>
      </p:pic>
      <p:sp>
        <p:nvSpPr>
          <p:cNvPr id="10" name="Rectangle 9">
            <a:extLst>
              <a:ext uri="{FF2B5EF4-FFF2-40B4-BE49-F238E27FC236}">
                <a16:creationId xmlns:a16="http://schemas.microsoft.com/office/drawing/2014/main" id="{B9EC2818-4AB5-4BDB-AC2E-6A1E033CFD59}"/>
              </a:ext>
            </a:extLst>
          </p:cNvPr>
          <p:cNvSpPr/>
          <p:nvPr userDrawn="1"/>
        </p:nvSpPr>
        <p:spPr>
          <a:xfrm>
            <a:off x="-63260" y="-74313"/>
            <a:ext cx="444260" cy="716855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25188326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sz="3600" b="0" kern="1200">
          <a:solidFill>
            <a:srgbClr val="0072BC"/>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bg2">
              <a:lumMod val="2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bg2">
              <a:lumMod val="2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bg2">
              <a:lumMod val="2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bg2">
              <a:lumMod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BDEEA8A-CFB5-7D31-3114-AECEDAFA66DA}"/>
              </a:ext>
            </a:extLst>
          </p:cNvPr>
          <p:cNvSpPr>
            <a:spLocks noGrp="1"/>
          </p:cNvSpPr>
          <p:nvPr>
            <p:ph type="ctrTitle"/>
          </p:nvPr>
        </p:nvSpPr>
        <p:spPr/>
        <p:txBody>
          <a:bodyPr>
            <a:normAutofit/>
          </a:bodyPr>
          <a:lstStyle/>
          <a:p>
            <a:r>
              <a:rPr lang="en-GB" sz="3600" dirty="0">
                <a:solidFill>
                  <a:srgbClr val="005BB7"/>
                </a:solidFill>
                <a:latin typeface="ArialMT"/>
              </a:rPr>
              <a:t>Impact assessment guidance</a:t>
            </a:r>
            <a:endParaRPr lang="en-GB" sz="3600" dirty="0"/>
          </a:p>
        </p:txBody>
      </p:sp>
      <p:sp>
        <p:nvSpPr>
          <p:cNvPr id="8" name="Subtitle 7">
            <a:extLst>
              <a:ext uri="{FF2B5EF4-FFF2-40B4-BE49-F238E27FC236}">
                <a16:creationId xmlns:a16="http://schemas.microsoft.com/office/drawing/2014/main" id="{5A37A379-1424-9889-6F1E-BCDCD7B53708}"/>
              </a:ext>
            </a:extLst>
          </p:cNvPr>
          <p:cNvSpPr>
            <a:spLocks noGrp="1"/>
          </p:cNvSpPr>
          <p:nvPr>
            <p:ph type="subTitle" idx="1"/>
          </p:nvPr>
        </p:nvSpPr>
        <p:spPr/>
        <p:txBody>
          <a:bodyPr/>
          <a:lstStyle/>
          <a:p>
            <a:r>
              <a:rPr lang="en-GB" dirty="0">
                <a:solidFill>
                  <a:schemeClr val="tx1"/>
                </a:solidFill>
              </a:rPr>
              <a:t>Outline process and criteria for </a:t>
            </a:r>
          </a:p>
        </p:txBody>
      </p:sp>
      <p:sp>
        <p:nvSpPr>
          <p:cNvPr id="4" name="Slide Number Placeholder 3">
            <a:extLst>
              <a:ext uri="{FF2B5EF4-FFF2-40B4-BE49-F238E27FC236}">
                <a16:creationId xmlns:a16="http://schemas.microsoft.com/office/drawing/2014/main" id="{CC00076B-3459-4DC5-9D1F-43231DD4437B}"/>
              </a:ext>
            </a:extLst>
          </p:cNvPr>
          <p:cNvSpPr>
            <a:spLocks noGrp="1"/>
          </p:cNvSpPr>
          <p:nvPr>
            <p:ph type="sldNum" sz="quarter" idx="12"/>
          </p:nvPr>
        </p:nvSpPr>
        <p:spPr/>
        <p:txBody>
          <a:bodyPr/>
          <a:lstStyle/>
          <a:p>
            <a:pPr algn="ctr"/>
            <a:fld id="{507B77E4-D16E-4E80-BECE-B10ACE50DA11}" type="slidenum">
              <a:rPr lang="en-GB" smtClean="0"/>
              <a:pPr algn="ctr"/>
              <a:t>1</a:t>
            </a:fld>
            <a:endParaRPr lang="en-GB" dirty="0"/>
          </a:p>
        </p:txBody>
      </p:sp>
      <p:sp>
        <p:nvSpPr>
          <p:cNvPr id="5" name="TextBox 4">
            <a:extLst>
              <a:ext uri="{FF2B5EF4-FFF2-40B4-BE49-F238E27FC236}">
                <a16:creationId xmlns:a16="http://schemas.microsoft.com/office/drawing/2014/main" id="{A45AE217-5302-269E-4827-B2D3A74FD9A2}"/>
              </a:ext>
            </a:extLst>
          </p:cNvPr>
          <p:cNvSpPr txBox="1"/>
          <p:nvPr/>
        </p:nvSpPr>
        <p:spPr>
          <a:xfrm>
            <a:off x="1031966" y="3645041"/>
            <a:ext cx="10354902" cy="1569660"/>
          </a:xfrm>
          <a:prstGeom prst="rect">
            <a:avLst/>
          </a:prstGeom>
          <a:solidFill>
            <a:srgbClr val="FFFFFF"/>
          </a:solidFill>
        </p:spPr>
        <p:txBody>
          <a:bodyPr wrap="square" lIns="91440" tIns="45720" rIns="91440" bIns="45720" rtlCol="0" anchor="t">
            <a:spAutoFit/>
          </a:bodyPr>
          <a:lstStyle/>
          <a:p>
            <a:pPr algn="ctr"/>
            <a:r>
              <a:rPr lang="en-GB" sz="2400" dirty="0">
                <a:solidFill>
                  <a:srgbClr val="005BB7"/>
                </a:solidFill>
                <a:latin typeface="ArialMT"/>
              </a:rPr>
              <a:t>Detailed processes to outline the criteria and key steps required when undertaking impact assessments for changes within the ICB</a:t>
            </a:r>
          </a:p>
          <a:p>
            <a:pPr algn="ctr"/>
            <a:endParaRPr lang="en-GB" sz="2400" dirty="0">
              <a:solidFill>
                <a:srgbClr val="005BB7"/>
              </a:solidFill>
              <a:latin typeface="ArialMT"/>
            </a:endParaRPr>
          </a:p>
          <a:p>
            <a:pPr algn="r"/>
            <a:r>
              <a:rPr lang="en-GB" sz="2400" dirty="0">
                <a:solidFill>
                  <a:srgbClr val="005BB7"/>
                </a:solidFill>
                <a:latin typeface="ArialMT"/>
              </a:rPr>
              <a:t>Version 0.1 (22</a:t>
            </a:r>
            <a:r>
              <a:rPr lang="en-GB" sz="2400" baseline="30000" dirty="0">
                <a:solidFill>
                  <a:srgbClr val="005BB7"/>
                </a:solidFill>
                <a:latin typeface="ArialMT"/>
              </a:rPr>
              <a:t>nd</a:t>
            </a:r>
            <a:r>
              <a:rPr lang="en-GB" sz="2400" dirty="0">
                <a:solidFill>
                  <a:srgbClr val="005BB7"/>
                </a:solidFill>
                <a:latin typeface="ArialMT"/>
              </a:rPr>
              <a:t> October 2025)</a:t>
            </a:r>
          </a:p>
        </p:txBody>
      </p:sp>
    </p:spTree>
    <p:extLst>
      <p:ext uri="{BB962C8B-B14F-4D97-AF65-F5344CB8AC3E}">
        <p14:creationId xmlns:p14="http://schemas.microsoft.com/office/powerpoint/2010/main" val="704164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69982E-B5B4-907E-3048-358FB4575629}"/>
              </a:ext>
            </a:extLst>
          </p:cNvPr>
          <p:cNvSpPr>
            <a:spLocks noGrp="1"/>
          </p:cNvSpPr>
          <p:nvPr>
            <p:ph type="title"/>
          </p:nvPr>
        </p:nvSpPr>
        <p:spPr/>
        <p:txBody>
          <a:bodyPr/>
          <a:lstStyle/>
          <a:p>
            <a:r>
              <a:rPr lang="en-GB" dirty="0"/>
              <a:t>Introduction</a:t>
            </a:r>
          </a:p>
        </p:txBody>
      </p:sp>
      <p:sp>
        <p:nvSpPr>
          <p:cNvPr id="3" name="Content Placeholder 2">
            <a:extLst>
              <a:ext uri="{FF2B5EF4-FFF2-40B4-BE49-F238E27FC236}">
                <a16:creationId xmlns:a16="http://schemas.microsoft.com/office/drawing/2014/main" id="{567F61C2-053F-4192-0F16-2DAA99F8F087}"/>
              </a:ext>
            </a:extLst>
          </p:cNvPr>
          <p:cNvSpPr>
            <a:spLocks noGrp="1"/>
          </p:cNvSpPr>
          <p:nvPr>
            <p:ph sz="half" idx="1"/>
          </p:nvPr>
        </p:nvSpPr>
        <p:spPr>
          <a:xfrm>
            <a:off x="838201" y="1825625"/>
            <a:ext cx="5181600" cy="4351338"/>
          </a:xfrm>
        </p:spPr>
        <p:txBody>
          <a:bodyPr>
            <a:normAutofit lnSpcReduction="10000"/>
          </a:bodyPr>
          <a:lstStyle/>
          <a:p>
            <a:pPr marL="0" indent="0">
              <a:buNone/>
            </a:pPr>
            <a:r>
              <a:rPr lang="en-GB" sz="1600" dirty="0"/>
              <a:t>This document outlines how quality impact assessments are undertaken and managed within Lancashire &amp; South Cumbria Integrated Care Board.  </a:t>
            </a:r>
          </a:p>
          <a:p>
            <a:pPr marL="0" indent="0">
              <a:buNone/>
            </a:pPr>
            <a:r>
              <a:rPr lang="en-GB" sz="1600" dirty="0"/>
              <a:t>It outlines the key stages through the process whilst guiding on specific stages to ensure effective assessments are undertaken.  </a:t>
            </a:r>
          </a:p>
          <a:p>
            <a:pPr marL="0" indent="0">
              <a:buNone/>
            </a:pPr>
            <a:endParaRPr lang="en-GB" sz="1600" dirty="0"/>
          </a:p>
          <a:p>
            <a:pPr marL="0" indent="0">
              <a:buNone/>
            </a:pPr>
            <a:r>
              <a:rPr lang="en-GB" sz="1600" dirty="0"/>
              <a:t>The five key steps of undertaking an impact assessment include:</a:t>
            </a:r>
          </a:p>
          <a:p>
            <a:pPr marL="342900" indent="-342900">
              <a:buAutoNum type="arabicPeriod"/>
            </a:pPr>
            <a:r>
              <a:rPr lang="en-GB" sz="1600" dirty="0"/>
              <a:t>Identification of the need for an impact assessment</a:t>
            </a:r>
          </a:p>
          <a:p>
            <a:pPr marL="342900" indent="-342900">
              <a:buAutoNum type="arabicPeriod"/>
            </a:pPr>
            <a:r>
              <a:rPr lang="en-GB" sz="1600" dirty="0"/>
              <a:t>Conducting an impact assessment</a:t>
            </a:r>
          </a:p>
          <a:p>
            <a:pPr marL="342900" indent="-342900">
              <a:buAutoNum type="arabicPeriod"/>
            </a:pPr>
            <a:r>
              <a:rPr lang="en-GB" sz="1600" dirty="0"/>
              <a:t>Cross functional review and scrutiny</a:t>
            </a:r>
          </a:p>
          <a:p>
            <a:pPr marL="342900" indent="-342900">
              <a:buAutoNum type="arabicPeriod"/>
            </a:pPr>
            <a:r>
              <a:rPr lang="en-GB" sz="1600" dirty="0"/>
              <a:t>Approval</a:t>
            </a:r>
          </a:p>
          <a:p>
            <a:pPr marL="342900" indent="-342900">
              <a:buAutoNum type="arabicPeriod"/>
            </a:pPr>
            <a:r>
              <a:rPr lang="en-GB" sz="1600" dirty="0"/>
              <a:t>Monitoring and management of identified mitigating actions</a:t>
            </a:r>
          </a:p>
        </p:txBody>
      </p:sp>
      <p:sp>
        <p:nvSpPr>
          <p:cNvPr id="21" name="Content Placeholder 20">
            <a:extLst>
              <a:ext uri="{FF2B5EF4-FFF2-40B4-BE49-F238E27FC236}">
                <a16:creationId xmlns:a16="http://schemas.microsoft.com/office/drawing/2014/main" id="{11739272-2EA5-250F-9BDD-EAE5BEB846D0}"/>
              </a:ext>
            </a:extLst>
          </p:cNvPr>
          <p:cNvSpPr>
            <a:spLocks noGrp="1"/>
          </p:cNvSpPr>
          <p:nvPr>
            <p:ph sz="half" idx="2"/>
          </p:nvPr>
        </p:nvSpPr>
        <p:spPr/>
        <p:txBody>
          <a:bodyPr>
            <a:normAutofit lnSpcReduction="10000"/>
          </a:bodyPr>
          <a:lstStyle/>
          <a:p>
            <a:pPr marL="0" indent="0" algn="just">
              <a:buNone/>
            </a:pPr>
            <a:r>
              <a:rPr lang="en-GB" sz="1600" dirty="0"/>
              <a:t>The impact assessment process has been defined and explained using standard process mapping methods – in doing so it is aimed to provide a consistent and simple step-by-step guide on how to navigate through the process.  </a:t>
            </a:r>
          </a:p>
          <a:p>
            <a:pPr algn="just"/>
            <a:endParaRPr lang="en-GB" sz="1600" dirty="0"/>
          </a:p>
        </p:txBody>
      </p:sp>
      <p:sp>
        <p:nvSpPr>
          <p:cNvPr id="5" name="Slide Number Placeholder 4">
            <a:extLst>
              <a:ext uri="{FF2B5EF4-FFF2-40B4-BE49-F238E27FC236}">
                <a16:creationId xmlns:a16="http://schemas.microsoft.com/office/drawing/2014/main" id="{F47A7F7C-7642-5B14-BB8F-F5434013DFDB}"/>
              </a:ext>
            </a:extLst>
          </p:cNvPr>
          <p:cNvSpPr>
            <a:spLocks noGrp="1"/>
          </p:cNvSpPr>
          <p:nvPr>
            <p:ph type="sldNum" sz="quarter" idx="12"/>
          </p:nvPr>
        </p:nvSpPr>
        <p:spPr>
          <a:xfrm>
            <a:off x="11535507" y="6356349"/>
            <a:ext cx="465273" cy="365125"/>
          </a:xfrm>
        </p:spPr>
        <p:txBody>
          <a:bodyPr/>
          <a:lstStyle/>
          <a:p>
            <a:pPr algn="ctr"/>
            <a:fld id="{507B77E4-D16E-4E80-BECE-B10ACE50DA11}" type="slidenum">
              <a:rPr lang="en-GB" smtClean="0"/>
              <a:pPr algn="ctr"/>
              <a:t>2</a:t>
            </a:fld>
            <a:endParaRPr lang="en-GB" dirty="0"/>
          </a:p>
        </p:txBody>
      </p:sp>
      <p:sp>
        <p:nvSpPr>
          <p:cNvPr id="6" name="Flowchart: Process 5">
            <a:extLst>
              <a:ext uri="{FF2B5EF4-FFF2-40B4-BE49-F238E27FC236}">
                <a16:creationId xmlns:a16="http://schemas.microsoft.com/office/drawing/2014/main" id="{4FD1EC27-97C4-358C-0184-B49E3351A60A}"/>
              </a:ext>
            </a:extLst>
          </p:cNvPr>
          <p:cNvSpPr/>
          <p:nvPr/>
        </p:nvSpPr>
        <p:spPr>
          <a:xfrm>
            <a:off x="7616905" y="3859941"/>
            <a:ext cx="1475281" cy="601662"/>
          </a:xfrm>
          <a:prstGeom prst="flowChartProcess">
            <a:avLst/>
          </a:prstGeom>
          <a:ln>
            <a:noFill/>
          </a:ln>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b="1" dirty="0"/>
              <a:t>Start of a process or predefined part of a process</a:t>
            </a:r>
            <a:endParaRPr lang="en-GB" sz="1100" b="1" dirty="0"/>
          </a:p>
        </p:txBody>
      </p:sp>
      <p:sp>
        <p:nvSpPr>
          <p:cNvPr id="7" name="Flowchart: Predefined Process 6">
            <a:extLst>
              <a:ext uri="{FF2B5EF4-FFF2-40B4-BE49-F238E27FC236}">
                <a16:creationId xmlns:a16="http://schemas.microsoft.com/office/drawing/2014/main" id="{39557A8F-6B82-A091-DE6F-C78B99BBB32E}"/>
              </a:ext>
            </a:extLst>
          </p:cNvPr>
          <p:cNvSpPr/>
          <p:nvPr/>
        </p:nvSpPr>
        <p:spPr>
          <a:xfrm>
            <a:off x="6427522" y="5418330"/>
            <a:ext cx="1151025" cy="640800"/>
          </a:xfrm>
          <a:prstGeom prst="flowChartPredefinedProcess">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100" b="1" dirty="0">
              <a:solidFill>
                <a:schemeClr val="tx1"/>
              </a:solidFill>
            </a:endParaRPr>
          </a:p>
        </p:txBody>
      </p:sp>
      <p:sp>
        <p:nvSpPr>
          <p:cNvPr id="8" name="Flowchart: Connector 7">
            <a:extLst>
              <a:ext uri="{FF2B5EF4-FFF2-40B4-BE49-F238E27FC236}">
                <a16:creationId xmlns:a16="http://schemas.microsoft.com/office/drawing/2014/main" id="{D4E42BB1-AF56-B2D2-0F25-B3B98D2CAAA1}"/>
              </a:ext>
            </a:extLst>
          </p:cNvPr>
          <p:cNvSpPr/>
          <p:nvPr/>
        </p:nvSpPr>
        <p:spPr>
          <a:xfrm>
            <a:off x="6697034" y="3855179"/>
            <a:ext cx="612000" cy="611187"/>
          </a:xfrm>
          <a:prstGeom prst="flowChartConnector">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Flowchart: Decision 8">
            <a:extLst>
              <a:ext uri="{FF2B5EF4-FFF2-40B4-BE49-F238E27FC236}">
                <a16:creationId xmlns:a16="http://schemas.microsoft.com/office/drawing/2014/main" id="{CD7C7CF1-1C53-5D0F-DC80-462C9D0B7214}"/>
              </a:ext>
            </a:extLst>
          </p:cNvPr>
          <p:cNvSpPr/>
          <p:nvPr/>
        </p:nvSpPr>
        <p:spPr>
          <a:xfrm>
            <a:off x="9511909" y="3896557"/>
            <a:ext cx="774000" cy="528430"/>
          </a:xfrm>
          <a:prstGeom prst="flowChartDecision">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Flowchart: Alternative Process 9">
            <a:extLst>
              <a:ext uri="{FF2B5EF4-FFF2-40B4-BE49-F238E27FC236}">
                <a16:creationId xmlns:a16="http://schemas.microsoft.com/office/drawing/2014/main" id="{0D06D06C-CA50-4353-F05B-A5AF44A46AC6}"/>
              </a:ext>
            </a:extLst>
          </p:cNvPr>
          <p:cNvSpPr/>
          <p:nvPr/>
        </p:nvSpPr>
        <p:spPr>
          <a:xfrm>
            <a:off x="9371762" y="4671066"/>
            <a:ext cx="1151024" cy="473275"/>
          </a:xfrm>
          <a:prstGeom prst="flowChartAlternateProces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100" b="1" dirty="0"/>
          </a:p>
        </p:txBody>
      </p:sp>
      <p:sp>
        <p:nvSpPr>
          <p:cNvPr id="11" name="Flowchart: Process 10">
            <a:extLst>
              <a:ext uri="{FF2B5EF4-FFF2-40B4-BE49-F238E27FC236}">
                <a16:creationId xmlns:a16="http://schemas.microsoft.com/office/drawing/2014/main" id="{B8BE6B5E-2268-53CA-4FF9-1AB169AB4682}"/>
              </a:ext>
            </a:extLst>
          </p:cNvPr>
          <p:cNvSpPr/>
          <p:nvPr/>
        </p:nvSpPr>
        <p:spPr>
          <a:xfrm>
            <a:off x="10561144" y="3859941"/>
            <a:ext cx="1475281" cy="601662"/>
          </a:xfrm>
          <a:prstGeom prst="flowChartProcess">
            <a:avLst/>
          </a:prstGeom>
          <a:ln>
            <a:noFill/>
          </a:ln>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b="1" dirty="0"/>
              <a:t>Decision point routing to specific outcomes</a:t>
            </a:r>
            <a:endParaRPr lang="en-GB" sz="1100" b="1" dirty="0"/>
          </a:p>
        </p:txBody>
      </p:sp>
      <p:sp>
        <p:nvSpPr>
          <p:cNvPr id="12" name="Flowchart: Process 11">
            <a:extLst>
              <a:ext uri="{FF2B5EF4-FFF2-40B4-BE49-F238E27FC236}">
                <a16:creationId xmlns:a16="http://schemas.microsoft.com/office/drawing/2014/main" id="{ECE3D406-34BC-C1C7-C9D4-722FBD193BD0}"/>
              </a:ext>
            </a:extLst>
          </p:cNvPr>
          <p:cNvSpPr/>
          <p:nvPr/>
        </p:nvSpPr>
        <p:spPr>
          <a:xfrm>
            <a:off x="6427522" y="4587303"/>
            <a:ext cx="1151025" cy="64080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endParaRPr lang="en-GB" sz="1100" b="1" dirty="0"/>
          </a:p>
        </p:txBody>
      </p:sp>
      <p:sp>
        <p:nvSpPr>
          <p:cNvPr id="15" name="Flowchart: Process 14">
            <a:extLst>
              <a:ext uri="{FF2B5EF4-FFF2-40B4-BE49-F238E27FC236}">
                <a16:creationId xmlns:a16="http://schemas.microsoft.com/office/drawing/2014/main" id="{F2385DB2-92DB-61FE-DC2B-5A67F66F02FC}"/>
              </a:ext>
            </a:extLst>
          </p:cNvPr>
          <p:cNvSpPr/>
          <p:nvPr/>
        </p:nvSpPr>
        <p:spPr>
          <a:xfrm>
            <a:off x="10561144" y="4606872"/>
            <a:ext cx="1475281" cy="601662"/>
          </a:xfrm>
          <a:prstGeom prst="flowChartProcess">
            <a:avLst/>
          </a:prstGeom>
          <a:ln>
            <a:noFill/>
          </a:ln>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b="1" dirty="0">
                <a:solidFill>
                  <a:sysClr val="windowText" lastClr="000000"/>
                </a:solidFill>
              </a:rPr>
              <a:t>End point of a process</a:t>
            </a:r>
            <a:endParaRPr lang="en-GB" sz="1100" b="1" dirty="0">
              <a:solidFill>
                <a:sysClr val="windowText" lastClr="000000"/>
              </a:solidFill>
            </a:endParaRPr>
          </a:p>
        </p:txBody>
      </p:sp>
      <p:sp>
        <p:nvSpPr>
          <p:cNvPr id="16" name="Flowchart: Process 15">
            <a:extLst>
              <a:ext uri="{FF2B5EF4-FFF2-40B4-BE49-F238E27FC236}">
                <a16:creationId xmlns:a16="http://schemas.microsoft.com/office/drawing/2014/main" id="{86662351-E9FF-4BD4-CE74-E6A64B56CC70}"/>
              </a:ext>
            </a:extLst>
          </p:cNvPr>
          <p:cNvSpPr/>
          <p:nvPr/>
        </p:nvSpPr>
        <p:spPr>
          <a:xfrm>
            <a:off x="7616905" y="5437899"/>
            <a:ext cx="1475281" cy="601662"/>
          </a:xfrm>
          <a:prstGeom prst="flowChartProcess">
            <a:avLst/>
          </a:prstGeom>
          <a:ln>
            <a:noFill/>
          </a:ln>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100" b="1" dirty="0">
                <a:solidFill>
                  <a:schemeClr val="tx1"/>
                </a:solidFill>
              </a:rPr>
              <a:t>Pre-defined or sub-process</a:t>
            </a:r>
          </a:p>
        </p:txBody>
      </p:sp>
      <p:sp>
        <p:nvSpPr>
          <p:cNvPr id="17" name="Flowchart: Process 16">
            <a:extLst>
              <a:ext uri="{FF2B5EF4-FFF2-40B4-BE49-F238E27FC236}">
                <a16:creationId xmlns:a16="http://schemas.microsoft.com/office/drawing/2014/main" id="{EB41FD49-1D51-3ACF-D662-770C35AA4A73}"/>
              </a:ext>
            </a:extLst>
          </p:cNvPr>
          <p:cNvSpPr/>
          <p:nvPr/>
        </p:nvSpPr>
        <p:spPr>
          <a:xfrm>
            <a:off x="7616905" y="4587303"/>
            <a:ext cx="1475281" cy="640800"/>
          </a:xfrm>
          <a:prstGeom prst="flowChartProcess">
            <a:avLst/>
          </a:prstGeom>
          <a:ln>
            <a:noFill/>
          </a:ln>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100" b="1" dirty="0"/>
              <a:t>Process step</a:t>
            </a:r>
          </a:p>
        </p:txBody>
      </p:sp>
      <p:sp>
        <p:nvSpPr>
          <p:cNvPr id="18" name="Flowchart: Process 17">
            <a:extLst>
              <a:ext uri="{FF2B5EF4-FFF2-40B4-BE49-F238E27FC236}">
                <a16:creationId xmlns:a16="http://schemas.microsoft.com/office/drawing/2014/main" id="{833766C5-AFDB-FC26-51E6-D2D420B90E95}"/>
              </a:ext>
            </a:extLst>
          </p:cNvPr>
          <p:cNvSpPr/>
          <p:nvPr/>
        </p:nvSpPr>
        <p:spPr>
          <a:xfrm>
            <a:off x="9371762" y="5418330"/>
            <a:ext cx="1151024" cy="640800"/>
          </a:xfrm>
          <a:prstGeom prst="flowChartProcess">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endParaRPr lang="en-GB" sz="1100" b="1" baseline="0" dirty="0">
              <a:solidFill>
                <a:schemeClr val="tx2"/>
              </a:solidFill>
            </a:endParaRPr>
          </a:p>
        </p:txBody>
      </p:sp>
      <p:sp>
        <p:nvSpPr>
          <p:cNvPr id="20" name="Flowchart: Process 19">
            <a:extLst>
              <a:ext uri="{FF2B5EF4-FFF2-40B4-BE49-F238E27FC236}">
                <a16:creationId xmlns:a16="http://schemas.microsoft.com/office/drawing/2014/main" id="{60CA120A-BF85-30FF-F3DF-A0FFDC735A0A}"/>
              </a:ext>
            </a:extLst>
          </p:cNvPr>
          <p:cNvSpPr/>
          <p:nvPr/>
        </p:nvSpPr>
        <p:spPr>
          <a:xfrm>
            <a:off x="10561144" y="5437899"/>
            <a:ext cx="1475281" cy="601662"/>
          </a:xfrm>
          <a:prstGeom prst="flowChartProcess">
            <a:avLst/>
          </a:prstGeom>
          <a:ln>
            <a:noFill/>
          </a:ln>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100" b="1" baseline="0" dirty="0">
                <a:solidFill>
                  <a:sysClr val="windowText" lastClr="000000"/>
                </a:solidFill>
              </a:rPr>
              <a:t>Supporting guidance notes (aligned to specific process steps)</a:t>
            </a:r>
          </a:p>
        </p:txBody>
      </p:sp>
      <p:sp>
        <p:nvSpPr>
          <p:cNvPr id="19" name="TextBox 18">
            <a:extLst>
              <a:ext uri="{FF2B5EF4-FFF2-40B4-BE49-F238E27FC236}">
                <a16:creationId xmlns:a16="http://schemas.microsoft.com/office/drawing/2014/main" id="{2C869BAD-6C7C-3045-4332-89B42FA2B300}"/>
              </a:ext>
            </a:extLst>
          </p:cNvPr>
          <p:cNvSpPr txBox="1"/>
          <p:nvPr/>
        </p:nvSpPr>
        <p:spPr>
          <a:xfrm>
            <a:off x="6491288" y="3321570"/>
            <a:ext cx="5545137" cy="307777"/>
          </a:xfrm>
          <a:prstGeom prst="rect">
            <a:avLst/>
          </a:prstGeom>
          <a:noFill/>
        </p:spPr>
        <p:txBody>
          <a:bodyPr wrap="square">
            <a:spAutoFit/>
          </a:bodyPr>
          <a:lstStyle/>
          <a:p>
            <a:pPr marL="0" indent="0">
              <a:buNone/>
            </a:pPr>
            <a:r>
              <a:rPr lang="en-GB" sz="1400" b="1" dirty="0"/>
              <a:t>Process mapping icon key: </a:t>
            </a:r>
          </a:p>
        </p:txBody>
      </p:sp>
    </p:spTree>
    <p:extLst>
      <p:ext uri="{BB962C8B-B14F-4D97-AF65-F5344CB8AC3E}">
        <p14:creationId xmlns:p14="http://schemas.microsoft.com/office/powerpoint/2010/main" val="23420958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73972-2DA4-95E1-7D12-1FB04AD84A18}"/>
              </a:ext>
            </a:extLst>
          </p:cNvPr>
          <p:cNvSpPr>
            <a:spLocks noGrp="1"/>
          </p:cNvSpPr>
          <p:nvPr>
            <p:ph type="title"/>
          </p:nvPr>
        </p:nvSpPr>
        <p:spPr/>
        <p:txBody>
          <a:bodyPr/>
          <a:lstStyle/>
          <a:p>
            <a:r>
              <a:rPr lang="en-GB" dirty="0"/>
              <a:t>Determining the need for an impact assessment</a:t>
            </a:r>
          </a:p>
        </p:txBody>
      </p:sp>
      <p:sp>
        <p:nvSpPr>
          <p:cNvPr id="3" name="Content Placeholder 2">
            <a:extLst>
              <a:ext uri="{FF2B5EF4-FFF2-40B4-BE49-F238E27FC236}">
                <a16:creationId xmlns:a16="http://schemas.microsoft.com/office/drawing/2014/main" id="{DC763FD3-5922-EBFE-8ADD-B865BFF56099}"/>
              </a:ext>
            </a:extLst>
          </p:cNvPr>
          <p:cNvSpPr>
            <a:spLocks noGrp="1"/>
          </p:cNvSpPr>
          <p:nvPr>
            <p:ph idx="1"/>
          </p:nvPr>
        </p:nvSpPr>
        <p:spPr/>
        <p:txBody>
          <a:bodyPr/>
          <a:lstStyle/>
          <a:p>
            <a:r>
              <a:rPr lang="en-GB" dirty="0"/>
              <a:t>Consider inclusion of a slide that provides guidance on the need and importance of undertaking impact assessments</a:t>
            </a:r>
          </a:p>
          <a:p>
            <a:r>
              <a:rPr lang="en-GB" dirty="0"/>
              <a:t>Mandated requirement to conduct Quality and Equality &amp; Diversity</a:t>
            </a:r>
          </a:p>
          <a:p>
            <a:r>
              <a:rPr lang="en-GB" dirty="0"/>
              <a:t>Other impact assessments</a:t>
            </a:r>
          </a:p>
          <a:p>
            <a:pPr lvl="1"/>
            <a:r>
              <a:rPr lang="en-GB" dirty="0"/>
              <a:t>Sustainability</a:t>
            </a:r>
          </a:p>
          <a:p>
            <a:pPr lvl="1"/>
            <a:r>
              <a:rPr lang="en-GB" dirty="0"/>
              <a:t>Data protection</a:t>
            </a:r>
          </a:p>
        </p:txBody>
      </p:sp>
      <p:sp>
        <p:nvSpPr>
          <p:cNvPr id="4" name="Slide Number Placeholder 3">
            <a:extLst>
              <a:ext uri="{FF2B5EF4-FFF2-40B4-BE49-F238E27FC236}">
                <a16:creationId xmlns:a16="http://schemas.microsoft.com/office/drawing/2014/main" id="{58B597C3-D5B1-171A-883E-8B3B827C1B3A}"/>
              </a:ext>
            </a:extLst>
          </p:cNvPr>
          <p:cNvSpPr>
            <a:spLocks noGrp="1"/>
          </p:cNvSpPr>
          <p:nvPr>
            <p:ph type="sldNum" sz="quarter" idx="12"/>
          </p:nvPr>
        </p:nvSpPr>
        <p:spPr/>
        <p:txBody>
          <a:bodyPr/>
          <a:lstStyle/>
          <a:p>
            <a:fld id="{507B77E4-D16E-4E80-BECE-B10ACE50DA11}" type="slidenum">
              <a:rPr lang="en-GB" smtClean="0"/>
              <a:pPr/>
              <a:t>3</a:t>
            </a:fld>
            <a:endParaRPr lang="en-GB" dirty="0"/>
          </a:p>
        </p:txBody>
      </p:sp>
    </p:spTree>
    <p:extLst>
      <p:ext uri="{BB962C8B-B14F-4D97-AF65-F5344CB8AC3E}">
        <p14:creationId xmlns:p14="http://schemas.microsoft.com/office/powerpoint/2010/main" val="903712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115A2-B642-459A-5268-171151773DE7}"/>
              </a:ext>
            </a:extLst>
          </p:cNvPr>
          <p:cNvSpPr>
            <a:spLocks noGrp="1"/>
          </p:cNvSpPr>
          <p:nvPr>
            <p:ph type="title"/>
          </p:nvPr>
        </p:nvSpPr>
        <p:spPr>
          <a:xfrm>
            <a:off x="835838" y="35110"/>
            <a:ext cx="8481417" cy="1325563"/>
          </a:xfrm>
        </p:spPr>
        <p:txBody>
          <a:bodyPr>
            <a:normAutofit/>
          </a:bodyPr>
          <a:lstStyle/>
          <a:p>
            <a:r>
              <a:rPr lang="en-GB" dirty="0"/>
              <a:t>Conducting an impact assessment</a:t>
            </a:r>
            <a:br>
              <a:rPr lang="en-GB" dirty="0"/>
            </a:br>
            <a:r>
              <a:rPr lang="en-GB" sz="1600" dirty="0"/>
              <a:t>The corresponding steps articulate the required elements for completion when undertaking an impact assessment</a:t>
            </a:r>
          </a:p>
        </p:txBody>
      </p:sp>
      <p:sp>
        <p:nvSpPr>
          <p:cNvPr id="4" name="Slide Number Placeholder 3">
            <a:extLst>
              <a:ext uri="{FF2B5EF4-FFF2-40B4-BE49-F238E27FC236}">
                <a16:creationId xmlns:a16="http://schemas.microsoft.com/office/drawing/2014/main" id="{DA6122CC-89E1-3D08-52F2-980C1D116C54}"/>
              </a:ext>
            </a:extLst>
          </p:cNvPr>
          <p:cNvSpPr>
            <a:spLocks noGrp="1"/>
          </p:cNvSpPr>
          <p:nvPr>
            <p:ph type="sldNum" sz="quarter" idx="12"/>
          </p:nvPr>
        </p:nvSpPr>
        <p:spPr/>
        <p:txBody>
          <a:bodyPr/>
          <a:lstStyle/>
          <a:p>
            <a:fld id="{507B77E4-D16E-4E80-BECE-B10ACE50DA11}" type="slidenum">
              <a:rPr lang="en-GB" smtClean="0"/>
              <a:pPr/>
              <a:t>4</a:t>
            </a:fld>
            <a:endParaRPr lang="en-GB" dirty="0"/>
          </a:p>
        </p:txBody>
      </p:sp>
      <p:sp>
        <p:nvSpPr>
          <p:cNvPr id="6" name="Flowchart: Process 5">
            <a:extLst>
              <a:ext uri="{FF2B5EF4-FFF2-40B4-BE49-F238E27FC236}">
                <a16:creationId xmlns:a16="http://schemas.microsoft.com/office/drawing/2014/main" id="{0FCDAA4D-4131-57E4-E8FF-0FCABC5E1E3E}"/>
              </a:ext>
            </a:extLst>
          </p:cNvPr>
          <p:cNvSpPr/>
          <p:nvPr/>
        </p:nvSpPr>
        <p:spPr>
          <a:xfrm>
            <a:off x="2365762" y="1877846"/>
            <a:ext cx="1475607" cy="64080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50" b="1" dirty="0"/>
              <a:t>Develop basis of scheme and the proposed change</a:t>
            </a:r>
          </a:p>
        </p:txBody>
      </p:sp>
      <p:sp>
        <p:nvSpPr>
          <p:cNvPr id="7" name="Flowchart: Process 6">
            <a:extLst>
              <a:ext uri="{FF2B5EF4-FFF2-40B4-BE49-F238E27FC236}">
                <a16:creationId xmlns:a16="http://schemas.microsoft.com/office/drawing/2014/main" id="{1BD07F5D-D48E-4BF2-8ECF-91B9D482EE35}"/>
              </a:ext>
            </a:extLst>
          </p:cNvPr>
          <p:cNvSpPr/>
          <p:nvPr/>
        </p:nvSpPr>
        <p:spPr>
          <a:xfrm>
            <a:off x="2365761" y="2762658"/>
            <a:ext cx="1475608" cy="64080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50" b="1" dirty="0"/>
              <a:t>Identity key leadership roles</a:t>
            </a:r>
          </a:p>
        </p:txBody>
      </p:sp>
      <p:sp>
        <p:nvSpPr>
          <p:cNvPr id="8" name="Flowchart: Process 7">
            <a:extLst>
              <a:ext uri="{FF2B5EF4-FFF2-40B4-BE49-F238E27FC236}">
                <a16:creationId xmlns:a16="http://schemas.microsoft.com/office/drawing/2014/main" id="{3AAFDC6A-9AAE-AAAC-39F8-A742731A30C2}"/>
              </a:ext>
            </a:extLst>
          </p:cNvPr>
          <p:cNvSpPr/>
          <p:nvPr/>
        </p:nvSpPr>
        <p:spPr>
          <a:xfrm>
            <a:off x="2365761" y="4460765"/>
            <a:ext cx="1475608" cy="64080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50" b="1" dirty="0"/>
              <a:t>Undertake stage 1 assessment</a:t>
            </a:r>
          </a:p>
        </p:txBody>
      </p:sp>
      <p:sp>
        <p:nvSpPr>
          <p:cNvPr id="9" name="Flowchart: Process 8">
            <a:extLst>
              <a:ext uri="{FF2B5EF4-FFF2-40B4-BE49-F238E27FC236}">
                <a16:creationId xmlns:a16="http://schemas.microsoft.com/office/drawing/2014/main" id="{DD38B221-5EEB-8B25-713C-974DA9610C8A}"/>
              </a:ext>
            </a:extLst>
          </p:cNvPr>
          <p:cNvSpPr/>
          <p:nvPr/>
        </p:nvSpPr>
        <p:spPr>
          <a:xfrm>
            <a:off x="5767610" y="5322677"/>
            <a:ext cx="1306866" cy="64080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100" b="1" dirty="0"/>
              <a:t>Undertake stage 2 assessment</a:t>
            </a:r>
          </a:p>
        </p:txBody>
      </p:sp>
      <p:sp>
        <p:nvSpPr>
          <p:cNvPr id="10" name="Flowchart: Decision 9">
            <a:extLst>
              <a:ext uri="{FF2B5EF4-FFF2-40B4-BE49-F238E27FC236}">
                <a16:creationId xmlns:a16="http://schemas.microsoft.com/office/drawing/2014/main" id="{60643C38-BA3D-8FAD-20FB-829501941D88}"/>
              </a:ext>
            </a:extLst>
          </p:cNvPr>
          <p:cNvSpPr/>
          <p:nvPr/>
        </p:nvSpPr>
        <p:spPr>
          <a:xfrm>
            <a:off x="3845812" y="5321738"/>
            <a:ext cx="1306865" cy="640799"/>
          </a:xfrm>
          <a:prstGeom prst="flowChartDecision">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GB" sz="1000" dirty="0">
                <a:solidFill>
                  <a:schemeClr val="tx1"/>
                </a:solidFill>
              </a:rPr>
              <a:t>Negative impacts?</a:t>
            </a:r>
            <a:endParaRPr lang="en-GB" sz="900" dirty="0">
              <a:solidFill>
                <a:schemeClr val="tx1"/>
              </a:solidFill>
            </a:endParaRPr>
          </a:p>
        </p:txBody>
      </p:sp>
      <p:sp>
        <p:nvSpPr>
          <p:cNvPr id="15" name="TextBox 14">
            <a:extLst>
              <a:ext uri="{FF2B5EF4-FFF2-40B4-BE49-F238E27FC236}">
                <a16:creationId xmlns:a16="http://schemas.microsoft.com/office/drawing/2014/main" id="{ADFAD143-DDD7-5DE9-8EED-777F76FB2B8C}"/>
              </a:ext>
            </a:extLst>
          </p:cNvPr>
          <p:cNvSpPr txBox="1"/>
          <p:nvPr/>
        </p:nvSpPr>
        <p:spPr>
          <a:xfrm>
            <a:off x="5226733" y="5511334"/>
            <a:ext cx="428322" cy="261610"/>
          </a:xfrm>
          <a:prstGeom prst="rect">
            <a:avLst/>
          </a:prstGeom>
          <a:noFill/>
        </p:spPr>
        <p:txBody>
          <a:bodyPr wrap="none" rtlCol="0">
            <a:spAutoFit/>
          </a:bodyPr>
          <a:lstStyle/>
          <a:p>
            <a:r>
              <a:rPr lang="en-GB" sz="1100" dirty="0"/>
              <a:t>Yes</a:t>
            </a:r>
          </a:p>
        </p:txBody>
      </p:sp>
      <p:sp>
        <p:nvSpPr>
          <p:cNvPr id="16" name="TextBox 15">
            <a:extLst>
              <a:ext uri="{FF2B5EF4-FFF2-40B4-BE49-F238E27FC236}">
                <a16:creationId xmlns:a16="http://schemas.microsoft.com/office/drawing/2014/main" id="{2E7A02CF-70E7-D884-E074-C3410EC8F896}"/>
              </a:ext>
            </a:extLst>
          </p:cNvPr>
          <p:cNvSpPr txBox="1"/>
          <p:nvPr/>
        </p:nvSpPr>
        <p:spPr>
          <a:xfrm>
            <a:off x="4316341" y="6091557"/>
            <a:ext cx="365806" cy="261610"/>
          </a:xfrm>
          <a:prstGeom prst="rect">
            <a:avLst/>
          </a:prstGeom>
          <a:noFill/>
        </p:spPr>
        <p:txBody>
          <a:bodyPr wrap="none" rtlCol="0">
            <a:spAutoFit/>
          </a:bodyPr>
          <a:lstStyle/>
          <a:p>
            <a:r>
              <a:rPr lang="en-GB" sz="1100" dirty="0"/>
              <a:t>No</a:t>
            </a:r>
          </a:p>
        </p:txBody>
      </p:sp>
      <p:sp>
        <p:nvSpPr>
          <p:cNvPr id="17" name="Flowchart: Process 16">
            <a:extLst>
              <a:ext uri="{FF2B5EF4-FFF2-40B4-BE49-F238E27FC236}">
                <a16:creationId xmlns:a16="http://schemas.microsoft.com/office/drawing/2014/main" id="{2DDA78E6-FBE2-22EC-987C-6E2F54BECAF1}"/>
              </a:ext>
            </a:extLst>
          </p:cNvPr>
          <p:cNvSpPr/>
          <p:nvPr/>
        </p:nvSpPr>
        <p:spPr>
          <a:xfrm>
            <a:off x="2365761" y="5321738"/>
            <a:ext cx="1475609" cy="64080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50" b="1" dirty="0"/>
              <a:t>Collate evidence to determine how impacts will be demonstrated </a:t>
            </a:r>
          </a:p>
        </p:txBody>
      </p:sp>
      <p:cxnSp>
        <p:nvCxnSpPr>
          <p:cNvPr id="19" name="Straight Arrow Connector 18">
            <a:extLst>
              <a:ext uri="{FF2B5EF4-FFF2-40B4-BE49-F238E27FC236}">
                <a16:creationId xmlns:a16="http://schemas.microsoft.com/office/drawing/2014/main" id="{110D4C54-434F-EBFB-5EF0-DBD7AAA10D22}"/>
              </a:ext>
            </a:extLst>
          </p:cNvPr>
          <p:cNvCxnSpPr>
            <a:stCxn id="6" idx="2"/>
            <a:endCxn id="7" idx="0"/>
          </p:cNvCxnSpPr>
          <p:nvPr/>
        </p:nvCxnSpPr>
        <p:spPr>
          <a:xfrm flipH="1">
            <a:off x="3103565" y="2518646"/>
            <a:ext cx="1" cy="2440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A0B22B53-E1E0-202C-C3D9-8AE95E93DE18}"/>
              </a:ext>
            </a:extLst>
          </p:cNvPr>
          <p:cNvCxnSpPr>
            <a:cxnSpLocks/>
            <a:stCxn id="30" idx="2"/>
            <a:endCxn id="8" idx="0"/>
          </p:cNvCxnSpPr>
          <p:nvPr/>
        </p:nvCxnSpPr>
        <p:spPr>
          <a:xfrm>
            <a:off x="3103565" y="4240592"/>
            <a:ext cx="0" cy="2201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51B1C128-EDE7-B651-12E8-6E6D7D44C7AC}"/>
              </a:ext>
            </a:extLst>
          </p:cNvPr>
          <p:cNvCxnSpPr>
            <a:cxnSpLocks/>
            <a:stCxn id="8" idx="2"/>
            <a:endCxn id="17" idx="0"/>
          </p:cNvCxnSpPr>
          <p:nvPr/>
        </p:nvCxnSpPr>
        <p:spPr>
          <a:xfrm>
            <a:off x="3103565" y="5101565"/>
            <a:ext cx="1" cy="2201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4CCD19C9-E01A-CAC9-556F-3A99231ED4A9}"/>
              </a:ext>
            </a:extLst>
          </p:cNvPr>
          <p:cNvCxnSpPr>
            <a:cxnSpLocks/>
            <a:stCxn id="10" idx="3"/>
            <a:endCxn id="15" idx="1"/>
          </p:cNvCxnSpPr>
          <p:nvPr/>
        </p:nvCxnSpPr>
        <p:spPr>
          <a:xfrm>
            <a:off x="5152677" y="5642138"/>
            <a:ext cx="74056" cy="1"/>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2B2DCDDF-C667-1542-0539-3AC7D5A09E2A}"/>
              </a:ext>
            </a:extLst>
          </p:cNvPr>
          <p:cNvCxnSpPr>
            <a:cxnSpLocks/>
            <a:stCxn id="10" idx="2"/>
            <a:endCxn id="16" idx="0"/>
          </p:cNvCxnSpPr>
          <p:nvPr/>
        </p:nvCxnSpPr>
        <p:spPr>
          <a:xfrm flipH="1">
            <a:off x="4499244" y="5962537"/>
            <a:ext cx="1" cy="129020"/>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sp>
        <p:nvSpPr>
          <p:cNvPr id="41" name="Flowchart: Process 40">
            <a:extLst>
              <a:ext uri="{FF2B5EF4-FFF2-40B4-BE49-F238E27FC236}">
                <a16:creationId xmlns:a16="http://schemas.microsoft.com/office/drawing/2014/main" id="{43EA71B5-70E8-05F0-A209-EBD348EC3CF4}"/>
              </a:ext>
            </a:extLst>
          </p:cNvPr>
          <p:cNvSpPr/>
          <p:nvPr/>
        </p:nvSpPr>
        <p:spPr>
          <a:xfrm>
            <a:off x="7273798" y="4795668"/>
            <a:ext cx="1614566" cy="509997"/>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a:t>Scoring of current risks (consequence &amp; likelihood)</a:t>
            </a:r>
          </a:p>
        </p:txBody>
      </p:sp>
      <p:cxnSp>
        <p:nvCxnSpPr>
          <p:cNvPr id="45" name="Straight Arrow Connector 44">
            <a:extLst>
              <a:ext uri="{FF2B5EF4-FFF2-40B4-BE49-F238E27FC236}">
                <a16:creationId xmlns:a16="http://schemas.microsoft.com/office/drawing/2014/main" id="{DB62DF4D-CF4D-DDD8-A8B9-3875FCF0585F}"/>
              </a:ext>
            </a:extLst>
          </p:cNvPr>
          <p:cNvCxnSpPr>
            <a:cxnSpLocks/>
            <a:stCxn id="15" idx="3"/>
            <a:endCxn id="9" idx="1"/>
          </p:cNvCxnSpPr>
          <p:nvPr/>
        </p:nvCxnSpPr>
        <p:spPr>
          <a:xfrm>
            <a:off x="5655055" y="5642139"/>
            <a:ext cx="112555" cy="9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2" name="Flowchart: Process 51">
            <a:extLst>
              <a:ext uri="{FF2B5EF4-FFF2-40B4-BE49-F238E27FC236}">
                <a16:creationId xmlns:a16="http://schemas.microsoft.com/office/drawing/2014/main" id="{4E6487D2-BFAF-7363-E7DA-D65AE9BC9688}"/>
              </a:ext>
            </a:extLst>
          </p:cNvPr>
          <p:cNvSpPr/>
          <p:nvPr/>
        </p:nvSpPr>
        <p:spPr>
          <a:xfrm>
            <a:off x="7273798" y="5436468"/>
            <a:ext cx="1614566" cy="509997"/>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a:t>Identification of mitigating actions</a:t>
            </a:r>
          </a:p>
        </p:txBody>
      </p:sp>
      <p:sp>
        <p:nvSpPr>
          <p:cNvPr id="53" name="Flowchart: Process 52">
            <a:extLst>
              <a:ext uri="{FF2B5EF4-FFF2-40B4-BE49-F238E27FC236}">
                <a16:creationId xmlns:a16="http://schemas.microsoft.com/office/drawing/2014/main" id="{F0754691-440F-7271-2973-E1C29A15B4A6}"/>
              </a:ext>
            </a:extLst>
          </p:cNvPr>
          <p:cNvSpPr/>
          <p:nvPr/>
        </p:nvSpPr>
        <p:spPr>
          <a:xfrm>
            <a:off x="7273798" y="6077268"/>
            <a:ext cx="1614566" cy="509997"/>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a:t>Revision of risk scoring based on identified mitigations</a:t>
            </a:r>
          </a:p>
        </p:txBody>
      </p:sp>
      <p:sp>
        <p:nvSpPr>
          <p:cNvPr id="54" name="Left Brace 53">
            <a:extLst>
              <a:ext uri="{FF2B5EF4-FFF2-40B4-BE49-F238E27FC236}">
                <a16:creationId xmlns:a16="http://schemas.microsoft.com/office/drawing/2014/main" id="{C1AB1840-2514-79A6-43D4-01CB82F3B85A}"/>
              </a:ext>
            </a:extLst>
          </p:cNvPr>
          <p:cNvSpPr/>
          <p:nvPr/>
        </p:nvSpPr>
        <p:spPr>
          <a:xfrm>
            <a:off x="7074477" y="4620036"/>
            <a:ext cx="218558" cy="2046083"/>
          </a:xfrm>
          <a:prstGeom prst="leftBrace">
            <a:avLst>
              <a:gd name="adj1" fmla="val 127415"/>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5" name="Left Brace 54">
            <a:extLst>
              <a:ext uri="{FF2B5EF4-FFF2-40B4-BE49-F238E27FC236}">
                <a16:creationId xmlns:a16="http://schemas.microsoft.com/office/drawing/2014/main" id="{2594894F-4D51-86EB-827E-39FA0CCA9A1C}"/>
              </a:ext>
            </a:extLst>
          </p:cNvPr>
          <p:cNvSpPr/>
          <p:nvPr/>
        </p:nvSpPr>
        <p:spPr>
          <a:xfrm rot="10800000">
            <a:off x="8887233" y="4668424"/>
            <a:ext cx="218558" cy="2046083"/>
          </a:xfrm>
          <a:prstGeom prst="leftBrace">
            <a:avLst>
              <a:gd name="adj1" fmla="val 127415"/>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56" name="Straight Arrow Connector 55">
            <a:extLst>
              <a:ext uri="{FF2B5EF4-FFF2-40B4-BE49-F238E27FC236}">
                <a16:creationId xmlns:a16="http://schemas.microsoft.com/office/drawing/2014/main" id="{88AAD12C-B5CE-0FAF-DDBB-A6BD08286455}"/>
              </a:ext>
            </a:extLst>
          </p:cNvPr>
          <p:cNvCxnSpPr>
            <a:cxnSpLocks/>
            <a:stCxn id="41" idx="2"/>
            <a:endCxn id="52" idx="0"/>
          </p:cNvCxnSpPr>
          <p:nvPr/>
        </p:nvCxnSpPr>
        <p:spPr>
          <a:xfrm>
            <a:off x="8081081" y="5305665"/>
            <a:ext cx="0" cy="1308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6C0C2CE4-EF5C-BE3C-2FE2-F7A2820BEA9C}"/>
              </a:ext>
            </a:extLst>
          </p:cNvPr>
          <p:cNvCxnSpPr>
            <a:cxnSpLocks/>
            <a:stCxn id="52" idx="2"/>
            <a:endCxn id="53" idx="0"/>
          </p:cNvCxnSpPr>
          <p:nvPr/>
        </p:nvCxnSpPr>
        <p:spPr>
          <a:xfrm>
            <a:off x="8081081" y="5946465"/>
            <a:ext cx="0" cy="1308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2" name="Flowchart: Alternative Process 61">
            <a:extLst>
              <a:ext uri="{FF2B5EF4-FFF2-40B4-BE49-F238E27FC236}">
                <a16:creationId xmlns:a16="http://schemas.microsoft.com/office/drawing/2014/main" id="{D57A5F6B-02F7-02D5-FFF4-A174E5B7EE96}"/>
              </a:ext>
            </a:extLst>
          </p:cNvPr>
          <p:cNvSpPr/>
          <p:nvPr/>
        </p:nvSpPr>
        <p:spPr>
          <a:xfrm>
            <a:off x="9114675" y="5371066"/>
            <a:ext cx="1476000" cy="640800"/>
          </a:xfrm>
          <a:prstGeom prst="flowChartAlternateProces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000" b="1" dirty="0"/>
              <a:t>Submission of QIA to PMO enacting review process</a:t>
            </a:r>
          </a:p>
        </p:txBody>
      </p:sp>
      <p:cxnSp>
        <p:nvCxnSpPr>
          <p:cNvPr id="63" name="Straight Arrow Connector 62">
            <a:extLst>
              <a:ext uri="{FF2B5EF4-FFF2-40B4-BE49-F238E27FC236}">
                <a16:creationId xmlns:a16="http://schemas.microsoft.com/office/drawing/2014/main" id="{084E9BC3-D4DE-6118-2091-B69FE83FE35F}"/>
              </a:ext>
            </a:extLst>
          </p:cNvPr>
          <p:cNvCxnSpPr>
            <a:cxnSpLocks/>
            <a:stCxn id="16" idx="2"/>
            <a:endCxn id="62" idx="2"/>
          </p:cNvCxnSpPr>
          <p:nvPr/>
        </p:nvCxnSpPr>
        <p:spPr>
          <a:xfrm rot="5400000" flipH="1" flipV="1">
            <a:off x="7005308" y="3505801"/>
            <a:ext cx="341301" cy="5353431"/>
          </a:xfrm>
          <a:prstGeom prst="bentConnector3">
            <a:avLst>
              <a:gd name="adj1" fmla="val -120562"/>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Flowchart: Process 2">
            <a:extLst>
              <a:ext uri="{FF2B5EF4-FFF2-40B4-BE49-F238E27FC236}">
                <a16:creationId xmlns:a16="http://schemas.microsoft.com/office/drawing/2014/main" id="{B6B4A1AB-C8CA-E41A-BCBD-C5EB0FAD056B}"/>
              </a:ext>
            </a:extLst>
          </p:cNvPr>
          <p:cNvSpPr/>
          <p:nvPr/>
        </p:nvSpPr>
        <p:spPr>
          <a:xfrm>
            <a:off x="550863" y="1223797"/>
            <a:ext cx="1585945" cy="601662"/>
          </a:xfrm>
          <a:prstGeom prst="flowChartProcess">
            <a:avLst/>
          </a:prstGeom>
          <a:ln>
            <a:noFill/>
          </a:ln>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100" b="1" dirty="0"/>
              <a:t>Service change / proposal identified</a:t>
            </a:r>
          </a:p>
        </p:txBody>
      </p:sp>
      <p:cxnSp>
        <p:nvCxnSpPr>
          <p:cNvPr id="5" name="Straight Arrow Connector 4">
            <a:extLst>
              <a:ext uri="{FF2B5EF4-FFF2-40B4-BE49-F238E27FC236}">
                <a16:creationId xmlns:a16="http://schemas.microsoft.com/office/drawing/2014/main" id="{5CFC9129-8DC4-107E-C7F6-3BAE6429093D}"/>
              </a:ext>
            </a:extLst>
          </p:cNvPr>
          <p:cNvCxnSpPr>
            <a:cxnSpLocks/>
            <a:stCxn id="11" idx="6"/>
            <a:endCxn id="6" idx="1"/>
          </p:cNvCxnSpPr>
          <p:nvPr/>
        </p:nvCxnSpPr>
        <p:spPr>
          <a:xfrm flipV="1">
            <a:off x="1649835" y="2198246"/>
            <a:ext cx="715927"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Flowchart: Connector 10">
            <a:extLst>
              <a:ext uri="{FF2B5EF4-FFF2-40B4-BE49-F238E27FC236}">
                <a16:creationId xmlns:a16="http://schemas.microsoft.com/office/drawing/2014/main" id="{54B5028D-CE33-413E-A93E-0C0F717745DE}"/>
              </a:ext>
            </a:extLst>
          </p:cNvPr>
          <p:cNvSpPr/>
          <p:nvPr/>
        </p:nvSpPr>
        <p:spPr>
          <a:xfrm>
            <a:off x="1037835" y="1892653"/>
            <a:ext cx="612000" cy="611187"/>
          </a:xfrm>
          <a:prstGeom prst="flowChartConnector">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Flowchart: Process 17">
            <a:extLst>
              <a:ext uri="{FF2B5EF4-FFF2-40B4-BE49-F238E27FC236}">
                <a16:creationId xmlns:a16="http://schemas.microsoft.com/office/drawing/2014/main" id="{A0F3C0C0-F1B5-33DC-129F-F5EB1A149F6D}"/>
              </a:ext>
            </a:extLst>
          </p:cNvPr>
          <p:cNvSpPr/>
          <p:nvPr/>
        </p:nvSpPr>
        <p:spPr>
          <a:xfrm>
            <a:off x="6491287" y="1929610"/>
            <a:ext cx="5001285" cy="539708"/>
          </a:xfrm>
          <a:prstGeom prst="flowChartProcess">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171450" indent="-171450">
              <a:buFont typeface="Arial" panose="020B0604020202020204" pitchFamily="34" charset="0"/>
              <a:buChar char="•"/>
            </a:pPr>
            <a:r>
              <a:rPr lang="en-GB" sz="1050" dirty="0">
                <a:solidFill>
                  <a:schemeClr val="tx1"/>
                </a:solidFill>
              </a:rPr>
              <a:t>Defining the scheme description alongside current and desired future state to provide insight into the rationale for change</a:t>
            </a:r>
          </a:p>
        </p:txBody>
      </p:sp>
      <p:sp>
        <p:nvSpPr>
          <p:cNvPr id="21" name="Flowchart: Process 20">
            <a:extLst>
              <a:ext uri="{FF2B5EF4-FFF2-40B4-BE49-F238E27FC236}">
                <a16:creationId xmlns:a16="http://schemas.microsoft.com/office/drawing/2014/main" id="{E333E090-BA9F-CAD1-C7A2-B205D633357D}"/>
              </a:ext>
            </a:extLst>
          </p:cNvPr>
          <p:cNvSpPr/>
          <p:nvPr/>
        </p:nvSpPr>
        <p:spPr>
          <a:xfrm>
            <a:off x="6491288" y="1565709"/>
            <a:ext cx="5001288" cy="266242"/>
          </a:xfrm>
          <a:prstGeom prst="flowChartProcess">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100" b="1" baseline="0" dirty="0">
                <a:solidFill>
                  <a:schemeClr val="tx2"/>
                </a:solidFill>
              </a:rPr>
              <a:t>Supporting guidance notes (aligned to specific process steps)</a:t>
            </a:r>
          </a:p>
        </p:txBody>
      </p:sp>
      <p:cxnSp>
        <p:nvCxnSpPr>
          <p:cNvPr id="26" name="Straight Connector 25">
            <a:extLst>
              <a:ext uri="{FF2B5EF4-FFF2-40B4-BE49-F238E27FC236}">
                <a16:creationId xmlns:a16="http://schemas.microsoft.com/office/drawing/2014/main" id="{AD97DB2C-4AE6-8C01-9DC5-10A911BEC8A8}"/>
              </a:ext>
            </a:extLst>
          </p:cNvPr>
          <p:cNvCxnSpPr>
            <a:cxnSpLocks/>
            <a:stCxn id="18" idx="1"/>
            <a:endCxn id="6" idx="3"/>
          </p:cNvCxnSpPr>
          <p:nvPr/>
        </p:nvCxnSpPr>
        <p:spPr>
          <a:xfrm flipH="1" flipV="1">
            <a:off x="3841369" y="2198246"/>
            <a:ext cx="2649918" cy="1218"/>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9" name="Flowchart: Process 28">
            <a:extLst>
              <a:ext uri="{FF2B5EF4-FFF2-40B4-BE49-F238E27FC236}">
                <a16:creationId xmlns:a16="http://schemas.microsoft.com/office/drawing/2014/main" id="{FFCD664B-C434-96AE-3CE4-30AFAC0606CB}"/>
              </a:ext>
            </a:extLst>
          </p:cNvPr>
          <p:cNvSpPr/>
          <p:nvPr/>
        </p:nvSpPr>
        <p:spPr>
          <a:xfrm>
            <a:off x="6491286" y="2577259"/>
            <a:ext cx="5001285" cy="1011599"/>
          </a:xfrm>
          <a:prstGeom prst="flowChartProcess">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171450" indent="-171450">
              <a:buFont typeface="Arial" panose="020B0604020202020204" pitchFamily="34" charset="0"/>
              <a:buChar char="•"/>
            </a:pPr>
            <a:r>
              <a:rPr lang="en-GB" sz="1050" dirty="0">
                <a:solidFill>
                  <a:schemeClr val="tx1"/>
                </a:solidFill>
              </a:rPr>
              <a:t>Identifying the key service leads and sponsors for the change forms part of usual change governance.</a:t>
            </a:r>
          </a:p>
          <a:p>
            <a:pPr marL="171450" indent="-171450">
              <a:buFont typeface="Arial" panose="020B0604020202020204" pitchFamily="34" charset="0"/>
              <a:buChar char="•"/>
            </a:pPr>
            <a:r>
              <a:rPr lang="en-GB" sz="1050" dirty="0">
                <a:solidFill>
                  <a:schemeClr val="tx1"/>
                </a:solidFill>
              </a:rPr>
              <a:t>In line with new guidance from NHSE, identify wider stakeholders to engage with as part of the impact assessment process.  This will ensure that broader insights of potential impacts are captured, understood and mitigated.  </a:t>
            </a:r>
          </a:p>
        </p:txBody>
      </p:sp>
      <p:sp>
        <p:nvSpPr>
          <p:cNvPr id="30" name="Flowchart: Process 29">
            <a:extLst>
              <a:ext uri="{FF2B5EF4-FFF2-40B4-BE49-F238E27FC236}">
                <a16:creationId xmlns:a16="http://schemas.microsoft.com/office/drawing/2014/main" id="{234FCC33-27A6-50B6-F1DE-FD744DC9F59A}"/>
              </a:ext>
            </a:extLst>
          </p:cNvPr>
          <p:cNvSpPr/>
          <p:nvPr/>
        </p:nvSpPr>
        <p:spPr>
          <a:xfrm>
            <a:off x="2365761" y="3599792"/>
            <a:ext cx="1475608" cy="64080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50" b="1" dirty="0"/>
              <a:t>Identify wider stakeholders to engage on change</a:t>
            </a:r>
          </a:p>
        </p:txBody>
      </p:sp>
      <p:sp>
        <p:nvSpPr>
          <p:cNvPr id="35" name="Flowchart: Process 34">
            <a:extLst>
              <a:ext uri="{FF2B5EF4-FFF2-40B4-BE49-F238E27FC236}">
                <a16:creationId xmlns:a16="http://schemas.microsoft.com/office/drawing/2014/main" id="{9AD80048-3D30-270C-DD2A-40F82C6077DC}"/>
              </a:ext>
            </a:extLst>
          </p:cNvPr>
          <p:cNvSpPr/>
          <p:nvPr/>
        </p:nvSpPr>
        <p:spPr>
          <a:xfrm>
            <a:off x="6491285" y="3700884"/>
            <a:ext cx="5001285" cy="539708"/>
          </a:xfrm>
          <a:prstGeom prst="flowChartProcess">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171450" indent="-171450">
              <a:buFont typeface="Arial" panose="020B0604020202020204" pitchFamily="34" charset="0"/>
              <a:buChar char="•"/>
            </a:pPr>
            <a:r>
              <a:rPr lang="en-GB" sz="1050" dirty="0">
                <a:solidFill>
                  <a:schemeClr val="tx1"/>
                </a:solidFill>
              </a:rPr>
              <a:t>Stage one assessment is focussed on determining if there are positive, negative or neutral impacts.  </a:t>
            </a:r>
          </a:p>
        </p:txBody>
      </p:sp>
      <p:cxnSp>
        <p:nvCxnSpPr>
          <p:cNvPr id="36" name="Straight Connector 35">
            <a:extLst>
              <a:ext uri="{FF2B5EF4-FFF2-40B4-BE49-F238E27FC236}">
                <a16:creationId xmlns:a16="http://schemas.microsoft.com/office/drawing/2014/main" id="{F85E406E-1AE2-6532-E58F-830A8C64D491}"/>
              </a:ext>
            </a:extLst>
          </p:cNvPr>
          <p:cNvCxnSpPr>
            <a:cxnSpLocks/>
            <a:stCxn id="29" idx="1"/>
            <a:endCxn id="7" idx="3"/>
          </p:cNvCxnSpPr>
          <p:nvPr/>
        </p:nvCxnSpPr>
        <p:spPr>
          <a:xfrm flipH="1" flipV="1">
            <a:off x="3841369" y="3083058"/>
            <a:ext cx="2649917" cy="1"/>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624BD463-AE12-B7D7-6F84-79468258CD8E}"/>
              </a:ext>
            </a:extLst>
          </p:cNvPr>
          <p:cNvCxnSpPr>
            <a:cxnSpLocks/>
            <a:stCxn id="29" idx="1"/>
            <a:endCxn id="30" idx="3"/>
          </p:cNvCxnSpPr>
          <p:nvPr/>
        </p:nvCxnSpPr>
        <p:spPr>
          <a:xfrm flipH="1">
            <a:off x="3841369" y="3083059"/>
            <a:ext cx="2649917" cy="837133"/>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9BC9B541-96E0-E75A-E640-9BDF72BFC239}"/>
              </a:ext>
            </a:extLst>
          </p:cNvPr>
          <p:cNvCxnSpPr>
            <a:cxnSpLocks/>
            <a:stCxn id="7" idx="2"/>
            <a:endCxn id="30" idx="0"/>
          </p:cNvCxnSpPr>
          <p:nvPr/>
        </p:nvCxnSpPr>
        <p:spPr>
          <a:xfrm>
            <a:off x="3103565" y="3403458"/>
            <a:ext cx="0" cy="1963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48D2BB50-D9C1-1E37-9F46-A6BE6B0C8201}"/>
              </a:ext>
            </a:extLst>
          </p:cNvPr>
          <p:cNvCxnSpPr>
            <a:cxnSpLocks/>
            <a:stCxn id="35" idx="1"/>
            <a:endCxn id="8" idx="3"/>
          </p:cNvCxnSpPr>
          <p:nvPr/>
        </p:nvCxnSpPr>
        <p:spPr>
          <a:xfrm flipH="1">
            <a:off x="3841369" y="3970738"/>
            <a:ext cx="2649916" cy="810427"/>
          </a:xfrm>
          <a:prstGeom prst="line">
            <a:avLst/>
          </a:prstGeom>
          <a:ln>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4892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B8755-D6A7-7FF5-D88D-5F6D603E3CF2}"/>
              </a:ext>
            </a:extLst>
          </p:cNvPr>
          <p:cNvSpPr>
            <a:spLocks noGrp="1"/>
          </p:cNvSpPr>
          <p:nvPr>
            <p:ph type="title"/>
          </p:nvPr>
        </p:nvSpPr>
        <p:spPr/>
        <p:txBody>
          <a:bodyPr/>
          <a:lstStyle/>
          <a:p>
            <a:r>
              <a:rPr lang="en-GB" dirty="0"/>
              <a:t>3. Cross functional review and scrutiny</a:t>
            </a:r>
            <a:br>
              <a:rPr lang="en-GB" dirty="0"/>
            </a:br>
            <a:r>
              <a:rPr lang="en-GB" dirty="0"/>
              <a:t>4. Approval</a:t>
            </a:r>
          </a:p>
        </p:txBody>
      </p:sp>
      <p:sp>
        <p:nvSpPr>
          <p:cNvPr id="4" name="Slide Number Placeholder 3">
            <a:extLst>
              <a:ext uri="{FF2B5EF4-FFF2-40B4-BE49-F238E27FC236}">
                <a16:creationId xmlns:a16="http://schemas.microsoft.com/office/drawing/2014/main" id="{59F9F076-FF19-8994-0847-257C862EA83A}"/>
              </a:ext>
            </a:extLst>
          </p:cNvPr>
          <p:cNvSpPr>
            <a:spLocks noGrp="1"/>
          </p:cNvSpPr>
          <p:nvPr>
            <p:ph type="sldNum" sz="quarter" idx="12"/>
          </p:nvPr>
        </p:nvSpPr>
        <p:spPr/>
        <p:txBody>
          <a:bodyPr/>
          <a:lstStyle/>
          <a:p>
            <a:fld id="{507B77E4-D16E-4E80-BECE-B10ACE50DA11}" type="slidenum">
              <a:rPr lang="en-GB" smtClean="0"/>
              <a:pPr/>
              <a:t>5</a:t>
            </a:fld>
            <a:endParaRPr lang="en-GB" dirty="0"/>
          </a:p>
        </p:txBody>
      </p:sp>
      <p:sp>
        <p:nvSpPr>
          <p:cNvPr id="5" name="Flowchart: Process 4">
            <a:extLst>
              <a:ext uri="{FF2B5EF4-FFF2-40B4-BE49-F238E27FC236}">
                <a16:creationId xmlns:a16="http://schemas.microsoft.com/office/drawing/2014/main" id="{EFA0C893-E198-7E13-2BA9-59EF42D8F050}"/>
              </a:ext>
            </a:extLst>
          </p:cNvPr>
          <p:cNvSpPr/>
          <p:nvPr/>
        </p:nvSpPr>
        <p:spPr>
          <a:xfrm>
            <a:off x="504021" y="1565041"/>
            <a:ext cx="1926105" cy="601662"/>
          </a:xfrm>
          <a:prstGeom prst="flowChartProcess">
            <a:avLst/>
          </a:prstGeom>
          <a:ln>
            <a:noFill/>
          </a:ln>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b="1" dirty="0"/>
              <a:t>Completed QIA submitted </a:t>
            </a:r>
          </a:p>
          <a:p>
            <a:pPr algn="ctr"/>
            <a:r>
              <a:rPr lang="en-GB" b="1" dirty="0"/>
              <a:t>to PMO for review / approval</a:t>
            </a:r>
            <a:endParaRPr lang="en-GB" sz="1100" b="1" dirty="0"/>
          </a:p>
        </p:txBody>
      </p:sp>
      <p:cxnSp>
        <p:nvCxnSpPr>
          <p:cNvPr id="6" name="Straight Arrow Connector 5">
            <a:extLst>
              <a:ext uri="{FF2B5EF4-FFF2-40B4-BE49-F238E27FC236}">
                <a16:creationId xmlns:a16="http://schemas.microsoft.com/office/drawing/2014/main" id="{43EE8C5C-A22E-8A8F-6179-0242FA6303AB}"/>
              </a:ext>
            </a:extLst>
          </p:cNvPr>
          <p:cNvCxnSpPr>
            <a:cxnSpLocks/>
            <a:stCxn id="7" idx="6"/>
            <a:endCxn id="8" idx="1"/>
          </p:cNvCxnSpPr>
          <p:nvPr/>
        </p:nvCxnSpPr>
        <p:spPr>
          <a:xfrm flipV="1">
            <a:off x="1778407" y="2484162"/>
            <a:ext cx="929488"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Flowchart: Connector 6">
            <a:extLst>
              <a:ext uri="{FF2B5EF4-FFF2-40B4-BE49-F238E27FC236}">
                <a16:creationId xmlns:a16="http://schemas.microsoft.com/office/drawing/2014/main" id="{A247023C-5308-8376-1A1B-7162C01FB435}"/>
              </a:ext>
            </a:extLst>
          </p:cNvPr>
          <p:cNvSpPr/>
          <p:nvPr/>
        </p:nvSpPr>
        <p:spPr>
          <a:xfrm>
            <a:off x="1166407" y="2178569"/>
            <a:ext cx="612000" cy="611187"/>
          </a:xfrm>
          <a:prstGeom prst="flowChartConnector">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Flowchart: Process 7">
            <a:extLst>
              <a:ext uri="{FF2B5EF4-FFF2-40B4-BE49-F238E27FC236}">
                <a16:creationId xmlns:a16="http://schemas.microsoft.com/office/drawing/2014/main" id="{33385E34-D21F-A6F3-CB2A-D12B625633F7}"/>
              </a:ext>
            </a:extLst>
          </p:cNvPr>
          <p:cNvSpPr/>
          <p:nvPr/>
        </p:nvSpPr>
        <p:spPr>
          <a:xfrm>
            <a:off x="2707895" y="2163762"/>
            <a:ext cx="1620837" cy="64080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a:t>QIA reviewed for accuracy and correctness by PMO</a:t>
            </a:r>
          </a:p>
        </p:txBody>
      </p:sp>
      <p:cxnSp>
        <p:nvCxnSpPr>
          <p:cNvPr id="10" name="Straight Arrow Connector 9">
            <a:extLst>
              <a:ext uri="{FF2B5EF4-FFF2-40B4-BE49-F238E27FC236}">
                <a16:creationId xmlns:a16="http://schemas.microsoft.com/office/drawing/2014/main" id="{5F92FA3E-7A8A-2869-74A0-3DFC949EE31A}"/>
              </a:ext>
            </a:extLst>
          </p:cNvPr>
          <p:cNvCxnSpPr>
            <a:cxnSpLocks/>
            <a:stCxn id="8" idx="2"/>
            <a:endCxn id="13" idx="0"/>
          </p:cNvCxnSpPr>
          <p:nvPr/>
        </p:nvCxnSpPr>
        <p:spPr>
          <a:xfrm>
            <a:off x="3518314" y="2804562"/>
            <a:ext cx="0" cy="2676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Flowchart: Process 10">
            <a:extLst>
              <a:ext uri="{FF2B5EF4-FFF2-40B4-BE49-F238E27FC236}">
                <a16:creationId xmlns:a16="http://schemas.microsoft.com/office/drawing/2014/main" id="{83B7EB0D-35B0-B5F9-99A1-84C7419C94E0}"/>
              </a:ext>
            </a:extLst>
          </p:cNvPr>
          <p:cNvSpPr/>
          <p:nvPr/>
        </p:nvSpPr>
        <p:spPr>
          <a:xfrm>
            <a:off x="2707895" y="4172354"/>
            <a:ext cx="1620837" cy="64080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a:t>QIA added to Verto Kanban board to initiate review process</a:t>
            </a:r>
          </a:p>
        </p:txBody>
      </p:sp>
      <p:sp>
        <p:nvSpPr>
          <p:cNvPr id="12" name="Flowchart: Process 11">
            <a:extLst>
              <a:ext uri="{FF2B5EF4-FFF2-40B4-BE49-F238E27FC236}">
                <a16:creationId xmlns:a16="http://schemas.microsoft.com/office/drawing/2014/main" id="{99EFABC7-0393-0645-2EC7-69340BE96D7F}"/>
              </a:ext>
            </a:extLst>
          </p:cNvPr>
          <p:cNvSpPr/>
          <p:nvPr/>
        </p:nvSpPr>
        <p:spPr>
          <a:xfrm>
            <a:off x="4884270" y="2163762"/>
            <a:ext cx="1620837" cy="64080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i="1" dirty="0"/>
              <a:t>Feedback provided to author with required amends, resubmitted pending changes</a:t>
            </a:r>
          </a:p>
        </p:txBody>
      </p:sp>
      <p:sp>
        <p:nvSpPr>
          <p:cNvPr id="13" name="Flowchart: Decision 12">
            <a:extLst>
              <a:ext uri="{FF2B5EF4-FFF2-40B4-BE49-F238E27FC236}">
                <a16:creationId xmlns:a16="http://schemas.microsoft.com/office/drawing/2014/main" id="{BD43E4D7-106A-7E7C-BEB5-FCB9F26A1669}"/>
              </a:ext>
            </a:extLst>
          </p:cNvPr>
          <p:cNvSpPr/>
          <p:nvPr/>
        </p:nvSpPr>
        <p:spPr>
          <a:xfrm>
            <a:off x="2864881" y="3072198"/>
            <a:ext cx="1306865" cy="640799"/>
          </a:xfrm>
          <a:prstGeom prst="flowChartDecision">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GB" sz="1000" dirty="0">
                <a:solidFill>
                  <a:schemeClr val="tx1"/>
                </a:solidFill>
              </a:rPr>
              <a:t>Amends required?</a:t>
            </a:r>
            <a:endParaRPr lang="en-GB" sz="900" dirty="0">
              <a:solidFill>
                <a:schemeClr val="tx1"/>
              </a:solidFill>
            </a:endParaRPr>
          </a:p>
        </p:txBody>
      </p:sp>
      <p:sp>
        <p:nvSpPr>
          <p:cNvPr id="14" name="TextBox 13">
            <a:extLst>
              <a:ext uri="{FF2B5EF4-FFF2-40B4-BE49-F238E27FC236}">
                <a16:creationId xmlns:a16="http://schemas.microsoft.com/office/drawing/2014/main" id="{62844FB2-E9F2-6AAC-41DC-69C214513AD6}"/>
              </a:ext>
            </a:extLst>
          </p:cNvPr>
          <p:cNvSpPr txBox="1"/>
          <p:nvPr/>
        </p:nvSpPr>
        <p:spPr>
          <a:xfrm>
            <a:off x="4312463" y="3261794"/>
            <a:ext cx="428322" cy="261610"/>
          </a:xfrm>
          <a:prstGeom prst="rect">
            <a:avLst/>
          </a:prstGeom>
          <a:noFill/>
        </p:spPr>
        <p:txBody>
          <a:bodyPr wrap="none" rtlCol="0">
            <a:spAutoFit/>
          </a:bodyPr>
          <a:lstStyle/>
          <a:p>
            <a:r>
              <a:rPr lang="en-GB" sz="1100" dirty="0"/>
              <a:t>Yes</a:t>
            </a:r>
          </a:p>
        </p:txBody>
      </p:sp>
      <p:sp>
        <p:nvSpPr>
          <p:cNvPr id="15" name="TextBox 14">
            <a:extLst>
              <a:ext uri="{FF2B5EF4-FFF2-40B4-BE49-F238E27FC236}">
                <a16:creationId xmlns:a16="http://schemas.microsoft.com/office/drawing/2014/main" id="{8C7B7860-305F-415B-A958-DECB35877D74}"/>
              </a:ext>
            </a:extLst>
          </p:cNvPr>
          <p:cNvSpPr txBox="1"/>
          <p:nvPr/>
        </p:nvSpPr>
        <p:spPr>
          <a:xfrm>
            <a:off x="3344227" y="3764717"/>
            <a:ext cx="348172" cy="246221"/>
          </a:xfrm>
          <a:prstGeom prst="rect">
            <a:avLst/>
          </a:prstGeom>
          <a:noFill/>
        </p:spPr>
        <p:txBody>
          <a:bodyPr wrap="none" rtlCol="0">
            <a:spAutoFit/>
          </a:bodyPr>
          <a:lstStyle/>
          <a:p>
            <a:r>
              <a:rPr lang="en-GB" sz="1000" dirty="0"/>
              <a:t>No</a:t>
            </a:r>
          </a:p>
        </p:txBody>
      </p:sp>
      <p:cxnSp>
        <p:nvCxnSpPr>
          <p:cNvPr id="16" name="Straight Arrow Connector 15">
            <a:extLst>
              <a:ext uri="{FF2B5EF4-FFF2-40B4-BE49-F238E27FC236}">
                <a16:creationId xmlns:a16="http://schemas.microsoft.com/office/drawing/2014/main" id="{2159A9EC-3FFA-464B-5D8F-99E940C406F4}"/>
              </a:ext>
            </a:extLst>
          </p:cNvPr>
          <p:cNvCxnSpPr>
            <a:cxnSpLocks/>
            <a:stCxn id="13" idx="3"/>
            <a:endCxn id="14" idx="1"/>
          </p:cNvCxnSpPr>
          <p:nvPr/>
        </p:nvCxnSpPr>
        <p:spPr>
          <a:xfrm>
            <a:off x="4171746" y="3392598"/>
            <a:ext cx="140717" cy="1"/>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BF2B256E-F269-59A0-B376-68F93501FB61}"/>
              </a:ext>
            </a:extLst>
          </p:cNvPr>
          <p:cNvCxnSpPr>
            <a:cxnSpLocks/>
            <a:stCxn id="13" idx="2"/>
            <a:endCxn id="15" idx="0"/>
          </p:cNvCxnSpPr>
          <p:nvPr/>
        </p:nvCxnSpPr>
        <p:spPr>
          <a:xfrm flipH="1">
            <a:off x="3518313" y="3712997"/>
            <a:ext cx="1" cy="51720"/>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9F4BA477-E2E1-BAE1-2B08-80D1DC7966E5}"/>
              </a:ext>
            </a:extLst>
          </p:cNvPr>
          <p:cNvCxnSpPr>
            <a:cxnSpLocks/>
            <a:stCxn id="14" idx="3"/>
            <a:endCxn id="12" idx="2"/>
          </p:cNvCxnSpPr>
          <p:nvPr/>
        </p:nvCxnSpPr>
        <p:spPr>
          <a:xfrm flipV="1">
            <a:off x="4740785" y="2804562"/>
            <a:ext cx="953904" cy="588037"/>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49616EB7-E42D-32C2-B764-FC1957489A7E}"/>
              </a:ext>
            </a:extLst>
          </p:cNvPr>
          <p:cNvCxnSpPr>
            <a:cxnSpLocks/>
            <a:stCxn id="15" idx="2"/>
            <a:endCxn id="11" idx="0"/>
          </p:cNvCxnSpPr>
          <p:nvPr/>
        </p:nvCxnSpPr>
        <p:spPr>
          <a:xfrm>
            <a:off x="3518313" y="4010938"/>
            <a:ext cx="1" cy="1614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18">
            <a:extLst>
              <a:ext uri="{FF2B5EF4-FFF2-40B4-BE49-F238E27FC236}">
                <a16:creationId xmlns:a16="http://schemas.microsoft.com/office/drawing/2014/main" id="{F9035FDA-793B-B340-0AF7-6F82A637D975}"/>
              </a:ext>
            </a:extLst>
          </p:cNvPr>
          <p:cNvCxnSpPr>
            <a:cxnSpLocks/>
            <a:stCxn id="12" idx="1"/>
            <a:endCxn id="8" idx="3"/>
          </p:cNvCxnSpPr>
          <p:nvPr/>
        </p:nvCxnSpPr>
        <p:spPr>
          <a:xfrm flipH="1">
            <a:off x="4328732" y="2484162"/>
            <a:ext cx="55553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7" name="Flowchart: Process 36">
            <a:extLst>
              <a:ext uri="{FF2B5EF4-FFF2-40B4-BE49-F238E27FC236}">
                <a16:creationId xmlns:a16="http://schemas.microsoft.com/office/drawing/2014/main" id="{F2DA9D33-F2F5-459F-AC84-CBCA81E1F089}"/>
              </a:ext>
            </a:extLst>
          </p:cNvPr>
          <p:cNvSpPr/>
          <p:nvPr/>
        </p:nvSpPr>
        <p:spPr>
          <a:xfrm>
            <a:off x="2707895" y="5141704"/>
            <a:ext cx="1620837" cy="64080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a:t>Domain-based reviews undertaken</a:t>
            </a:r>
          </a:p>
        </p:txBody>
      </p:sp>
      <p:sp>
        <p:nvSpPr>
          <p:cNvPr id="38" name="Flowchart: Decision 37">
            <a:extLst>
              <a:ext uri="{FF2B5EF4-FFF2-40B4-BE49-F238E27FC236}">
                <a16:creationId xmlns:a16="http://schemas.microsoft.com/office/drawing/2014/main" id="{2DCEE25C-D995-6E88-2BF7-E87503FA934C}"/>
              </a:ext>
            </a:extLst>
          </p:cNvPr>
          <p:cNvSpPr/>
          <p:nvPr/>
        </p:nvSpPr>
        <p:spPr>
          <a:xfrm>
            <a:off x="5830328" y="4578946"/>
            <a:ext cx="1167422" cy="640799"/>
          </a:xfrm>
          <a:prstGeom prst="flowChartDecision">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GB" sz="1000" dirty="0">
                <a:solidFill>
                  <a:schemeClr val="tx1"/>
                </a:solidFill>
              </a:rPr>
              <a:t>Amends required?</a:t>
            </a:r>
            <a:endParaRPr lang="en-GB" sz="900" dirty="0">
              <a:solidFill>
                <a:schemeClr val="tx1"/>
              </a:solidFill>
            </a:endParaRPr>
          </a:p>
        </p:txBody>
      </p:sp>
      <p:sp>
        <p:nvSpPr>
          <p:cNvPr id="39" name="Flowchart: Process 38">
            <a:extLst>
              <a:ext uri="{FF2B5EF4-FFF2-40B4-BE49-F238E27FC236}">
                <a16:creationId xmlns:a16="http://schemas.microsoft.com/office/drawing/2014/main" id="{C70AA673-3865-1ADF-7DF0-C002421A6DC5}"/>
              </a:ext>
            </a:extLst>
          </p:cNvPr>
          <p:cNvSpPr/>
          <p:nvPr/>
        </p:nvSpPr>
        <p:spPr>
          <a:xfrm>
            <a:off x="4524496" y="4644347"/>
            <a:ext cx="1301809" cy="509997"/>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a:t>Quality</a:t>
            </a:r>
          </a:p>
        </p:txBody>
      </p:sp>
      <p:sp>
        <p:nvSpPr>
          <p:cNvPr id="40" name="Flowchart: Process 39">
            <a:extLst>
              <a:ext uri="{FF2B5EF4-FFF2-40B4-BE49-F238E27FC236}">
                <a16:creationId xmlns:a16="http://schemas.microsoft.com/office/drawing/2014/main" id="{7169ED96-21C2-AA37-EB7E-0BC502A35B6B}"/>
              </a:ext>
            </a:extLst>
          </p:cNvPr>
          <p:cNvSpPr/>
          <p:nvPr/>
        </p:nvSpPr>
        <p:spPr>
          <a:xfrm>
            <a:off x="4524496" y="5285147"/>
            <a:ext cx="1301809" cy="509997"/>
          </a:xfrm>
          <a:prstGeom prst="flowChartProcess">
            <a:avLst/>
          </a:prstGeom>
          <a:solidFill>
            <a:schemeClr val="bg2">
              <a:lumMod val="90000"/>
            </a:schemeClr>
          </a:solidFill>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a:t>Sustainability</a:t>
            </a:r>
          </a:p>
        </p:txBody>
      </p:sp>
      <p:sp>
        <p:nvSpPr>
          <p:cNvPr id="41" name="Flowchart: Process 40">
            <a:extLst>
              <a:ext uri="{FF2B5EF4-FFF2-40B4-BE49-F238E27FC236}">
                <a16:creationId xmlns:a16="http://schemas.microsoft.com/office/drawing/2014/main" id="{ABF0DAC8-C9A0-828D-5942-697DC1C3944C}"/>
              </a:ext>
            </a:extLst>
          </p:cNvPr>
          <p:cNvSpPr/>
          <p:nvPr/>
        </p:nvSpPr>
        <p:spPr>
          <a:xfrm>
            <a:off x="4524496" y="5925947"/>
            <a:ext cx="1301809" cy="509997"/>
          </a:xfrm>
          <a:prstGeom prst="flowChartProcess">
            <a:avLst/>
          </a:prstGeom>
          <a:solidFill>
            <a:schemeClr val="bg2">
              <a:lumMod val="90000"/>
            </a:schemeClr>
          </a:solidFill>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a:t>Equality, Diversity &amp; Inclusion (EHIIRA)</a:t>
            </a:r>
          </a:p>
        </p:txBody>
      </p:sp>
      <p:sp>
        <p:nvSpPr>
          <p:cNvPr id="42" name="Left Brace 41">
            <a:extLst>
              <a:ext uri="{FF2B5EF4-FFF2-40B4-BE49-F238E27FC236}">
                <a16:creationId xmlns:a16="http://schemas.microsoft.com/office/drawing/2014/main" id="{D5872A49-7631-754E-5A8E-5FB7C695907B}"/>
              </a:ext>
            </a:extLst>
          </p:cNvPr>
          <p:cNvSpPr/>
          <p:nvPr/>
        </p:nvSpPr>
        <p:spPr>
          <a:xfrm>
            <a:off x="4325175" y="4468715"/>
            <a:ext cx="218558" cy="2046083"/>
          </a:xfrm>
          <a:prstGeom prst="leftBrace">
            <a:avLst>
              <a:gd name="adj1" fmla="val 127415"/>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46" name="Straight Arrow Connector 45">
            <a:extLst>
              <a:ext uri="{FF2B5EF4-FFF2-40B4-BE49-F238E27FC236}">
                <a16:creationId xmlns:a16="http://schemas.microsoft.com/office/drawing/2014/main" id="{DA78AE41-0956-6586-71B7-561D77D362A9}"/>
              </a:ext>
            </a:extLst>
          </p:cNvPr>
          <p:cNvCxnSpPr>
            <a:cxnSpLocks/>
            <a:stCxn id="11" idx="2"/>
            <a:endCxn id="37" idx="0"/>
          </p:cNvCxnSpPr>
          <p:nvPr/>
        </p:nvCxnSpPr>
        <p:spPr>
          <a:xfrm>
            <a:off x="3518314" y="4813154"/>
            <a:ext cx="0" cy="3285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Flowchart: Process 67">
            <a:extLst>
              <a:ext uri="{FF2B5EF4-FFF2-40B4-BE49-F238E27FC236}">
                <a16:creationId xmlns:a16="http://schemas.microsoft.com/office/drawing/2014/main" id="{48D2D31D-3769-69CF-0FAF-2FF148301689}"/>
              </a:ext>
            </a:extLst>
          </p:cNvPr>
          <p:cNvSpPr/>
          <p:nvPr/>
        </p:nvSpPr>
        <p:spPr>
          <a:xfrm>
            <a:off x="7443860" y="4295237"/>
            <a:ext cx="1318952" cy="358705"/>
          </a:xfrm>
          <a:prstGeom prst="flowChartProcess">
            <a:avLst/>
          </a:prstGeom>
          <a:ln>
            <a:noFill/>
          </a:ln>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800" dirty="0"/>
              <a:t>Proceed to appropriate Executive Sign-off</a:t>
            </a:r>
          </a:p>
        </p:txBody>
      </p:sp>
      <p:sp>
        <p:nvSpPr>
          <p:cNvPr id="69" name="TextBox 68">
            <a:extLst>
              <a:ext uri="{FF2B5EF4-FFF2-40B4-BE49-F238E27FC236}">
                <a16:creationId xmlns:a16="http://schemas.microsoft.com/office/drawing/2014/main" id="{D859BB64-B455-15B7-834B-F4258A78E5EF}"/>
              </a:ext>
            </a:extLst>
          </p:cNvPr>
          <p:cNvSpPr txBox="1"/>
          <p:nvPr/>
        </p:nvSpPr>
        <p:spPr>
          <a:xfrm>
            <a:off x="7051775" y="4690043"/>
            <a:ext cx="348172" cy="246221"/>
          </a:xfrm>
          <a:prstGeom prst="rect">
            <a:avLst/>
          </a:prstGeom>
          <a:noFill/>
        </p:spPr>
        <p:txBody>
          <a:bodyPr wrap="none" rtlCol="0">
            <a:spAutoFit/>
          </a:bodyPr>
          <a:lstStyle/>
          <a:p>
            <a:r>
              <a:rPr lang="en-GB" sz="1000" dirty="0"/>
              <a:t>No</a:t>
            </a:r>
          </a:p>
        </p:txBody>
      </p:sp>
      <p:sp>
        <p:nvSpPr>
          <p:cNvPr id="70" name="Flowchart: Process 69">
            <a:extLst>
              <a:ext uri="{FF2B5EF4-FFF2-40B4-BE49-F238E27FC236}">
                <a16:creationId xmlns:a16="http://schemas.microsoft.com/office/drawing/2014/main" id="{E57DC76E-00E2-1926-9AC6-AE4DF1DA809C}"/>
              </a:ext>
            </a:extLst>
          </p:cNvPr>
          <p:cNvSpPr/>
          <p:nvPr/>
        </p:nvSpPr>
        <p:spPr>
          <a:xfrm>
            <a:off x="7453973" y="4646935"/>
            <a:ext cx="1301809" cy="509997"/>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a:t>Review by Chief Nurse &amp; Chief Medical Officer</a:t>
            </a:r>
          </a:p>
        </p:txBody>
      </p:sp>
      <p:sp>
        <p:nvSpPr>
          <p:cNvPr id="75" name="Flowchart: Decision 74">
            <a:extLst>
              <a:ext uri="{FF2B5EF4-FFF2-40B4-BE49-F238E27FC236}">
                <a16:creationId xmlns:a16="http://schemas.microsoft.com/office/drawing/2014/main" id="{06CF430E-760B-9E8C-BBC0-B090A4FC77C4}"/>
              </a:ext>
            </a:extLst>
          </p:cNvPr>
          <p:cNvSpPr/>
          <p:nvPr/>
        </p:nvSpPr>
        <p:spPr>
          <a:xfrm>
            <a:off x="8764965" y="4578946"/>
            <a:ext cx="1166400" cy="640799"/>
          </a:xfrm>
          <a:prstGeom prst="flowChartDecision">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GB" sz="1000" dirty="0">
                <a:solidFill>
                  <a:schemeClr val="tx1"/>
                </a:solidFill>
              </a:rPr>
              <a:t>Amends required?</a:t>
            </a:r>
            <a:endParaRPr lang="en-GB" sz="900" dirty="0">
              <a:solidFill>
                <a:schemeClr val="tx1"/>
              </a:solidFill>
            </a:endParaRPr>
          </a:p>
        </p:txBody>
      </p:sp>
      <p:sp>
        <p:nvSpPr>
          <p:cNvPr id="36" name="Flowchart: Process 35">
            <a:extLst>
              <a:ext uri="{FF2B5EF4-FFF2-40B4-BE49-F238E27FC236}">
                <a16:creationId xmlns:a16="http://schemas.microsoft.com/office/drawing/2014/main" id="{06D25210-FCFD-1661-475A-F3405BE9EB7B}"/>
              </a:ext>
            </a:extLst>
          </p:cNvPr>
          <p:cNvSpPr/>
          <p:nvPr/>
        </p:nvSpPr>
        <p:spPr>
          <a:xfrm>
            <a:off x="4519440" y="3598037"/>
            <a:ext cx="1306866" cy="850106"/>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i="1" dirty="0"/>
              <a:t>Feedback provided to author with required amends, resubmitted pending changes</a:t>
            </a:r>
          </a:p>
        </p:txBody>
      </p:sp>
      <p:sp>
        <p:nvSpPr>
          <p:cNvPr id="43" name="TextBox 42">
            <a:extLst>
              <a:ext uri="{FF2B5EF4-FFF2-40B4-BE49-F238E27FC236}">
                <a16:creationId xmlns:a16="http://schemas.microsoft.com/office/drawing/2014/main" id="{5E22A0F3-312B-021D-18E4-914418E239FF}"/>
              </a:ext>
            </a:extLst>
          </p:cNvPr>
          <p:cNvSpPr txBox="1"/>
          <p:nvPr/>
        </p:nvSpPr>
        <p:spPr>
          <a:xfrm>
            <a:off x="6211900" y="4144357"/>
            <a:ext cx="404278" cy="246221"/>
          </a:xfrm>
          <a:prstGeom prst="rect">
            <a:avLst/>
          </a:prstGeom>
          <a:noFill/>
        </p:spPr>
        <p:txBody>
          <a:bodyPr wrap="none" rtlCol="0">
            <a:spAutoFit/>
          </a:bodyPr>
          <a:lstStyle/>
          <a:p>
            <a:r>
              <a:rPr lang="en-GB" sz="1000" dirty="0"/>
              <a:t>Yes</a:t>
            </a:r>
          </a:p>
        </p:txBody>
      </p:sp>
      <p:cxnSp>
        <p:nvCxnSpPr>
          <p:cNvPr id="47" name="Straight Arrow Connector 46">
            <a:extLst>
              <a:ext uri="{FF2B5EF4-FFF2-40B4-BE49-F238E27FC236}">
                <a16:creationId xmlns:a16="http://schemas.microsoft.com/office/drawing/2014/main" id="{B3D61699-C4C5-B753-3554-F7570D504FAA}"/>
              </a:ext>
            </a:extLst>
          </p:cNvPr>
          <p:cNvCxnSpPr>
            <a:cxnSpLocks/>
          </p:cNvCxnSpPr>
          <p:nvPr/>
        </p:nvCxnSpPr>
        <p:spPr>
          <a:xfrm flipV="1">
            <a:off x="6411768" y="4390578"/>
            <a:ext cx="0" cy="188368"/>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cxnSp>
        <p:nvCxnSpPr>
          <p:cNvPr id="48" name="Straight Arrow Connector 18">
            <a:extLst>
              <a:ext uri="{FF2B5EF4-FFF2-40B4-BE49-F238E27FC236}">
                <a16:creationId xmlns:a16="http://schemas.microsoft.com/office/drawing/2014/main" id="{87EF383D-B939-2BCE-2D79-8E043A11FC3D}"/>
              </a:ext>
            </a:extLst>
          </p:cNvPr>
          <p:cNvCxnSpPr>
            <a:cxnSpLocks/>
            <a:stCxn id="43" idx="0"/>
            <a:endCxn id="36" idx="3"/>
          </p:cNvCxnSpPr>
          <p:nvPr/>
        </p:nvCxnSpPr>
        <p:spPr>
          <a:xfrm rot="16200000" flipV="1">
            <a:off x="6059540" y="3789857"/>
            <a:ext cx="121267" cy="587733"/>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18">
            <a:extLst>
              <a:ext uri="{FF2B5EF4-FFF2-40B4-BE49-F238E27FC236}">
                <a16:creationId xmlns:a16="http://schemas.microsoft.com/office/drawing/2014/main" id="{D8312ECE-047C-82A3-5797-2EE4BBB913A5}"/>
              </a:ext>
            </a:extLst>
          </p:cNvPr>
          <p:cNvCxnSpPr>
            <a:cxnSpLocks/>
            <a:stCxn id="36" idx="2"/>
            <a:endCxn id="39" idx="0"/>
          </p:cNvCxnSpPr>
          <p:nvPr/>
        </p:nvCxnSpPr>
        <p:spPr>
          <a:xfrm>
            <a:off x="5172873" y="4448143"/>
            <a:ext cx="2528" cy="1962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18">
            <a:extLst>
              <a:ext uri="{FF2B5EF4-FFF2-40B4-BE49-F238E27FC236}">
                <a16:creationId xmlns:a16="http://schemas.microsoft.com/office/drawing/2014/main" id="{0E7BA2FD-007D-EA5D-7B5B-89AC325D3C41}"/>
              </a:ext>
            </a:extLst>
          </p:cNvPr>
          <p:cNvCxnSpPr>
            <a:cxnSpLocks/>
            <a:stCxn id="38" idx="3"/>
            <a:endCxn id="70" idx="1"/>
          </p:cNvCxnSpPr>
          <p:nvPr/>
        </p:nvCxnSpPr>
        <p:spPr>
          <a:xfrm>
            <a:off x="6997750" y="4899346"/>
            <a:ext cx="456223" cy="25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9" name="TextBox 78">
            <a:extLst>
              <a:ext uri="{FF2B5EF4-FFF2-40B4-BE49-F238E27FC236}">
                <a16:creationId xmlns:a16="http://schemas.microsoft.com/office/drawing/2014/main" id="{1A367E98-F141-09DF-53FC-6A5EF84D24AD}"/>
              </a:ext>
            </a:extLst>
          </p:cNvPr>
          <p:cNvSpPr txBox="1"/>
          <p:nvPr/>
        </p:nvSpPr>
        <p:spPr>
          <a:xfrm>
            <a:off x="9899416" y="4690043"/>
            <a:ext cx="348172" cy="246221"/>
          </a:xfrm>
          <a:prstGeom prst="rect">
            <a:avLst/>
          </a:prstGeom>
          <a:noFill/>
        </p:spPr>
        <p:txBody>
          <a:bodyPr wrap="none" rtlCol="0">
            <a:spAutoFit/>
          </a:bodyPr>
          <a:lstStyle/>
          <a:p>
            <a:r>
              <a:rPr lang="en-GB" sz="1000" dirty="0"/>
              <a:t>No</a:t>
            </a:r>
          </a:p>
        </p:txBody>
      </p:sp>
      <p:cxnSp>
        <p:nvCxnSpPr>
          <p:cNvPr id="80" name="Straight Arrow Connector 18">
            <a:extLst>
              <a:ext uri="{FF2B5EF4-FFF2-40B4-BE49-F238E27FC236}">
                <a16:creationId xmlns:a16="http://schemas.microsoft.com/office/drawing/2014/main" id="{ADB79B55-87AA-8DD1-E0B3-260938B6FBAF}"/>
              </a:ext>
            </a:extLst>
          </p:cNvPr>
          <p:cNvCxnSpPr>
            <a:cxnSpLocks/>
          </p:cNvCxnSpPr>
          <p:nvPr/>
        </p:nvCxnSpPr>
        <p:spPr>
          <a:xfrm>
            <a:off x="10066774" y="4899346"/>
            <a:ext cx="456223" cy="25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1" name="Flowchart: Alternative Process 80">
            <a:extLst>
              <a:ext uri="{FF2B5EF4-FFF2-40B4-BE49-F238E27FC236}">
                <a16:creationId xmlns:a16="http://schemas.microsoft.com/office/drawing/2014/main" id="{C87CE61F-8834-2DDB-EDB2-A897D11D6F4C}"/>
              </a:ext>
            </a:extLst>
          </p:cNvPr>
          <p:cNvSpPr/>
          <p:nvPr/>
        </p:nvSpPr>
        <p:spPr>
          <a:xfrm>
            <a:off x="10296557" y="4644347"/>
            <a:ext cx="1230150" cy="488094"/>
          </a:xfrm>
          <a:prstGeom prst="flowChartAlternateProces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900" b="1" dirty="0"/>
              <a:t>Approved</a:t>
            </a:r>
          </a:p>
        </p:txBody>
      </p:sp>
      <p:sp>
        <p:nvSpPr>
          <p:cNvPr id="82" name="Flowchart: Predefined Process 81">
            <a:extLst>
              <a:ext uri="{FF2B5EF4-FFF2-40B4-BE49-F238E27FC236}">
                <a16:creationId xmlns:a16="http://schemas.microsoft.com/office/drawing/2014/main" id="{A2D0E82A-CA78-CA24-74DD-5BA67297FC75}"/>
              </a:ext>
            </a:extLst>
          </p:cNvPr>
          <p:cNvSpPr/>
          <p:nvPr/>
        </p:nvSpPr>
        <p:spPr>
          <a:xfrm>
            <a:off x="10296557" y="5341720"/>
            <a:ext cx="1230150" cy="640800"/>
          </a:xfrm>
          <a:prstGeom prst="flowChartPredefinedProcess">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900" b="1" dirty="0">
                <a:solidFill>
                  <a:schemeClr val="tx1"/>
                </a:solidFill>
              </a:rPr>
              <a:t>Management of mitigating actions</a:t>
            </a:r>
          </a:p>
        </p:txBody>
      </p:sp>
      <p:cxnSp>
        <p:nvCxnSpPr>
          <p:cNvPr id="83" name="Straight Arrow Connector 18">
            <a:extLst>
              <a:ext uri="{FF2B5EF4-FFF2-40B4-BE49-F238E27FC236}">
                <a16:creationId xmlns:a16="http://schemas.microsoft.com/office/drawing/2014/main" id="{0C0D177C-F626-21AF-47C8-CE450367644E}"/>
              </a:ext>
            </a:extLst>
          </p:cNvPr>
          <p:cNvCxnSpPr>
            <a:cxnSpLocks/>
            <a:stCxn id="75" idx="3"/>
            <a:endCxn id="82" idx="1"/>
          </p:cNvCxnSpPr>
          <p:nvPr/>
        </p:nvCxnSpPr>
        <p:spPr>
          <a:xfrm>
            <a:off x="9931365" y="4899346"/>
            <a:ext cx="365192" cy="762774"/>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86" name="TextBox 85">
            <a:extLst>
              <a:ext uri="{FF2B5EF4-FFF2-40B4-BE49-F238E27FC236}">
                <a16:creationId xmlns:a16="http://schemas.microsoft.com/office/drawing/2014/main" id="{FC713BE2-5B87-1785-216C-802C63F37BF8}"/>
              </a:ext>
            </a:extLst>
          </p:cNvPr>
          <p:cNvSpPr txBox="1"/>
          <p:nvPr/>
        </p:nvSpPr>
        <p:spPr>
          <a:xfrm>
            <a:off x="9146026" y="4144357"/>
            <a:ext cx="404278" cy="246221"/>
          </a:xfrm>
          <a:prstGeom prst="rect">
            <a:avLst/>
          </a:prstGeom>
          <a:noFill/>
        </p:spPr>
        <p:txBody>
          <a:bodyPr wrap="none" rtlCol="0">
            <a:spAutoFit/>
          </a:bodyPr>
          <a:lstStyle/>
          <a:p>
            <a:r>
              <a:rPr lang="en-GB" sz="1000" dirty="0"/>
              <a:t>Yes</a:t>
            </a:r>
          </a:p>
        </p:txBody>
      </p:sp>
      <p:cxnSp>
        <p:nvCxnSpPr>
          <p:cNvPr id="87" name="Straight Arrow Connector 18">
            <a:extLst>
              <a:ext uri="{FF2B5EF4-FFF2-40B4-BE49-F238E27FC236}">
                <a16:creationId xmlns:a16="http://schemas.microsoft.com/office/drawing/2014/main" id="{E207F74D-BA76-6486-2C63-E46947AD94EB}"/>
              </a:ext>
            </a:extLst>
          </p:cNvPr>
          <p:cNvCxnSpPr>
            <a:cxnSpLocks/>
            <a:stCxn id="86" idx="0"/>
            <a:endCxn id="36" idx="3"/>
          </p:cNvCxnSpPr>
          <p:nvPr/>
        </p:nvCxnSpPr>
        <p:spPr>
          <a:xfrm rot="16200000" flipV="1">
            <a:off x="7526603" y="2322794"/>
            <a:ext cx="121267" cy="3521859"/>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8" name="Straight Arrow Connector 87">
            <a:extLst>
              <a:ext uri="{FF2B5EF4-FFF2-40B4-BE49-F238E27FC236}">
                <a16:creationId xmlns:a16="http://schemas.microsoft.com/office/drawing/2014/main" id="{E5FA4D30-2A66-1C2E-D81B-4F1ED9892330}"/>
              </a:ext>
            </a:extLst>
          </p:cNvPr>
          <p:cNvCxnSpPr>
            <a:cxnSpLocks/>
            <a:stCxn id="75" idx="0"/>
            <a:endCxn id="86" idx="2"/>
          </p:cNvCxnSpPr>
          <p:nvPr/>
        </p:nvCxnSpPr>
        <p:spPr>
          <a:xfrm flipV="1">
            <a:off x="9348165" y="4390578"/>
            <a:ext cx="0" cy="188368"/>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sp>
        <p:nvSpPr>
          <p:cNvPr id="98" name="Flowchart: Process 97">
            <a:extLst>
              <a:ext uri="{FF2B5EF4-FFF2-40B4-BE49-F238E27FC236}">
                <a16:creationId xmlns:a16="http://schemas.microsoft.com/office/drawing/2014/main" id="{A1792E63-11BF-BD84-1E6A-04BE5388DC87}"/>
              </a:ext>
            </a:extLst>
          </p:cNvPr>
          <p:cNvSpPr/>
          <p:nvPr/>
        </p:nvSpPr>
        <p:spPr>
          <a:xfrm>
            <a:off x="7170754" y="1565709"/>
            <a:ext cx="4321822" cy="266242"/>
          </a:xfrm>
          <a:prstGeom prst="flowChartProcess">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100" b="1" baseline="0" dirty="0">
                <a:solidFill>
                  <a:schemeClr val="tx2"/>
                </a:solidFill>
              </a:rPr>
              <a:t>Supporting guidance notes (aligned to specific process steps)</a:t>
            </a:r>
          </a:p>
        </p:txBody>
      </p:sp>
      <p:sp>
        <p:nvSpPr>
          <p:cNvPr id="99" name="Flowchart: Process 98">
            <a:extLst>
              <a:ext uri="{FF2B5EF4-FFF2-40B4-BE49-F238E27FC236}">
                <a16:creationId xmlns:a16="http://schemas.microsoft.com/office/drawing/2014/main" id="{6DFE20BB-8BE4-60A9-540C-2736A3F0A221}"/>
              </a:ext>
            </a:extLst>
          </p:cNvPr>
          <p:cNvSpPr/>
          <p:nvPr/>
        </p:nvSpPr>
        <p:spPr>
          <a:xfrm>
            <a:off x="7149708" y="3080635"/>
            <a:ext cx="4354821" cy="539708"/>
          </a:xfrm>
          <a:prstGeom prst="flowChartProcess">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171450" indent="-171450">
              <a:buFont typeface="Arial" panose="020B0604020202020204" pitchFamily="34" charset="0"/>
              <a:buChar char="•"/>
            </a:pPr>
            <a:r>
              <a:rPr lang="en-GB" sz="1050" dirty="0">
                <a:solidFill>
                  <a:schemeClr val="tx1"/>
                </a:solidFill>
              </a:rPr>
              <a:t>Approval status recorded on Verto with mitigating actions progressed through a defined process (step 5 – on following slide)</a:t>
            </a:r>
          </a:p>
        </p:txBody>
      </p:sp>
      <p:sp>
        <p:nvSpPr>
          <p:cNvPr id="100" name="Flowchart: Process 99">
            <a:extLst>
              <a:ext uri="{FF2B5EF4-FFF2-40B4-BE49-F238E27FC236}">
                <a16:creationId xmlns:a16="http://schemas.microsoft.com/office/drawing/2014/main" id="{DF569FF2-A573-3855-B5C8-BA988AD69404}"/>
              </a:ext>
            </a:extLst>
          </p:cNvPr>
          <p:cNvSpPr/>
          <p:nvPr/>
        </p:nvSpPr>
        <p:spPr>
          <a:xfrm>
            <a:off x="550864" y="6015238"/>
            <a:ext cx="3356994" cy="539708"/>
          </a:xfrm>
          <a:prstGeom prst="flowChartProcess">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171450" indent="-171450">
              <a:buFont typeface="Arial" panose="020B0604020202020204" pitchFamily="34" charset="0"/>
              <a:buChar char="•"/>
            </a:pPr>
            <a:r>
              <a:rPr lang="en-GB" sz="1050" dirty="0">
                <a:solidFill>
                  <a:schemeClr val="tx1"/>
                </a:solidFill>
              </a:rPr>
              <a:t>Standardised review stages are in place to incorporate wider impact assessments (EHIIRA and Sustainability) within governance processes</a:t>
            </a:r>
          </a:p>
        </p:txBody>
      </p:sp>
      <p:cxnSp>
        <p:nvCxnSpPr>
          <p:cNvPr id="101" name="Straight Connector 100">
            <a:extLst>
              <a:ext uri="{FF2B5EF4-FFF2-40B4-BE49-F238E27FC236}">
                <a16:creationId xmlns:a16="http://schemas.microsoft.com/office/drawing/2014/main" id="{4BB34C36-FEEB-E27E-CC69-1AAABFDB9718}"/>
              </a:ext>
            </a:extLst>
          </p:cNvPr>
          <p:cNvCxnSpPr>
            <a:cxnSpLocks/>
            <a:stCxn id="81" idx="0"/>
            <a:endCxn id="99" idx="2"/>
          </p:cNvCxnSpPr>
          <p:nvPr/>
        </p:nvCxnSpPr>
        <p:spPr>
          <a:xfrm rot="16200000" flipV="1">
            <a:off x="9607374" y="3340088"/>
            <a:ext cx="1024004" cy="1584513"/>
          </a:xfrm>
          <a:prstGeom prst="bentConnector3">
            <a:avLst>
              <a:gd name="adj1" fmla="val 79139"/>
            </a:avLst>
          </a:prstGeom>
          <a:ln>
            <a:prstDash val="dash"/>
          </a:ln>
        </p:spPr>
        <p:style>
          <a:lnRef idx="1">
            <a:schemeClr val="accent1"/>
          </a:lnRef>
          <a:fillRef idx="0">
            <a:schemeClr val="accent1"/>
          </a:fillRef>
          <a:effectRef idx="0">
            <a:schemeClr val="accent1"/>
          </a:effectRef>
          <a:fontRef idx="minor">
            <a:schemeClr val="tx1"/>
          </a:fontRef>
        </p:style>
      </p:cxnSp>
      <p:sp>
        <p:nvSpPr>
          <p:cNvPr id="107" name="Flowchart: Process 106">
            <a:extLst>
              <a:ext uri="{FF2B5EF4-FFF2-40B4-BE49-F238E27FC236}">
                <a16:creationId xmlns:a16="http://schemas.microsoft.com/office/drawing/2014/main" id="{51BD1D1E-3781-FF67-0E82-4A294E804B03}"/>
              </a:ext>
            </a:extLst>
          </p:cNvPr>
          <p:cNvSpPr/>
          <p:nvPr/>
        </p:nvSpPr>
        <p:spPr>
          <a:xfrm>
            <a:off x="7182706" y="1944828"/>
            <a:ext cx="4321822" cy="716782"/>
          </a:xfrm>
          <a:prstGeom prst="flowChartProcess">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171450" indent="-171450">
              <a:buFont typeface="Arial" panose="020B0604020202020204" pitchFamily="34" charset="0"/>
              <a:buChar char="•"/>
            </a:pPr>
            <a:r>
              <a:rPr lang="en-GB" sz="1050" dirty="0">
                <a:solidFill>
                  <a:schemeClr val="tx1"/>
                </a:solidFill>
              </a:rPr>
              <a:t>A single workflow tool is in place provides a clear and transparent process for each of the review stages (PMO / Quality / Exec)</a:t>
            </a:r>
          </a:p>
          <a:p>
            <a:pPr marL="171450" indent="-171450">
              <a:buFont typeface="Arial" panose="020B0604020202020204" pitchFamily="34" charset="0"/>
              <a:buChar char="•"/>
            </a:pPr>
            <a:r>
              <a:rPr lang="en-GB" sz="1050" dirty="0">
                <a:solidFill>
                  <a:schemeClr val="tx1"/>
                </a:solidFill>
              </a:rPr>
              <a:t>For reference purposes an extract of the QIA kanban is provided in slide 8) </a:t>
            </a:r>
          </a:p>
        </p:txBody>
      </p:sp>
      <p:cxnSp>
        <p:nvCxnSpPr>
          <p:cNvPr id="108" name="Straight Connector 100">
            <a:extLst>
              <a:ext uri="{FF2B5EF4-FFF2-40B4-BE49-F238E27FC236}">
                <a16:creationId xmlns:a16="http://schemas.microsoft.com/office/drawing/2014/main" id="{52FED2AC-92C1-05B2-7E8E-79AD648C523E}"/>
              </a:ext>
            </a:extLst>
          </p:cNvPr>
          <p:cNvCxnSpPr>
            <a:cxnSpLocks/>
            <a:stCxn id="37" idx="1"/>
            <a:endCxn id="100" idx="0"/>
          </p:cNvCxnSpPr>
          <p:nvPr/>
        </p:nvCxnSpPr>
        <p:spPr>
          <a:xfrm rot="10800000" flipV="1">
            <a:off x="2229361" y="5462104"/>
            <a:ext cx="478534" cy="553134"/>
          </a:xfrm>
          <a:prstGeom prst="bentConnector2">
            <a:avLst/>
          </a:prstGeom>
          <a:ln>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80130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F7A03-3322-FC6C-837A-EBFB20B198AC}"/>
              </a:ext>
            </a:extLst>
          </p:cNvPr>
          <p:cNvSpPr>
            <a:spLocks noGrp="1"/>
          </p:cNvSpPr>
          <p:nvPr>
            <p:ph type="title"/>
          </p:nvPr>
        </p:nvSpPr>
        <p:spPr/>
        <p:txBody>
          <a:bodyPr/>
          <a:lstStyle/>
          <a:p>
            <a:r>
              <a:rPr lang="en-US" dirty="0"/>
              <a:t>5. Monitoring and management of identified mitigating actions</a:t>
            </a:r>
          </a:p>
        </p:txBody>
      </p:sp>
      <p:sp>
        <p:nvSpPr>
          <p:cNvPr id="4" name="Slide Number Placeholder 3">
            <a:extLst>
              <a:ext uri="{FF2B5EF4-FFF2-40B4-BE49-F238E27FC236}">
                <a16:creationId xmlns:a16="http://schemas.microsoft.com/office/drawing/2014/main" id="{82F0898F-261A-0202-58DB-1FB085A17B35}"/>
              </a:ext>
            </a:extLst>
          </p:cNvPr>
          <p:cNvSpPr>
            <a:spLocks noGrp="1"/>
          </p:cNvSpPr>
          <p:nvPr>
            <p:ph type="sldNum" sz="quarter" idx="12"/>
          </p:nvPr>
        </p:nvSpPr>
        <p:spPr/>
        <p:txBody>
          <a:bodyPr/>
          <a:lstStyle/>
          <a:p>
            <a:fld id="{507B77E4-D16E-4E80-BECE-B10ACE50DA11}" type="slidenum">
              <a:rPr lang="en-GB" smtClean="0"/>
              <a:pPr/>
              <a:t>6</a:t>
            </a:fld>
            <a:endParaRPr lang="en-GB" dirty="0"/>
          </a:p>
        </p:txBody>
      </p:sp>
      <p:sp>
        <p:nvSpPr>
          <p:cNvPr id="5" name="Flowchart: Process 4">
            <a:extLst>
              <a:ext uri="{FF2B5EF4-FFF2-40B4-BE49-F238E27FC236}">
                <a16:creationId xmlns:a16="http://schemas.microsoft.com/office/drawing/2014/main" id="{03F6466E-0A63-510A-24F0-D9D37B94A6D4}"/>
              </a:ext>
            </a:extLst>
          </p:cNvPr>
          <p:cNvSpPr/>
          <p:nvPr/>
        </p:nvSpPr>
        <p:spPr>
          <a:xfrm>
            <a:off x="504021" y="1565041"/>
            <a:ext cx="1926105" cy="601662"/>
          </a:xfrm>
          <a:prstGeom prst="flowChartProcess">
            <a:avLst/>
          </a:prstGeom>
          <a:ln>
            <a:noFill/>
          </a:ln>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b="1" dirty="0"/>
              <a:t>Approved impact assessment with identified risk mitigations</a:t>
            </a:r>
            <a:endParaRPr lang="en-GB" sz="1100" b="1" dirty="0"/>
          </a:p>
        </p:txBody>
      </p:sp>
      <p:cxnSp>
        <p:nvCxnSpPr>
          <p:cNvPr id="6" name="Straight Arrow Connector 5">
            <a:extLst>
              <a:ext uri="{FF2B5EF4-FFF2-40B4-BE49-F238E27FC236}">
                <a16:creationId xmlns:a16="http://schemas.microsoft.com/office/drawing/2014/main" id="{F6BF22FE-368F-9D88-98ED-764CF5AB69A7}"/>
              </a:ext>
            </a:extLst>
          </p:cNvPr>
          <p:cNvCxnSpPr>
            <a:cxnSpLocks/>
            <a:stCxn id="7" idx="6"/>
            <a:endCxn id="8" idx="1"/>
          </p:cNvCxnSpPr>
          <p:nvPr/>
        </p:nvCxnSpPr>
        <p:spPr>
          <a:xfrm flipV="1">
            <a:off x="1778407" y="2484162"/>
            <a:ext cx="878956"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Flowchart: Connector 6">
            <a:extLst>
              <a:ext uri="{FF2B5EF4-FFF2-40B4-BE49-F238E27FC236}">
                <a16:creationId xmlns:a16="http://schemas.microsoft.com/office/drawing/2014/main" id="{1A2C6F8C-A1AD-7F1C-2D20-972708DE0308}"/>
              </a:ext>
            </a:extLst>
          </p:cNvPr>
          <p:cNvSpPr/>
          <p:nvPr/>
        </p:nvSpPr>
        <p:spPr>
          <a:xfrm>
            <a:off x="1166407" y="2178569"/>
            <a:ext cx="612000" cy="611187"/>
          </a:xfrm>
          <a:prstGeom prst="flowChartConnector">
            <a:avLst/>
          </a:prstGeom>
          <a:solidFill>
            <a:srgbClr val="92D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Flowchart: Process 7">
            <a:extLst>
              <a:ext uri="{FF2B5EF4-FFF2-40B4-BE49-F238E27FC236}">
                <a16:creationId xmlns:a16="http://schemas.microsoft.com/office/drawing/2014/main" id="{EB194940-41F6-5BDD-6763-2D792E9D7C52}"/>
              </a:ext>
            </a:extLst>
          </p:cNvPr>
          <p:cNvSpPr/>
          <p:nvPr/>
        </p:nvSpPr>
        <p:spPr>
          <a:xfrm>
            <a:off x="2657363" y="2163762"/>
            <a:ext cx="1620837" cy="64080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a:t>PMO establish appropriate function and clarify if risks are already recorded </a:t>
            </a:r>
          </a:p>
        </p:txBody>
      </p:sp>
      <p:cxnSp>
        <p:nvCxnSpPr>
          <p:cNvPr id="9" name="Straight Arrow Connector 8">
            <a:extLst>
              <a:ext uri="{FF2B5EF4-FFF2-40B4-BE49-F238E27FC236}">
                <a16:creationId xmlns:a16="http://schemas.microsoft.com/office/drawing/2014/main" id="{0E27DAED-DBC1-2AA7-0261-E0EECA8EB98C}"/>
              </a:ext>
            </a:extLst>
          </p:cNvPr>
          <p:cNvCxnSpPr>
            <a:cxnSpLocks/>
            <a:stCxn id="8" idx="2"/>
            <a:endCxn id="12" idx="0"/>
          </p:cNvCxnSpPr>
          <p:nvPr/>
        </p:nvCxnSpPr>
        <p:spPr>
          <a:xfrm>
            <a:off x="3467782" y="2804562"/>
            <a:ext cx="0" cy="1918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Flowchart: Process 9">
            <a:extLst>
              <a:ext uri="{FF2B5EF4-FFF2-40B4-BE49-F238E27FC236}">
                <a16:creationId xmlns:a16="http://schemas.microsoft.com/office/drawing/2014/main" id="{E9513FB5-9085-4CD3-4394-851699669C51}"/>
              </a:ext>
            </a:extLst>
          </p:cNvPr>
          <p:cNvSpPr/>
          <p:nvPr/>
        </p:nvSpPr>
        <p:spPr>
          <a:xfrm>
            <a:off x="2657363" y="3854168"/>
            <a:ext cx="1620837" cy="64080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a:t>Addition of risk and mitigations to functional risk register</a:t>
            </a:r>
          </a:p>
        </p:txBody>
      </p:sp>
      <p:sp>
        <p:nvSpPr>
          <p:cNvPr id="12" name="Flowchart: Decision 11">
            <a:extLst>
              <a:ext uri="{FF2B5EF4-FFF2-40B4-BE49-F238E27FC236}">
                <a16:creationId xmlns:a16="http://schemas.microsoft.com/office/drawing/2014/main" id="{DBF43D68-0421-B17D-2B81-C51B0C9C0914}"/>
              </a:ext>
            </a:extLst>
          </p:cNvPr>
          <p:cNvSpPr/>
          <p:nvPr/>
        </p:nvSpPr>
        <p:spPr>
          <a:xfrm>
            <a:off x="2814349" y="2996445"/>
            <a:ext cx="1306865" cy="640799"/>
          </a:xfrm>
          <a:prstGeom prst="flowChartDecision">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GB" sz="900" dirty="0">
                <a:solidFill>
                  <a:schemeClr val="tx1"/>
                </a:solidFill>
              </a:rPr>
              <a:t>In place?</a:t>
            </a:r>
          </a:p>
        </p:txBody>
      </p:sp>
      <p:sp>
        <p:nvSpPr>
          <p:cNvPr id="15" name="Flowchart: Process 14">
            <a:extLst>
              <a:ext uri="{FF2B5EF4-FFF2-40B4-BE49-F238E27FC236}">
                <a16:creationId xmlns:a16="http://schemas.microsoft.com/office/drawing/2014/main" id="{4ECF5F71-CED6-2B48-0CC2-2986A6F65AEB}"/>
              </a:ext>
            </a:extLst>
          </p:cNvPr>
          <p:cNvSpPr/>
          <p:nvPr/>
        </p:nvSpPr>
        <p:spPr>
          <a:xfrm>
            <a:off x="6491288" y="1914896"/>
            <a:ext cx="5001287" cy="1138532"/>
          </a:xfrm>
          <a:prstGeom prst="flowChartProcess">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171450" indent="-171450" algn="l">
              <a:buFont typeface="Wingdings" panose="05000000000000000000" pitchFamily="2" charset="2"/>
              <a:buChar char="ü"/>
            </a:pPr>
            <a:r>
              <a:rPr lang="en-GB" sz="1000" dirty="0">
                <a:solidFill>
                  <a:schemeClr val="tx2"/>
                </a:solidFill>
              </a:rPr>
              <a:t>PMO to link with assessment lead to ascertain if the identified and agreed risk mitigations are already in place and being monitored on the ICB’s Functional Risk or Corporate Risk Registers (BAF)</a:t>
            </a:r>
          </a:p>
          <a:p>
            <a:pPr marL="171450" indent="-171450" algn="l">
              <a:buFont typeface="Wingdings" panose="05000000000000000000" pitchFamily="2" charset="2"/>
              <a:buChar char="ü"/>
            </a:pPr>
            <a:r>
              <a:rPr lang="en-GB" sz="1000" dirty="0">
                <a:solidFill>
                  <a:schemeClr val="tx2"/>
                </a:solidFill>
              </a:rPr>
              <a:t>Validation that any existing risk mitigations accurately reflect the approved mitigations stipulated within approved QIA</a:t>
            </a:r>
          </a:p>
          <a:p>
            <a:pPr marL="171450" indent="-171450" algn="l">
              <a:buFont typeface="Wingdings" panose="05000000000000000000" pitchFamily="2" charset="2"/>
              <a:buChar char="ü"/>
            </a:pPr>
            <a:r>
              <a:rPr lang="en-GB" sz="1000" dirty="0">
                <a:solidFill>
                  <a:schemeClr val="tx2"/>
                </a:solidFill>
              </a:rPr>
              <a:t>Functional and Corporate Risk Registers are housed within Verto</a:t>
            </a:r>
          </a:p>
        </p:txBody>
      </p:sp>
      <p:sp>
        <p:nvSpPr>
          <p:cNvPr id="16" name="TextBox 15">
            <a:extLst>
              <a:ext uri="{FF2B5EF4-FFF2-40B4-BE49-F238E27FC236}">
                <a16:creationId xmlns:a16="http://schemas.microsoft.com/office/drawing/2014/main" id="{C0AF1CD0-263F-E44D-3681-F385A03074C5}"/>
              </a:ext>
            </a:extLst>
          </p:cNvPr>
          <p:cNvSpPr txBox="1"/>
          <p:nvPr/>
        </p:nvSpPr>
        <p:spPr>
          <a:xfrm>
            <a:off x="4171334" y="3104864"/>
            <a:ext cx="404278" cy="246221"/>
          </a:xfrm>
          <a:prstGeom prst="rect">
            <a:avLst/>
          </a:prstGeom>
          <a:noFill/>
        </p:spPr>
        <p:txBody>
          <a:bodyPr wrap="none" rtlCol="0">
            <a:spAutoFit/>
          </a:bodyPr>
          <a:lstStyle/>
          <a:p>
            <a:r>
              <a:rPr lang="en-GB" sz="1000" dirty="0"/>
              <a:t>Yes</a:t>
            </a:r>
          </a:p>
        </p:txBody>
      </p:sp>
      <p:sp>
        <p:nvSpPr>
          <p:cNvPr id="17" name="TextBox 16">
            <a:extLst>
              <a:ext uri="{FF2B5EF4-FFF2-40B4-BE49-F238E27FC236}">
                <a16:creationId xmlns:a16="http://schemas.microsoft.com/office/drawing/2014/main" id="{DDC3F37A-B524-7D97-164A-04D1BF9C3774}"/>
              </a:ext>
            </a:extLst>
          </p:cNvPr>
          <p:cNvSpPr txBox="1"/>
          <p:nvPr/>
        </p:nvSpPr>
        <p:spPr>
          <a:xfrm>
            <a:off x="3170139" y="3605302"/>
            <a:ext cx="348172" cy="246221"/>
          </a:xfrm>
          <a:prstGeom prst="rect">
            <a:avLst/>
          </a:prstGeom>
          <a:noFill/>
        </p:spPr>
        <p:txBody>
          <a:bodyPr wrap="none" rtlCol="0">
            <a:spAutoFit/>
          </a:bodyPr>
          <a:lstStyle/>
          <a:p>
            <a:r>
              <a:rPr lang="en-GB" sz="1000" dirty="0"/>
              <a:t>No</a:t>
            </a:r>
          </a:p>
        </p:txBody>
      </p:sp>
      <p:cxnSp>
        <p:nvCxnSpPr>
          <p:cNvPr id="18" name="Straight Arrow Connector 18">
            <a:extLst>
              <a:ext uri="{FF2B5EF4-FFF2-40B4-BE49-F238E27FC236}">
                <a16:creationId xmlns:a16="http://schemas.microsoft.com/office/drawing/2014/main" id="{3BB48534-E197-506B-1A89-33C05FDD8D93}"/>
              </a:ext>
            </a:extLst>
          </p:cNvPr>
          <p:cNvCxnSpPr>
            <a:cxnSpLocks/>
            <a:stCxn id="12" idx="3"/>
            <a:endCxn id="34" idx="0"/>
          </p:cNvCxnSpPr>
          <p:nvPr/>
        </p:nvCxnSpPr>
        <p:spPr>
          <a:xfrm>
            <a:off x="4121214" y="3316845"/>
            <a:ext cx="1396097" cy="537323"/>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Flowchart: Process 20">
            <a:extLst>
              <a:ext uri="{FF2B5EF4-FFF2-40B4-BE49-F238E27FC236}">
                <a16:creationId xmlns:a16="http://schemas.microsoft.com/office/drawing/2014/main" id="{FAFFC4A6-EC47-2D9A-6842-B6F04E8E43F1}"/>
              </a:ext>
            </a:extLst>
          </p:cNvPr>
          <p:cNvSpPr/>
          <p:nvPr/>
        </p:nvSpPr>
        <p:spPr>
          <a:xfrm>
            <a:off x="6491288" y="1565041"/>
            <a:ext cx="5001288" cy="266242"/>
          </a:xfrm>
          <a:prstGeom prst="flowChartProcess">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100" b="1" baseline="0" dirty="0">
                <a:solidFill>
                  <a:schemeClr val="tx2"/>
                </a:solidFill>
              </a:rPr>
              <a:t>Supporting guidance notes (aligned to specific process steps)</a:t>
            </a:r>
          </a:p>
        </p:txBody>
      </p:sp>
      <p:cxnSp>
        <p:nvCxnSpPr>
          <p:cNvPr id="22" name="Straight Connector 21">
            <a:extLst>
              <a:ext uri="{FF2B5EF4-FFF2-40B4-BE49-F238E27FC236}">
                <a16:creationId xmlns:a16="http://schemas.microsoft.com/office/drawing/2014/main" id="{92ACCE64-3F3F-557F-4949-2DF6D45781F1}"/>
              </a:ext>
            </a:extLst>
          </p:cNvPr>
          <p:cNvCxnSpPr>
            <a:cxnSpLocks/>
            <a:stCxn id="15" idx="1"/>
            <a:endCxn id="8" idx="3"/>
          </p:cNvCxnSpPr>
          <p:nvPr/>
        </p:nvCxnSpPr>
        <p:spPr>
          <a:xfrm flipH="1">
            <a:off x="4278200" y="2484162"/>
            <a:ext cx="2213088"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5" name="Flowchart: Process 24">
            <a:extLst>
              <a:ext uri="{FF2B5EF4-FFF2-40B4-BE49-F238E27FC236}">
                <a16:creationId xmlns:a16="http://schemas.microsoft.com/office/drawing/2014/main" id="{ADA6CF0D-31FA-0A88-E90E-3FF28E16894E}"/>
              </a:ext>
            </a:extLst>
          </p:cNvPr>
          <p:cNvSpPr/>
          <p:nvPr/>
        </p:nvSpPr>
        <p:spPr>
          <a:xfrm>
            <a:off x="4706891" y="4657625"/>
            <a:ext cx="1620837" cy="64080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a:t>Monitor and report risk management progress to agreed forum</a:t>
            </a:r>
          </a:p>
        </p:txBody>
      </p:sp>
      <p:cxnSp>
        <p:nvCxnSpPr>
          <p:cNvPr id="26" name="Straight Arrow Connector 25">
            <a:extLst>
              <a:ext uri="{FF2B5EF4-FFF2-40B4-BE49-F238E27FC236}">
                <a16:creationId xmlns:a16="http://schemas.microsoft.com/office/drawing/2014/main" id="{F32C631A-B9DB-D263-52C3-29C8AA35C8B0}"/>
              </a:ext>
            </a:extLst>
          </p:cNvPr>
          <p:cNvCxnSpPr>
            <a:cxnSpLocks/>
            <a:stCxn id="12" idx="2"/>
            <a:endCxn id="10" idx="0"/>
          </p:cNvCxnSpPr>
          <p:nvPr/>
        </p:nvCxnSpPr>
        <p:spPr>
          <a:xfrm>
            <a:off x="3467782" y="3637244"/>
            <a:ext cx="0" cy="2169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9" name="Flowchart: Alternative Process 28">
            <a:extLst>
              <a:ext uri="{FF2B5EF4-FFF2-40B4-BE49-F238E27FC236}">
                <a16:creationId xmlns:a16="http://schemas.microsoft.com/office/drawing/2014/main" id="{838B5FB7-4BA0-5586-ACA3-56059FB17D72}"/>
              </a:ext>
            </a:extLst>
          </p:cNvPr>
          <p:cNvSpPr/>
          <p:nvPr/>
        </p:nvSpPr>
        <p:spPr>
          <a:xfrm>
            <a:off x="6756419" y="5463724"/>
            <a:ext cx="1620837" cy="640800"/>
          </a:xfrm>
          <a:prstGeom prst="flowChartAlternateProces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000" b="1" dirty="0"/>
              <a:t>Closure of risk management process – no further action</a:t>
            </a:r>
          </a:p>
        </p:txBody>
      </p:sp>
      <p:sp>
        <p:nvSpPr>
          <p:cNvPr id="32" name="Flowchart: Process 31">
            <a:extLst>
              <a:ext uri="{FF2B5EF4-FFF2-40B4-BE49-F238E27FC236}">
                <a16:creationId xmlns:a16="http://schemas.microsoft.com/office/drawing/2014/main" id="{E0F02EAC-D4A5-2862-44EA-2785FFDE6145}"/>
              </a:ext>
            </a:extLst>
          </p:cNvPr>
          <p:cNvSpPr/>
          <p:nvPr/>
        </p:nvSpPr>
        <p:spPr>
          <a:xfrm>
            <a:off x="7138146" y="3605302"/>
            <a:ext cx="4354428" cy="1138532"/>
          </a:xfrm>
          <a:prstGeom prst="flowChartProcess">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171450" indent="-171450" algn="l">
              <a:buFont typeface="Wingdings" panose="05000000000000000000" pitchFamily="2" charset="2"/>
              <a:buChar char="ü"/>
            </a:pPr>
            <a:r>
              <a:rPr lang="en-GB" sz="1000" dirty="0">
                <a:solidFill>
                  <a:schemeClr val="tx2"/>
                </a:solidFill>
              </a:rPr>
              <a:t>Management and monitoring of existing identified risks conducted in accordance with ICB risk management policy</a:t>
            </a:r>
          </a:p>
          <a:p>
            <a:pPr marL="171450" indent="-171450" algn="l">
              <a:buFont typeface="Wingdings" panose="05000000000000000000" pitchFamily="2" charset="2"/>
              <a:buChar char="ü"/>
            </a:pPr>
            <a:r>
              <a:rPr lang="en-GB" sz="1000" dirty="0">
                <a:solidFill>
                  <a:schemeClr val="tx2"/>
                </a:solidFill>
              </a:rPr>
              <a:t>Local functional groups assume responsibility with any reporting requirements met to agreed forum, group or committee</a:t>
            </a:r>
          </a:p>
        </p:txBody>
      </p:sp>
      <p:sp>
        <p:nvSpPr>
          <p:cNvPr id="34" name="Flowchart: Process 33">
            <a:extLst>
              <a:ext uri="{FF2B5EF4-FFF2-40B4-BE49-F238E27FC236}">
                <a16:creationId xmlns:a16="http://schemas.microsoft.com/office/drawing/2014/main" id="{1F608B1D-9E40-A875-A64F-A0186CF68F59}"/>
              </a:ext>
            </a:extLst>
          </p:cNvPr>
          <p:cNvSpPr/>
          <p:nvPr/>
        </p:nvSpPr>
        <p:spPr>
          <a:xfrm>
            <a:off x="4706892" y="3854168"/>
            <a:ext cx="1620837" cy="64080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a:t>Confirm timeframe for monitoring and reporting arrangements </a:t>
            </a:r>
          </a:p>
        </p:txBody>
      </p:sp>
      <p:cxnSp>
        <p:nvCxnSpPr>
          <p:cNvPr id="38" name="Straight Arrow Connector 37">
            <a:extLst>
              <a:ext uri="{FF2B5EF4-FFF2-40B4-BE49-F238E27FC236}">
                <a16:creationId xmlns:a16="http://schemas.microsoft.com/office/drawing/2014/main" id="{54C278AB-88C1-C253-1FD6-FE4ACEA50676}"/>
              </a:ext>
            </a:extLst>
          </p:cNvPr>
          <p:cNvCxnSpPr>
            <a:cxnSpLocks/>
            <a:stCxn id="10" idx="3"/>
            <a:endCxn id="34" idx="1"/>
          </p:cNvCxnSpPr>
          <p:nvPr/>
        </p:nvCxnSpPr>
        <p:spPr>
          <a:xfrm>
            <a:off x="4278200" y="4174568"/>
            <a:ext cx="42869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CC056F9A-F61B-9369-45DE-E31095CD9EFC}"/>
              </a:ext>
            </a:extLst>
          </p:cNvPr>
          <p:cNvCxnSpPr>
            <a:cxnSpLocks/>
            <a:stCxn id="34" idx="2"/>
            <a:endCxn id="25" idx="0"/>
          </p:cNvCxnSpPr>
          <p:nvPr/>
        </p:nvCxnSpPr>
        <p:spPr>
          <a:xfrm flipH="1">
            <a:off x="5517310" y="4494968"/>
            <a:ext cx="1" cy="1626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AF921BE2-4967-A37E-6200-D9CFD995BBA8}"/>
              </a:ext>
            </a:extLst>
          </p:cNvPr>
          <p:cNvCxnSpPr>
            <a:cxnSpLocks/>
            <a:stCxn id="25" idx="2"/>
            <a:endCxn id="47" idx="0"/>
          </p:cNvCxnSpPr>
          <p:nvPr/>
        </p:nvCxnSpPr>
        <p:spPr>
          <a:xfrm>
            <a:off x="5517310" y="5298425"/>
            <a:ext cx="0" cy="1653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7" name="Flowchart: Decision 46">
            <a:extLst>
              <a:ext uri="{FF2B5EF4-FFF2-40B4-BE49-F238E27FC236}">
                <a16:creationId xmlns:a16="http://schemas.microsoft.com/office/drawing/2014/main" id="{03BF1A10-4F1C-B6D3-DE50-0118DDB9F805}"/>
              </a:ext>
            </a:extLst>
          </p:cNvPr>
          <p:cNvSpPr/>
          <p:nvPr/>
        </p:nvSpPr>
        <p:spPr>
          <a:xfrm>
            <a:off x="4863877" y="5463726"/>
            <a:ext cx="1306865" cy="640799"/>
          </a:xfrm>
          <a:prstGeom prst="flowChartDecision">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GB" sz="900" dirty="0">
                <a:solidFill>
                  <a:schemeClr val="tx1"/>
                </a:solidFill>
              </a:rPr>
              <a:t>Review to close?</a:t>
            </a:r>
          </a:p>
        </p:txBody>
      </p:sp>
      <p:sp>
        <p:nvSpPr>
          <p:cNvPr id="48" name="TextBox 47">
            <a:extLst>
              <a:ext uri="{FF2B5EF4-FFF2-40B4-BE49-F238E27FC236}">
                <a16:creationId xmlns:a16="http://schemas.microsoft.com/office/drawing/2014/main" id="{A448B666-83D9-7AA1-2905-18E09181BAB9}"/>
              </a:ext>
            </a:extLst>
          </p:cNvPr>
          <p:cNvSpPr txBox="1"/>
          <p:nvPr/>
        </p:nvSpPr>
        <p:spPr>
          <a:xfrm>
            <a:off x="6170331" y="5572145"/>
            <a:ext cx="404278" cy="246221"/>
          </a:xfrm>
          <a:prstGeom prst="rect">
            <a:avLst/>
          </a:prstGeom>
          <a:noFill/>
        </p:spPr>
        <p:txBody>
          <a:bodyPr wrap="none" rtlCol="0">
            <a:spAutoFit/>
          </a:bodyPr>
          <a:lstStyle/>
          <a:p>
            <a:r>
              <a:rPr lang="en-GB" sz="1000" dirty="0"/>
              <a:t>Yes</a:t>
            </a:r>
          </a:p>
        </p:txBody>
      </p:sp>
      <p:sp>
        <p:nvSpPr>
          <p:cNvPr id="49" name="TextBox 48">
            <a:extLst>
              <a:ext uri="{FF2B5EF4-FFF2-40B4-BE49-F238E27FC236}">
                <a16:creationId xmlns:a16="http://schemas.microsoft.com/office/drawing/2014/main" id="{518E61D2-3169-FB1E-B12B-A7F48FE1CCAC}"/>
              </a:ext>
            </a:extLst>
          </p:cNvPr>
          <p:cNvSpPr txBox="1"/>
          <p:nvPr/>
        </p:nvSpPr>
        <p:spPr>
          <a:xfrm>
            <a:off x="5495854" y="6104524"/>
            <a:ext cx="348172" cy="246221"/>
          </a:xfrm>
          <a:prstGeom prst="rect">
            <a:avLst/>
          </a:prstGeom>
          <a:noFill/>
        </p:spPr>
        <p:txBody>
          <a:bodyPr wrap="none" rtlCol="0">
            <a:spAutoFit/>
          </a:bodyPr>
          <a:lstStyle/>
          <a:p>
            <a:r>
              <a:rPr lang="en-GB" sz="1000" dirty="0"/>
              <a:t>No</a:t>
            </a:r>
          </a:p>
        </p:txBody>
      </p:sp>
      <p:cxnSp>
        <p:nvCxnSpPr>
          <p:cNvPr id="50" name="Straight Arrow Connector 49">
            <a:extLst>
              <a:ext uri="{FF2B5EF4-FFF2-40B4-BE49-F238E27FC236}">
                <a16:creationId xmlns:a16="http://schemas.microsoft.com/office/drawing/2014/main" id="{09488D3D-EDB7-3A90-FBE7-5415DD16244B}"/>
              </a:ext>
            </a:extLst>
          </p:cNvPr>
          <p:cNvCxnSpPr>
            <a:cxnSpLocks/>
            <a:stCxn id="47" idx="2"/>
            <a:endCxn id="53" idx="2"/>
          </p:cNvCxnSpPr>
          <p:nvPr/>
        </p:nvCxnSpPr>
        <p:spPr>
          <a:xfrm rot="5400000">
            <a:off x="4492546" y="5079761"/>
            <a:ext cx="1" cy="2049528"/>
          </a:xfrm>
          <a:prstGeom prst="bentConnector3">
            <a:avLst>
              <a:gd name="adj1" fmla="val 2286010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53" name="Flowchart: Process 52">
            <a:extLst>
              <a:ext uri="{FF2B5EF4-FFF2-40B4-BE49-F238E27FC236}">
                <a16:creationId xmlns:a16="http://schemas.microsoft.com/office/drawing/2014/main" id="{2C38A18A-B280-8112-331B-4CF88ED4C57A}"/>
              </a:ext>
            </a:extLst>
          </p:cNvPr>
          <p:cNvSpPr/>
          <p:nvPr/>
        </p:nvSpPr>
        <p:spPr>
          <a:xfrm>
            <a:off x="2657363" y="5463726"/>
            <a:ext cx="1620837" cy="640800"/>
          </a:xfrm>
          <a:prstGeom prst="flowChartProcess">
            <a:avLst/>
          </a:prstGeom>
        </p:spPr>
        <p:style>
          <a:lnRef idx="2">
            <a:schemeClr val="accent5"/>
          </a:lnRef>
          <a:fillRef idx="1">
            <a:schemeClr val="lt1"/>
          </a:fillRef>
          <a:effectRef idx="0">
            <a:schemeClr val="accent5"/>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GB" sz="1000" b="1" dirty="0"/>
              <a:t>Continued monitoring and action against risk mitigations</a:t>
            </a:r>
          </a:p>
        </p:txBody>
      </p:sp>
      <p:cxnSp>
        <p:nvCxnSpPr>
          <p:cNvPr id="55" name="Straight Arrow Connector 49">
            <a:extLst>
              <a:ext uri="{FF2B5EF4-FFF2-40B4-BE49-F238E27FC236}">
                <a16:creationId xmlns:a16="http://schemas.microsoft.com/office/drawing/2014/main" id="{DE0D268B-9EAE-BE4F-460D-C504DB9954F1}"/>
              </a:ext>
            </a:extLst>
          </p:cNvPr>
          <p:cNvCxnSpPr>
            <a:cxnSpLocks/>
            <a:stCxn id="53" idx="0"/>
            <a:endCxn id="25" idx="1"/>
          </p:cNvCxnSpPr>
          <p:nvPr/>
        </p:nvCxnSpPr>
        <p:spPr>
          <a:xfrm rot="5400000" flipH="1" flipV="1">
            <a:off x="3844486" y="4601322"/>
            <a:ext cx="485701" cy="1239109"/>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019A4A79-2A95-5FC7-29EA-CA4382B8BFD7}"/>
              </a:ext>
            </a:extLst>
          </p:cNvPr>
          <p:cNvCxnSpPr>
            <a:cxnSpLocks/>
            <a:stCxn id="47" idx="3"/>
            <a:endCxn id="29" idx="1"/>
          </p:cNvCxnSpPr>
          <p:nvPr/>
        </p:nvCxnSpPr>
        <p:spPr>
          <a:xfrm flipV="1">
            <a:off x="6170742" y="5784124"/>
            <a:ext cx="585677" cy="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3420D4CE-A481-7412-4364-74D5C0884491}"/>
              </a:ext>
            </a:extLst>
          </p:cNvPr>
          <p:cNvCxnSpPr>
            <a:cxnSpLocks/>
            <a:stCxn id="32" idx="1"/>
            <a:endCxn id="34" idx="3"/>
          </p:cNvCxnSpPr>
          <p:nvPr/>
        </p:nvCxnSpPr>
        <p:spPr>
          <a:xfrm flipH="1">
            <a:off x="6327729" y="4174568"/>
            <a:ext cx="810417"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71" name="Flowchart: Process 70">
            <a:extLst>
              <a:ext uri="{FF2B5EF4-FFF2-40B4-BE49-F238E27FC236}">
                <a16:creationId xmlns:a16="http://schemas.microsoft.com/office/drawing/2014/main" id="{DA59E126-CE1A-E0D8-7D03-C2D8D9469028}"/>
              </a:ext>
            </a:extLst>
          </p:cNvPr>
          <p:cNvSpPr/>
          <p:nvPr/>
        </p:nvSpPr>
        <p:spPr>
          <a:xfrm>
            <a:off x="9124749" y="5463723"/>
            <a:ext cx="2367825" cy="640799"/>
          </a:xfrm>
          <a:prstGeom prst="flowChartProcess">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171450" indent="-171450" algn="l">
              <a:buFont typeface="Wingdings" panose="05000000000000000000" pitchFamily="2" charset="2"/>
              <a:buChar char="ü"/>
            </a:pPr>
            <a:r>
              <a:rPr lang="en-GB" sz="1000" dirty="0">
                <a:solidFill>
                  <a:schemeClr val="tx2"/>
                </a:solidFill>
              </a:rPr>
              <a:t>Agreed to closure of risks will be undertaken through local functional review groups and reported </a:t>
            </a:r>
          </a:p>
        </p:txBody>
      </p:sp>
      <p:cxnSp>
        <p:nvCxnSpPr>
          <p:cNvPr id="72" name="Straight Connector 71">
            <a:extLst>
              <a:ext uri="{FF2B5EF4-FFF2-40B4-BE49-F238E27FC236}">
                <a16:creationId xmlns:a16="http://schemas.microsoft.com/office/drawing/2014/main" id="{E481BE82-E205-C4E4-2FB0-711BC9B3FAB1}"/>
              </a:ext>
            </a:extLst>
          </p:cNvPr>
          <p:cNvCxnSpPr>
            <a:cxnSpLocks/>
            <a:stCxn id="71" idx="1"/>
            <a:endCxn id="29" idx="3"/>
          </p:cNvCxnSpPr>
          <p:nvPr/>
        </p:nvCxnSpPr>
        <p:spPr>
          <a:xfrm flipH="1">
            <a:off x="8377256" y="5784123"/>
            <a:ext cx="747493" cy="1"/>
          </a:xfrm>
          <a:prstGeom prst="line">
            <a:avLst/>
          </a:prstGeom>
          <a:ln>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3244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E9A6E8-F199-2467-6727-BE6710E809A3}"/>
              </a:ext>
            </a:extLst>
          </p:cNvPr>
          <p:cNvSpPr>
            <a:spLocks noGrp="1"/>
          </p:cNvSpPr>
          <p:nvPr>
            <p:ph type="title"/>
          </p:nvPr>
        </p:nvSpPr>
        <p:spPr/>
        <p:txBody>
          <a:bodyPr anchor="t"/>
          <a:lstStyle/>
          <a:p>
            <a:r>
              <a:rPr lang="en-GB" dirty="0"/>
              <a:t>Appendix A: QIA kanban board</a:t>
            </a:r>
          </a:p>
        </p:txBody>
      </p:sp>
      <p:sp>
        <p:nvSpPr>
          <p:cNvPr id="4" name="Slide Number Placeholder 3">
            <a:extLst>
              <a:ext uri="{FF2B5EF4-FFF2-40B4-BE49-F238E27FC236}">
                <a16:creationId xmlns:a16="http://schemas.microsoft.com/office/drawing/2014/main" id="{95D38D90-B7FA-B46F-27D2-35E9ED62D14D}"/>
              </a:ext>
            </a:extLst>
          </p:cNvPr>
          <p:cNvSpPr>
            <a:spLocks noGrp="1"/>
          </p:cNvSpPr>
          <p:nvPr>
            <p:ph type="sldNum" sz="quarter" idx="12"/>
          </p:nvPr>
        </p:nvSpPr>
        <p:spPr/>
        <p:txBody>
          <a:bodyPr/>
          <a:lstStyle/>
          <a:p>
            <a:fld id="{507B77E4-D16E-4E80-BECE-B10ACE50DA11}" type="slidenum">
              <a:rPr lang="en-GB" smtClean="0"/>
              <a:pPr/>
              <a:t>7</a:t>
            </a:fld>
            <a:endParaRPr lang="en-GB" dirty="0"/>
          </a:p>
        </p:txBody>
      </p:sp>
      <p:pic>
        <p:nvPicPr>
          <p:cNvPr id="6" name="Picture 5">
            <a:extLst>
              <a:ext uri="{FF2B5EF4-FFF2-40B4-BE49-F238E27FC236}">
                <a16:creationId xmlns:a16="http://schemas.microsoft.com/office/drawing/2014/main" id="{9B86FD4B-49FB-20AD-9B83-3B2BC7C9C28E}"/>
              </a:ext>
            </a:extLst>
          </p:cNvPr>
          <p:cNvPicPr>
            <a:picLocks noChangeAspect="1"/>
          </p:cNvPicPr>
          <p:nvPr/>
        </p:nvPicPr>
        <p:blipFill>
          <a:blip r:embed="rId2"/>
          <a:stretch>
            <a:fillRect/>
          </a:stretch>
        </p:blipFill>
        <p:spPr>
          <a:xfrm>
            <a:off x="1070654" y="1498349"/>
            <a:ext cx="10687599" cy="4858000"/>
          </a:xfrm>
          <a:prstGeom prst="rect">
            <a:avLst/>
          </a:prstGeom>
        </p:spPr>
      </p:pic>
    </p:spTree>
    <p:extLst>
      <p:ext uri="{BB962C8B-B14F-4D97-AF65-F5344CB8AC3E}">
        <p14:creationId xmlns:p14="http://schemas.microsoft.com/office/powerpoint/2010/main" val="2168443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BCB57-4730-9B0C-448B-AFE0C90CDBEC}"/>
              </a:ext>
            </a:extLst>
          </p:cNvPr>
          <p:cNvSpPr>
            <a:spLocks noGrp="1"/>
          </p:cNvSpPr>
          <p:nvPr>
            <p:ph type="title"/>
          </p:nvPr>
        </p:nvSpPr>
        <p:spPr/>
        <p:txBody>
          <a:bodyPr anchor="t"/>
          <a:lstStyle/>
          <a:p>
            <a:r>
              <a:rPr lang="en-GB" dirty="0"/>
              <a:t>Appendix B: QIA reporting dashboard</a:t>
            </a:r>
          </a:p>
        </p:txBody>
      </p:sp>
      <p:sp>
        <p:nvSpPr>
          <p:cNvPr id="4" name="Slide Number Placeholder 3">
            <a:extLst>
              <a:ext uri="{FF2B5EF4-FFF2-40B4-BE49-F238E27FC236}">
                <a16:creationId xmlns:a16="http://schemas.microsoft.com/office/drawing/2014/main" id="{CD3C7B78-47E7-2403-306B-BF33D7D01380}"/>
              </a:ext>
            </a:extLst>
          </p:cNvPr>
          <p:cNvSpPr>
            <a:spLocks noGrp="1"/>
          </p:cNvSpPr>
          <p:nvPr>
            <p:ph type="sldNum" sz="quarter" idx="12"/>
          </p:nvPr>
        </p:nvSpPr>
        <p:spPr/>
        <p:txBody>
          <a:bodyPr/>
          <a:lstStyle/>
          <a:p>
            <a:fld id="{507B77E4-D16E-4E80-BECE-B10ACE50DA11}" type="slidenum">
              <a:rPr lang="en-GB" smtClean="0"/>
              <a:pPr/>
              <a:t>8</a:t>
            </a:fld>
            <a:endParaRPr lang="en-GB" dirty="0"/>
          </a:p>
        </p:txBody>
      </p:sp>
      <p:pic>
        <p:nvPicPr>
          <p:cNvPr id="6" name="Picture 5">
            <a:extLst>
              <a:ext uri="{FF2B5EF4-FFF2-40B4-BE49-F238E27FC236}">
                <a16:creationId xmlns:a16="http://schemas.microsoft.com/office/drawing/2014/main" id="{72622AFD-8E7E-FD3E-E669-0687E2CCA9F5}"/>
              </a:ext>
            </a:extLst>
          </p:cNvPr>
          <p:cNvPicPr>
            <a:picLocks noChangeAspect="1"/>
          </p:cNvPicPr>
          <p:nvPr/>
        </p:nvPicPr>
        <p:blipFill>
          <a:blip r:embed="rId2"/>
          <a:stretch>
            <a:fillRect/>
          </a:stretch>
        </p:blipFill>
        <p:spPr>
          <a:xfrm>
            <a:off x="1379538" y="1557338"/>
            <a:ext cx="8414808" cy="4791617"/>
          </a:xfrm>
          <a:prstGeom prst="rect">
            <a:avLst/>
          </a:prstGeom>
        </p:spPr>
      </p:pic>
    </p:spTree>
    <p:extLst>
      <p:ext uri="{BB962C8B-B14F-4D97-AF65-F5344CB8AC3E}">
        <p14:creationId xmlns:p14="http://schemas.microsoft.com/office/powerpoint/2010/main" val="18334266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9" name="Straight Connector 68">
            <a:extLst>
              <a:ext uri="{FF2B5EF4-FFF2-40B4-BE49-F238E27FC236}">
                <a16:creationId xmlns:a16="http://schemas.microsoft.com/office/drawing/2014/main" id="{8E3ADB95-B5A3-8211-8336-D4BA3D4E7990}"/>
              </a:ext>
            </a:extLst>
          </p:cNvPr>
          <p:cNvCxnSpPr>
            <a:cxnSpLocks/>
            <a:stCxn id="41" idx="2"/>
            <a:endCxn id="78" idx="0"/>
          </p:cNvCxnSpPr>
          <p:nvPr/>
        </p:nvCxnSpPr>
        <p:spPr>
          <a:xfrm>
            <a:off x="9225287" y="4101637"/>
            <a:ext cx="0" cy="2560408"/>
          </a:xfrm>
          <a:prstGeom prst="line">
            <a:avLst/>
          </a:prstGeom>
          <a:ln w="28575" cap="flat" cmpd="sng" algn="ctr">
            <a:solidFill>
              <a:srgbClr val="A2B3C9"/>
            </a:solidFill>
            <a:prstDash val="sysDot"/>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8" name="Arrow: Right 57">
            <a:extLst>
              <a:ext uri="{FF2B5EF4-FFF2-40B4-BE49-F238E27FC236}">
                <a16:creationId xmlns:a16="http://schemas.microsoft.com/office/drawing/2014/main" id="{AB464508-A6D1-33F1-49B2-9B99D44BAC73}"/>
              </a:ext>
            </a:extLst>
          </p:cNvPr>
          <p:cNvSpPr/>
          <p:nvPr/>
        </p:nvSpPr>
        <p:spPr>
          <a:xfrm>
            <a:off x="8932983" y="2218375"/>
            <a:ext cx="2522624" cy="1115709"/>
          </a:xfrm>
          <a:prstGeom prst="rightArrow">
            <a:avLst/>
          </a:prstGeom>
          <a:gradFill flip="none" rotWithShape="1">
            <a:gsLst>
              <a:gs pos="87000">
                <a:schemeClr val="accent1">
                  <a:lumMod val="5000"/>
                  <a:lumOff val="95000"/>
                </a:schemeClr>
              </a:gs>
              <a:gs pos="100000">
                <a:schemeClr val="bg1"/>
              </a:gs>
              <a:gs pos="19000">
                <a:srgbClr val="92D050"/>
              </a:gs>
              <a:gs pos="100000">
                <a:schemeClr val="bg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p>
        </p:txBody>
      </p:sp>
      <p:sp>
        <p:nvSpPr>
          <p:cNvPr id="59" name="Oval 58">
            <a:extLst>
              <a:ext uri="{FF2B5EF4-FFF2-40B4-BE49-F238E27FC236}">
                <a16:creationId xmlns:a16="http://schemas.microsoft.com/office/drawing/2014/main" id="{5FE3EDB1-8E45-F1FF-1C05-BAD84C924CCE}"/>
              </a:ext>
            </a:extLst>
          </p:cNvPr>
          <p:cNvSpPr/>
          <p:nvPr/>
        </p:nvSpPr>
        <p:spPr>
          <a:xfrm>
            <a:off x="7349023" y="1815414"/>
            <a:ext cx="1979485" cy="1979485"/>
          </a:xfrm>
          <a:prstGeom prst="ellipse">
            <a:avLst/>
          </a:prstGeom>
          <a:solidFill>
            <a:srgbClr val="FFFFFF"/>
          </a:solidFill>
          <a:ln w="12700" cap="flat" cmpd="sng" algn="ctr">
            <a:solidFill>
              <a:schemeClr val="bg1"/>
            </a:solidFill>
            <a:prstDash val="solid"/>
            <a:miter lim="800000"/>
          </a:ln>
          <a:effectLst/>
        </p:spPr>
        <p:txBody>
          <a:bodyPr lIns="35999" rIns="35999" rtlCol="0" anchor="ctr"/>
          <a:lstStyle/>
          <a:p>
            <a:pPr algn="ctr" defTabSz="914309">
              <a:defRPr/>
            </a:pPr>
            <a:endParaRPr lang="en-GB" sz="1100" kern="0">
              <a:solidFill>
                <a:srgbClr val="000000"/>
              </a:solidFill>
              <a:latin typeface="Arial" panose="020B0604020202020204"/>
            </a:endParaRPr>
          </a:p>
        </p:txBody>
      </p:sp>
      <p:sp>
        <p:nvSpPr>
          <p:cNvPr id="55" name="Arrow: Striped Right 54">
            <a:extLst>
              <a:ext uri="{FF2B5EF4-FFF2-40B4-BE49-F238E27FC236}">
                <a16:creationId xmlns:a16="http://schemas.microsoft.com/office/drawing/2014/main" id="{1E42A6CD-7109-B57A-77E9-02528BC05B5A}"/>
              </a:ext>
            </a:extLst>
          </p:cNvPr>
          <p:cNvSpPr/>
          <p:nvPr/>
        </p:nvSpPr>
        <p:spPr>
          <a:xfrm>
            <a:off x="1081013" y="2264367"/>
            <a:ext cx="1721027" cy="1114020"/>
          </a:xfrm>
          <a:prstGeom prst="stripedRightArrow">
            <a:avLst>
              <a:gd name="adj1" fmla="val 50000"/>
              <a:gd name="adj2" fmla="val 50000"/>
            </a:avLst>
          </a:prstGeom>
          <a:solidFill>
            <a:srgbClr val="0580A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p>
        </p:txBody>
      </p:sp>
      <p:sp>
        <p:nvSpPr>
          <p:cNvPr id="32" name="Arrow: Right 31">
            <a:extLst>
              <a:ext uri="{FF2B5EF4-FFF2-40B4-BE49-F238E27FC236}">
                <a16:creationId xmlns:a16="http://schemas.microsoft.com/office/drawing/2014/main" id="{151D2847-96D7-2735-0590-6136905E1A7A}"/>
              </a:ext>
            </a:extLst>
          </p:cNvPr>
          <p:cNvSpPr/>
          <p:nvPr/>
        </p:nvSpPr>
        <p:spPr>
          <a:xfrm>
            <a:off x="2962945" y="3661436"/>
            <a:ext cx="7625359" cy="367367"/>
          </a:xfrm>
          <a:prstGeom prst="rightArrow">
            <a:avLst>
              <a:gd name="adj1" fmla="val 67262"/>
              <a:gd name="adj2" fmla="val 67262"/>
            </a:avLst>
          </a:prstGeom>
          <a:solidFill>
            <a:srgbClr val="658DA7">
              <a:alpha val="80000"/>
            </a:srgbClr>
          </a:solidFill>
          <a:ln w="12700" cap="flat" cmpd="sng" algn="ctr">
            <a:noFill/>
            <a:prstDash val="solid"/>
            <a:miter lim="800000"/>
          </a:ln>
          <a:effectLst/>
        </p:spPr>
        <p:txBody>
          <a:bodyPr rtlCol="0" anchor="ctr"/>
          <a:lstStyle/>
          <a:p>
            <a:pPr algn="ctr" defTabSz="914309">
              <a:defRPr/>
            </a:pPr>
            <a:endParaRPr lang="en-GB" sz="1100" kern="0">
              <a:solidFill>
                <a:srgbClr val="0580A7"/>
              </a:solidFill>
              <a:latin typeface="Arial" panose="020B0604020202020204"/>
            </a:endParaRPr>
          </a:p>
        </p:txBody>
      </p:sp>
      <p:sp>
        <p:nvSpPr>
          <p:cNvPr id="2" name="Content Placeholder 1">
            <a:extLst>
              <a:ext uri="{FF2B5EF4-FFF2-40B4-BE49-F238E27FC236}">
                <a16:creationId xmlns:a16="http://schemas.microsoft.com/office/drawing/2014/main" id="{BBCA91D8-FCDA-3B66-37BA-F7680FCAA3BA}"/>
              </a:ext>
            </a:extLst>
          </p:cNvPr>
          <p:cNvSpPr>
            <a:spLocks noGrp="1"/>
          </p:cNvSpPr>
          <p:nvPr>
            <p:ph idx="18"/>
          </p:nvPr>
        </p:nvSpPr>
        <p:spPr>
          <a:xfrm>
            <a:off x="632763" y="1443897"/>
            <a:ext cx="10358458" cy="729967"/>
          </a:xfrm>
        </p:spPr>
        <p:txBody>
          <a:bodyPr vert="horz" lIns="0" tIns="0" rIns="0" bIns="0" numCol="1" spcCol="204588" rtlCol="0" anchor="t">
            <a:noAutofit/>
          </a:bodyPr>
          <a:lstStyle/>
          <a:p>
            <a:pPr marL="0" indent="0" algn="just">
              <a:buNone/>
            </a:pPr>
            <a:r>
              <a:rPr lang="en-GB" sz="1100" dirty="0"/>
              <a:t>Appropriate use of tools and documentation throughout the lifecycle has been determined to provide clarity on the minimum set guidance on what may be required at each stage. Applicable tools are categorised based on how they support specific outcomes for each stage.  </a:t>
            </a:r>
          </a:p>
        </p:txBody>
      </p:sp>
      <p:sp>
        <p:nvSpPr>
          <p:cNvPr id="43" name="TextBox 42">
            <a:extLst>
              <a:ext uri="{FF2B5EF4-FFF2-40B4-BE49-F238E27FC236}">
                <a16:creationId xmlns:a16="http://schemas.microsoft.com/office/drawing/2014/main" id="{ABAC06C6-7FE4-6271-B078-20F492867EFD}"/>
              </a:ext>
            </a:extLst>
          </p:cNvPr>
          <p:cNvSpPr txBox="1"/>
          <p:nvPr/>
        </p:nvSpPr>
        <p:spPr>
          <a:xfrm>
            <a:off x="309228" y="3661435"/>
            <a:ext cx="2402527" cy="400006"/>
          </a:xfrm>
          <a:prstGeom prst="rect">
            <a:avLst/>
          </a:prstGeom>
          <a:noFill/>
        </p:spPr>
        <p:txBody>
          <a:bodyPr wrap="square">
            <a:spAutoFit/>
          </a:bodyPr>
          <a:lstStyle/>
          <a:p>
            <a:pPr algn="r" defTabSz="914309">
              <a:defRPr/>
            </a:pPr>
            <a:r>
              <a:rPr lang="en-GB" sz="1000" b="1" i="1" kern="0">
                <a:latin typeface="Arial" panose="020B0604020202020204"/>
              </a:rPr>
              <a:t>Gateway check points denoted throughout cycle</a:t>
            </a:r>
          </a:p>
        </p:txBody>
      </p:sp>
      <p:grpSp>
        <p:nvGrpSpPr>
          <p:cNvPr id="5" name="Group 4">
            <a:extLst>
              <a:ext uri="{FF2B5EF4-FFF2-40B4-BE49-F238E27FC236}">
                <a16:creationId xmlns:a16="http://schemas.microsoft.com/office/drawing/2014/main" id="{D9ACEE5B-5A3A-C9E1-589E-54B32D8951D0}"/>
              </a:ext>
            </a:extLst>
          </p:cNvPr>
          <p:cNvGrpSpPr/>
          <p:nvPr/>
        </p:nvGrpSpPr>
        <p:grpSpPr>
          <a:xfrm>
            <a:off x="2981293" y="1906972"/>
            <a:ext cx="6245407" cy="1808231"/>
            <a:chOff x="389702" y="1442649"/>
            <a:chExt cx="6245588" cy="1808283"/>
          </a:xfrm>
          <a:effectLst>
            <a:outerShdw blurRad="50800" dist="38100" dir="2700000" algn="tl" rotWithShape="0">
              <a:prstClr val="black">
                <a:alpha val="40000"/>
              </a:prstClr>
            </a:outerShdw>
          </a:effectLst>
        </p:grpSpPr>
        <p:sp>
          <p:nvSpPr>
            <p:cNvPr id="7" name="Block Arc 6">
              <a:extLst>
                <a:ext uri="{FF2B5EF4-FFF2-40B4-BE49-F238E27FC236}">
                  <a16:creationId xmlns:a16="http://schemas.microsoft.com/office/drawing/2014/main" id="{9734554A-DE87-DA72-1608-A67CA8B5A44E}"/>
                </a:ext>
              </a:extLst>
            </p:cNvPr>
            <p:cNvSpPr/>
            <p:nvPr/>
          </p:nvSpPr>
          <p:spPr>
            <a:xfrm>
              <a:off x="1874072" y="1450932"/>
              <a:ext cx="1800000" cy="1800000"/>
            </a:xfrm>
            <a:prstGeom prst="blockArc">
              <a:avLst>
                <a:gd name="adj1" fmla="val 10800000"/>
                <a:gd name="adj2" fmla="val 21599999"/>
                <a:gd name="adj3" fmla="val 17912"/>
              </a:avLst>
            </a:prstGeom>
            <a:solidFill>
              <a:srgbClr val="5384A5">
                <a:alpha val="80000"/>
              </a:srgbClr>
            </a:solidFill>
            <a:ln w="12700" cap="flat" cmpd="sng" algn="ctr">
              <a:noFill/>
              <a:prstDash val="solid"/>
              <a:miter lim="800000"/>
            </a:ln>
            <a:effectLst/>
          </p:spPr>
          <p:txBody>
            <a:bodyPr rtlCol="0" anchor="ctr"/>
            <a:lstStyle/>
            <a:p>
              <a:pPr algn="ctr" defTabSz="914309">
                <a:defRPr/>
              </a:pPr>
              <a:endParaRPr lang="en-GB" sz="1400" kern="0">
                <a:solidFill>
                  <a:srgbClr val="000000"/>
                </a:solidFill>
                <a:latin typeface="Arial" panose="020B0604020202020204"/>
              </a:endParaRPr>
            </a:p>
          </p:txBody>
        </p:sp>
        <p:sp>
          <p:nvSpPr>
            <p:cNvPr id="8" name="Block Arc 7">
              <a:extLst>
                <a:ext uri="{FF2B5EF4-FFF2-40B4-BE49-F238E27FC236}">
                  <a16:creationId xmlns:a16="http://schemas.microsoft.com/office/drawing/2014/main" id="{9F2FF7BA-B72D-08ED-255C-08F19EB0ABEC}"/>
                </a:ext>
              </a:extLst>
            </p:cNvPr>
            <p:cNvSpPr/>
            <p:nvPr/>
          </p:nvSpPr>
          <p:spPr>
            <a:xfrm rot="10800000">
              <a:off x="3353572" y="1442649"/>
              <a:ext cx="1800000" cy="1800000"/>
            </a:xfrm>
            <a:prstGeom prst="blockArc">
              <a:avLst>
                <a:gd name="adj1" fmla="val 10800000"/>
                <a:gd name="adj2" fmla="val 21599994"/>
                <a:gd name="adj3" fmla="val 17518"/>
              </a:avLst>
            </a:prstGeom>
            <a:solidFill>
              <a:srgbClr val="5384A5">
                <a:alpha val="80000"/>
              </a:srgbClr>
            </a:solidFill>
            <a:ln w="12700" cap="flat" cmpd="sng" algn="ctr">
              <a:noFill/>
              <a:prstDash val="solid"/>
              <a:miter lim="800000"/>
            </a:ln>
            <a:effectLst/>
          </p:spPr>
          <p:txBody>
            <a:bodyPr rtlCol="0" anchor="ctr"/>
            <a:lstStyle/>
            <a:p>
              <a:pPr algn="ctr" defTabSz="914309">
                <a:defRPr/>
              </a:pPr>
              <a:endParaRPr lang="en-GB" sz="1400" kern="0">
                <a:solidFill>
                  <a:srgbClr val="000000"/>
                </a:solidFill>
                <a:latin typeface="Arial" panose="020B0604020202020204"/>
              </a:endParaRPr>
            </a:p>
          </p:txBody>
        </p:sp>
        <p:sp>
          <p:nvSpPr>
            <p:cNvPr id="9" name="Block Arc 8">
              <a:extLst>
                <a:ext uri="{FF2B5EF4-FFF2-40B4-BE49-F238E27FC236}">
                  <a16:creationId xmlns:a16="http://schemas.microsoft.com/office/drawing/2014/main" id="{29F15001-99E5-2FA3-2F37-1822527D89A4}"/>
                </a:ext>
              </a:extLst>
            </p:cNvPr>
            <p:cNvSpPr/>
            <p:nvPr/>
          </p:nvSpPr>
          <p:spPr>
            <a:xfrm>
              <a:off x="4835290" y="1450932"/>
              <a:ext cx="1800000" cy="1800000"/>
            </a:xfrm>
            <a:prstGeom prst="blockArc">
              <a:avLst>
                <a:gd name="adj1" fmla="val 10800000"/>
                <a:gd name="adj2" fmla="val 21599999"/>
                <a:gd name="adj3" fmla="val 17912"/>
              </a:avLst>
            </a:prstGeom>
            <a:solidFill>
              <a:srgbClr val="5384A5">
                <a:alpha val="80000"/>
              </a:srgbClr>
            </a:solidFill>
            <a:ln w="12700" cap="flat" cmpd="sng" algn="ctr">
              <a:noFill/>
              <a:prstDash val="solid"/>
              <a:miter lim="800000"/>
            </a:ln>
            <a:effectLst/>
          </p:spPr>
          <p:txBody>
            <a:bodyPr rtlCol="0" anchor="ctr"/>
            <a:lstStyle/>
            <a:p>
              <a:pPr algn="ctr" defTabSz="914309">
                <a:defRPr/>
              </a:pPr>
              <a:endParaRPr lang="en-GB" sz="1400" kern="0">
                <a:solidFill>
                  <a:srgbClr val="000000"/>
                </a:solidFill>
                <a:latin typeface="Arial" panose="020B0604020202020204"/>
              </a:endParaRPr>
            </a:p>
          </p:txBody>
        </p:sp>
        <p:sp>
          <p:nvSpPr>
            <p:cNvPr id="6" name="Block Arc 5">
              <a:extLst>
                <a:ext uri="{FF2B5EF4-FFF2-40B4-BE49-F238E27FC236}">
                  <a16:creationId xmlns:a16="http://schemas.microsoft.com/office/drawing/2014/main" id="{02B59A47-C2F5-7A80-C041-8B9880DDA752}"/>
                </a:ext>
              </a:extLst>
            </p:cNvPr>
            <p:cNvSpPr/>
            <p:nvPr/>
          </p:nvSpPr>
          <p:spPr>
            <a:xfrm rot="10800000">
              <a:off x="389702" y="1442650"/>
              <a:ext cx="1800000" cy="1800000"/>
            </a:xfrm>
            <a:prstGeom prst="blockArc">
              <a:avLst>
                <a:gd name="adj1" fmla="val 10800000"/>
                <a:gd name="adj2" fmla="val 21599994"/>
                <a:gd name="adj3" fmla="val 17518"/>
              </a:avLst>
            </a:prstGeom>
            <a:solidFill>
              <a:srgbClr val="5384A5">
                <a:alpha val="80000"/>
              </a:srgbClr>
            </a:solidFill>
            <a:ln w="12700" cap="flat" cmpd="sng" algn="ctr">
              <a:noFill/>
              <a:prstDash val="solid"/>
              <a:miter lim="800000"/>
            </a:ln>
            <a:effectLst/>
          </p:spPr>
          <p:txBody>
            <a:bodyPr rtlCol="0" anchor="ctr"/>
            <a:lstStyle/>
            <a:p>
              <a:pPr algn="ctr" defTabSz="914309">
                <a:defRPr/>
              </a:pPr>
              <a:endParaRPr lang="en-GB" sz="1400" kern="0">
                <a:solidFill>
                  <a:srgbClr val="000000"/>
                </a:solidFill>
                <a:latin typeface="Arial" panose="020B0604020202020204"/>
              </a:endParaRPr>
            </a:p>
          </p:txBody>
        </p:sp>
      </p:grpSp>
      <p:sp>
        <p:nvSpPr>
          <p:cNvPr id="19" name="Block Arc 18">
            <a:extLst>
              <a:ext uri="{FF2B5EF4-FFF2-40B4-BE49-F238E27FC236}">
                <a16:creationId xmlns:a16="http://schemas.microsoft.com/office/drawing/2014/main" id="{465A387A-B416-630A-F806-CD7032B55ED1}"/>
              </a:ext>
            </a:extLst>
          </p:cNvPr>
          <p:cNvSpPr/>
          <p:nvPr/>
        </p:nvSpPr>
        <p:spPr>
          <a:xfrm rot="10800000">
            <a:off x="4441919" y="1898168"/>
            <a:ext cx="1799948" cy="1799948"/>
          </a:xfrm>
          <a:prstGeom prst="blockArc">
            <a:avLst>
              <a:gd name="adj1" fmla="val 10800000"/>
              <a:gd name="adj2" fmla="val 21599994"/>
              <a:gd name="adj3" fmla="val 17518"/>
            </a:avLst>
          </a:prstGeom>
          <a:solidFill>
            <a:srgbClr val="B7E5EE"/>
          </a:solidFill>
          <a:ln w="12700" cap="flat" cmpd="sng" algn="ctr">
            <a:noFill/>
            <a:prstDash val="solid"/>
            <a:miter lim="800000"/>
          </a:ln>
          <a:effectLst/>
        </p:spPr>
        <p:txBody>
          <a:bodyPr rtlCol="0" anchor="ctr"/>
          <a:lstStyle/>
          <a:p>
            <a:pPr algn="ctr" defTabSz="914309">
              <a:defRPr/>
            </a:pPr>
            <a:endParaRPr lang="en-GB" sz="1400" kern="0">
              <a:solidFill>
                <a:srgbClr val="000000"/>
              </a:solidFill>
              <a:latin typeface="Arial" panose="020B0604020202020204"/>
            </a:endParaRPr>
          </a:p>
        </p:txBody>
      </p:sp>
      <p:sp>
        <p:nvSpPr>
          <p:cNvPr id="20" name="Block Arc 19">
            <a:extLst>
              <a:ext uri="{FF2B5EF4-FFF2-40B4-BE49-F238E27FC236}">
                <a16:creationId xmlns:a16="http://schemas.microsoft.com/office/drawing/2014/main" id="{5C84E9F9-0BF6-193F-BBC4-93FA9CF35070}"/>
              </a:ext>
            </a:extLst>
          </p:cNvPr>
          <p:cNvSpPr/>
          <p:nvPr/>
        </p:nvSpPr>
        <p:spPr>
          <a:xfrm>
            <a:off x="5934651" y="1905183"/>
            <a:ext cx="1799948" cy="1799948"/>
          </a:xfrm>
          <a:prstGeom prst="blockArc">
            <a:avLst>
              <a:gd name="adj1" fmla="val 10800000"/>
              <a:gd name="adj2" fmla="val 182757"/>
              <a:gd name="adj3" fmla="val 17255"/>
            </a:avLst>
          </a:prstGeom>
          <a:solidFill>
            <a:srgbClr val="B7E5EE"/>
          </a:solidFill>
          <a:ln w="12700" cap="flat" cmpd="sng" algn="ctr">
            <a:noFill/>
            <a:prstDash val="solid"/>
            <a:miter lim="800000"/>
          </a:ln>
          <a:effectLst/>
        </p:spPr>
        <p:txBody>
          <a:bodyPr rtlCol="0" anchor="ctr"/>
          <a:lstStyle/>
          <a:p>
            <a:pPr algn="ctr" defTabSz="914309">
              <a:defRPr/>
            </a:pPr>
            <a:endParaRPr lang="en-GB" sz="1400" kern="0">
              <a:solidFill>
                <a:srgbClr val="000000"/>
              </a:solidFill>
              <a:latin typeface="Arial" panose="020B0604020202020204"/>
            </a:endParaRPr>
          </a:p>
        </p:txBody>
      </p:sp>
      <p:sp>
        <p:nvSpPr>
          <p:cNvPr id="21" name="Block Arc 20">
            <a:extLst>
              <a:ext uri="{FF2B5EF4-FFF2-40B4-BE49-F238E27FC236}">
                <a16:creationId xmlns:a16="http://schemas.microsoft.com/office/drawing/2014/main" id="{9FBAA1CE-48A7-1B6F-0B45-56F46E74EB34}"/>
              </a:ext>
            </a:extLst>
          </p:cNvPr>
          <p:cNvSpPr/>
          <p:nvPr/>
        </p:nvSpPr>
        <p:spPr>
          <a:xfrm rot="10800000">
            <a:off x="7429106" y="1911562"/>
            <a:ext cx="1799948" cy="1799948"/>
          </a:xfrm>
          <a:prstGeom prst="blockArc">
            <a:avLst>
              <a:gd name="adj1" fmla="val 10800000"/>
              <a:gd name="adj2" fmla="val 21570387"/>
              <a:gd name="adj3" fmla="val 17235"/>
            </a:avLst>
          </a:prstGeom>
          <a:solidFill>
            <a:srgbClr val="B7E5EE"/>
          </a:solidFill>
          <a:ln w="12700" cap="flat" cmpd="sng" algn="ctr">
            <a:noFill/>
            <a:prstDash val="solid"/>
            <a:miter lim="800000"/>
          </a:ln>
          <a:effectLst/>
        </p:spPr>
        <p:txBody>
          <a:bodyPr rtlCol="0" anchor="ctr"/>
          <a:lstStyle/>
          <a:p>
            <a:pPr algn="ctr" defTabSz="914309">
              <a:defRPr/>
            </a:pPr>
            <a:endParaRPr lang="en-GB" sz="1400" kern="0">
              <a:solidFill>
                <a:srgbClr val="000000"/>
              </a:solidFill>
              <a:latin typeface="Arial" panose="020B0604020202020204"/>
            </a:endParaRPr>
          </a:p>
        </p:txBody>
      </p:sp>
      <p:sp>
        <p:nvSpPr>
          <p:cNvPr id="18" name="Block Arc 17">
            <a:extLst>
              <a:ext uri="{FF2B5EF4-FFF2-40B4-BE49-F238E27FC236}">
                <a16:creationId xmlns:a16="http://schemas.microsoft.com/office/drawing/2014/main" id="{5EA23228-DFE7-15F2-2BA2-C3D5601AD21F}"/>
              </a:ext>
            </a:extLst>
          </p:cNvPr>
          <p:cNvSpPr/>
          <p:nvPr/>
        </p:nvSpPr>
        <p:spPr>
          <a:xfrm>
            <a:off x="2962946" y="1908326"/>
            <a:ext cx="1799948" cy="1799948"/>
          </a:xfrm>
          <a:prstGeom prst="blockArc">
            <a:avLst>
              <a:gd name="adj1" fmla="val 10800000"/>
              <a:gd name="adj2" fmla="val 60985"/>
              <a:gd name="adj3" fmla="val 18189"/>
            </a:avLst>
          </a:prstGeom>
          <a:solidFill>
            <a:srgbClr val="B7E5EE"/>
          </a:solidFill>
          <a:ln w="12700" cap="flat" cmpd="sng" algn="ctr">
            <a:noFill/>
            <a:prstDash val="solid"/>
            <a:miter lim="800000"/>
          </a:ln>
          <a:effectLst/>
        </p:spPr>
        <p:txBody>
          <a:bodyPr rtlCol="0" anchor="ctr"/>
          <a:lstStyle/>
          <a:p>
            <a:pPr algn="ctr" defTabSz="914309">
              <a:defRPr/>
            </a:pPr>
            <a:endParaRPr lang="en-GB" sz="1400" kern="0">
              <a:solidFill>
                <a:srgbClr val="000000"/>
              </a:solidFill>
              <a:latin typeface="Arial" panose="020B0604020202020204"/>
            </a:endParaRPr>
          </a:p>
        </p:txBody>
      </p:sp>
      <p:sp>
        <p:nvSpPr>
          <p:cNvPr id="25" name="Rectangle 24">
            <a:extLst>
              <a:ext uri="{FF2B5EF4-FFF2-40B4-BE49-F238E27FC236}">
                <a16:creationId xmlns:a16="http://schemas.microsoft.com/office/drawing/2014/main" id="{B77660CA-8E2E-22D5-C942-7489274A7CD5}"/>
              </a:ext>
            </a:extLst>
          </p:cNvPr>
          <p:cNvSpPr/>
          <p:nvPr/>
        </p:nvSpPr>
        <p:spPr>
          <a:xfrm>
            <a:off x="3303636" y="2086270"/>
            <a:ext cx="1118565" cy="920824"/>
          </a:xfrm>
          <a:prstGeom prst="rect">
            <a:avLst/>
          </a:prstGeom>
          <a:noFill/>
          <a:ln w="12700" cap="flat" cmpd="sng" algn="ctr">
            <a:noFill/>
            <a:prstDash val="solid"/>
            <a:miter lim="800000"/>
          </a:ln>
          <a:effectLst/>
        </p:spPr>
        <p:txBody>
          <a:bodyPr rtlCol="0" anchor="ctr">
            <a:prstTxWarp prst="textArchUp">
              <a:avLst/>
            </a:prstTxWarp>
          </a:bodyPr>
          <a:lstStyle/>
          <a:p>
            <a:pPr algn="ctr" defTabSz="914309">
              <a:defRPr/>
            </a:pPr>
            <a:r>
              <a:rPr lang="en-GB" sz="1400" kern="0">
                <a:solidFill>
                  <a:srgbClr val="FFFFFF"/>
                </a:solidFill>
                <a:latin typeface="Arial" panose="020B0604020202020204"/>
              </a:rPr>
              <a:t>Project Controls</a:t>
            </a:r>
          </a:p>
        </p:txBody>
      </p:sp>
      <p:sp>
        <p:nvSpPr>
          <p:cNvPr id="36" name="Rectangle 35">
            <a:extLst>
              <a:ext uri="{FF2B5EF4-FFF2-40B4-BE49-F238E27FC236}">
                <a16:creationId xmlns:a16="http://schemas.microsoft.com/office/drawing/2014/main" id="{4440B14C-9AC4-225E-B3C0-FD6C6A0617B6}"/>
              </a:ext>
            </a:extLst>
          </p:cNvPr>
          <p:cNvSpPr/>
          <p:nvPr/>
        </p:nvSpPr>
        <p:spPr>
          <a:xfrm>
            <a:off x="3174729" y="2148184"/>
            <a:ext cx="1326511" cy="1422620"/>
          </a:xfrm>
          <a:prstGeom prst="rect">
            <a:avLst/>
          </a:prstGeom>
          <a:noFill/>
          <a:ln w="12700" cap="flat" cmpd="sng" algn="ctr">
            <a:noFill/>
            <a:prstDash val="solid"/>
            <a:miter lim="800000"/>
          </a:ln>
          <a:effectLst/>
        </p:spPr>
        <p:txBody>
          <a:bodyPr rtlCol="0" anchor="ctr">
            <a:prstTxWarp prst="textArchDown">
              <a:avLst/>
            </a:prstTxWarp>
          </a:bodyPr>
          <a:lstStyle/>
          <a:p>
            <a:pPr algn="ctr" defTabSz="914309">
              <a:defRPr/>
            </a:pPr>
            <a:r>
              <a:rPr lang="en-GB" sz="1400" kern="0">
                <a:solidFill>
                  <a:srgbClr val="FFFFFF"/>
                </a:solidFill>
                <a:latin typeface="Arial" panose="020B0604020202020204"/>
              </a:rPr>
              <a:t>Lifecycle</a:t>
            </a:r>
          </a:p>
        </p:txBody>
      </p:sp>
      <p:sp>
        <p:nvSpPr>
          <p:cNvPr id="3" name="Diamond 2">
            <a:extLst>
              <a:ext uri="{FF2B5EF4-FFF2-40B4-BE49-F238E27FC236}">
                <a16:creationId xmlns:a16="http://schemas.microsoft.com/office/drawing/2014/main" id="{EB1E026A-3843-2382-F40A-9C76A7536AB5}"/>
              </a:ext>
            </a:extLst>
          </p:cNvPr>
          <p:cNvSpPr/>
          <p:nvPr/>
        </p:nvSpPr>
        <p:spPr>
          <a:xfrm>
            <a:off x="2693015" y="3561778"/>
            <a:ext cx="539859" cy="539859"/>
          </a:xfrm>
          <a:prstGeom prst="diamond">
            <a:avLst/>
          </a:prstGeom>
          <a:solidFill>
            <a:srgbClr val="6CBD3A"/>
          </a:solidFill>
          <a:ln w="12700" cap="flat" cmpd="sng" algn="ctr">
            <a:noFill/>
            <a:prstDash val="solid"/>
            <a:miter lim="800000"/>
            <a:headEnd type="none" w="med" len="med"/>
            <a:tailEnd type="none" w="med" len="med"/>
          </a:ln>
          <a:effectLst>
            <a:outerShdw blurRad="50800" dist="38100" dir="2700000" algn="tl" rotWithShape="0">
              <a:prstClr val="black">
                <a:alpha val="40000"/>
              </a:prstClr>
            </a:outerShdw>
          </a:effectLst>
        </p:spPr>
        <p:txBody>
          <a:bodyPr rtlCol="0" anchor="ctr"/>
          <a:lstStyle/>
          <a:p>
            <a:pPr algn="ctr" defTabSz="914309">
              <a:defRPr/>
            </a:pPr>
            <a:r>
              <a:rPr lang="en-GB" sz="1200" b="1" kern="0">
                <a:solidFill>
                  <a:srgbClr val="FFFFFF"/>
                </a:solidFill>
                <a:latin typeface="Arial" panose="020B0604020202020204"/>
              </a:rPr>
              <a:t>0</a:t>
            </a:r>
          </a:p>
        </p:txBody>
      </p:sp>
      <p:sp>
        <p:nvSpPr>
          <p:cNvPr id="35" name="Diamond 34">
            <a:extLst>
              <a:ext uri="{FF2B5EF4-FFF2-40B4-BE49-F238E27FC236}">
                <a16:creationId xmlns:a16="http://schemas.microsoft.com/office/drawing/2014/main" id="{73B96C19-A4D7-2A3A-750A-114D5BFF9317}"/>
              </a:ext>
            </a:extLst>
          </p:cNvPr>
          <p:cNvSpPr/>
          <p:nvPr/>
        </p:nvSpPr>
        <p:spPr>
          <a:xfrm>
            <a:off x="4261427" y="3561778"/>
            <a:ext cx="539859" cy="539859"/>
          </a:xfrm>
          <a:prstGeom prst="diamond">
            <a:avLst/>
          </a:prstGeom>
          <a:solidFill>
            <a:srgbClr val="6CBD3A"/>
          </a:solidFill>
          <a:ln w="12700" cap="flat" cmpd="sng" algn="ctr">
            <a:noFill/>
            <a:prstDash val="solid"/>
            <a:miter lim="800000"/>
            <a:headEnd type="none" w="med" len="med"/>
            <a:tailEnd type="none" w="med" len="med"/>
          </a:ln>
          <a:effectLst>
            <a:outerShdw blurRad="50800" dist="38100" dir="2700000" algn="tl" rotWithShape="0">
              <a:prstClr val="black">
                <a:alpha val="40000"/>
              </a:prstClr>
            </a:outerShdw>
          </a:effectLst>
        </p:spPr>
        <p:txBody>
          <a:bodyPr rtlCol="0" anchor="ctr"/>
          <a:lstStyle/>
          <a:p>
            <a:pPr algn="ctr" defTabSz="914309">
              <a:defRPr/>
            </a:pPr>
            <a:r>
              <a:rPr lang="en-GB" sz="1200" b="1" kern="0">
                <a:solidFill>
                  <a:srgbClr val="FFFFFF"/>
                </a:solidFill>
                <a:latin typeface="Arial" panose="020B0604020202020204"/>
              </a:rPr>
              <a:t>1</a:t>
            </a:r>
          </a:p>
        </p:txBody>
      </p:sp>
      <p:sp>
        <p:nvSpPr>
          <p:cNvPr id="37" name="Diamond 36">
            <a:extLst>
              <a:ext uri="{FF2B5EF4-FFF2-40B4-BE49-F238E27FC236}">
                <a16:creationId xmlns:a16="http://schemas.microsoft.com/office/drawing/2014/main" id="{8E9AF7F6-CB44-BDDC-F8DD-6DB048C853E3}"/>
              </a:ext>
            </a:extLst>
          </p:cNvPr>
          <p:cNvSpPr/>
          <p:nvPr/>
        </p:nvSpPr>
        <p:spPr>
          <a:xfrm>
            <a:off x="5826071" y="3561778"/>
            <a:ext cx="539859" cy="539859"/>
          </a:xfrm>
          <a:prstGeom prst="diamond">
            <a:avLst/>
          </a:prstGeom>
          <a:solidFill>
            <a:srgbClr val="6CBD3A"/>
          </a:solidFill>
          <a:ln w="12700" cap="flat" cmpd="sng" algn="ctr">
            <a:noFill/>
            <a:prstDash val="solid"/>
            <a:miter lim="800000"/>
            <a:headEnd type="none" w="med" len="med"/>
            <a:tailEnd type="none" w="med" len="med"/>
          </a:ln>
          <a:effectLst>
            <a:outerShdw blurRad="50800" dist="38100" dir="2700000" algn="tl" rotWithShape="0">
              <a:prstClr val="black">
                <a:alpha val="40000"/>
              </a:prstClr>
            </a:outerShdw>
          </a:effectLst>
        </p:spPr>
        <p:txBody>
          <a:bodyPr rtlCol="0" anchor="ctr"/>
          <a:lstStyle/>
          <a:p>
            <a:pPr algn="ctr" defTabSz="914309">
              <a:defRPr/>
            </a:pPr>
            <a:r>
              <a:rPr lang="en-GB" sz="1200" b="1" kern="0">
                <a:solidFill>
                  <a:srgbClr val="FFFFFF"/>
                </a:solidFill>
                <a:latin typeface="Arial" panose="020B0604020202020204"/>
              </a:rPr>
              <a:t>2</a:t>
            </a:r>
          </a:p>
        </p:txBody>
      </p:sp>
      <p:sp>
        <p:nvSpPr>
          <p:cNvPr id="40" name="Diamond 39">
            <a:extLst>
              <a:ext uri="{FF2B5EF4-FFF2-40B4-BE49-F238E27FC236}">
                <a16:creationId xmlns:a16="http://schemas.microsoft.com/office/drawing/2014/main" id="{E2577F41-55C5-F718-0494-583FC8F14975}"/>
              </a:ext>
            </a:extLst>
          </p:cNvPr>
          <p:cNvSpPr/>
          <p:nvPr/>
        </p:nvSpPr>
        <p:spPr>
          <a:xfrm>
            <a:off x="7390714" y="3561778"/>
            <a:ext cx="539859" cy="539859"/>
          </a:xfrm>
          <a:prstGeom prst="diamond">
            <a:avLst/>
          </a:prstGeom>
          <a:solidFill>
            <a:srgbClr val="6CBD3A"/>
          </a:solidFill>
          <a:ln w="12700" cap="flat" cmpd="sng" algn="ctr">
            <a:noFill/>
            <a:prstDash val="solid"/>
            <a:miter lim="800000"/>
            <a:headEnd type="none" w="med" len="med"/>
            <a:tailEnd type="none" w="med" len="med"/>
          </a:ln>
          <a:effectLst>
            <a:outerShdw blurRad="50800" dist="38100" dir="2700000" algn="tl" rotWithShape="0">
              <a:prstClr val="black">
                <a:alpha val="40000"/>
              </a:prstClr>
            </a:outerShdw>
          </a:effectLst>
        </p:spPr>
        <p:txBody>
          <a:bodyPr rtlCol="0" anchor="ctr"/>
          <a:lstStyle/>
          <a:p>
            <a:pPr algn="ctr" defTabSz="914309">
              <a:defRPr/>
            </a:pPr>
            <a:r>
              <a:rPr lang="en-GB" sz="1200" b="1" kern="0">
                <a:solidFill>
                  <a:srgbClr val="FFFFFF"/>
                </a:solidFill>
                <a:latin typeface="Arial" panose="020B0604020202020204"/>
              </a:rPr>
              <a:t>3</a:t>
            </a:r>
          </a:p>
        </p:txBody>
      </p:sp>
      <p:sp>
        <p:nvSpPr>
          <p:cNvPr id="41" name="Diamond 40">
            <a:extLst>
              <a:ext uri="{FF2B5EF4-FFF2-40B4-BE49-F238E27FC236}">
                <a16:creationId xmlns:a16="http://schemas.microsoft.com/office/drawing/2014/main" id="{8231108F-515E-F0C9-B281-AA4B08B12F02}"/>
              </a:ext>
            </a:extLst>
          </p:cNvPr>
          <p:cNvSpPr/>
          <p:nvPr/>
        </p:nvSpPr>
        <p:spPr>
          <a:xfrm>
            <a:off x="8955358" y="3561778"/>
            <a:ext cx="539859" cy="539859"/>
          </a:xfrm>
          <a:prstGeom prst="diamond">
            <a:avLst/>
          </a:prstGeom>
          <a:solidFill>
            <a:srgbClr val="6CBD3A"/>
          </a:solidFill>
          <a:ln w="12700" cap="flat" cmpd="sng" algn="ctr">
            <a:noFill/>
            <a:prstDash val="solid"/>
            <a:miter lim="800000"/>
            <a:headEnd type="none" w="med" len="med"/>
            <a:tailEnd type="none" w="med" len="med"/>
          </a:ln>
          <a:effectLst>
            <a:outerShdw blurRad="50800" dist="38100" dir="2700000" algn="tl" rotWithShape="0">
              <a:prstClr val="black">
                <a:alpha val="40000"/>
              </a:prstClr>
            </a:outerShdw>
          </a:effectLst>
        </p:spPr>
        <p:txBody>
          <a:bodyPr rtlCol="0" anchor="ctr"/>
          <a:lstStyle/>
          <a:p>
            <a:pPr algn="ctr" defTabSz="914309">
              <a:defRPr/>
            </a:pPr>
            <a:r>
              <a:rPr lang="en-GB" sz="1200" b="1" kern="0">
                <a:solidFill>
                  <a:srgbClr val="FFFFFF"/>
                </a:solidFill>
                <a:latin typeface="Arial" panose="020B0604020202020204"/>
              </a:rPr>
              <a:t>4</a:t>
            </a:r>
          </a:p>
        </p:txBody>
      </p:sp>
      <p:sp>
        <p:nvSpPr>
          <p:cNvPr id="48" name="TextBox 47">
            <a:extLst>
              <a:ext uri="{FF2B5EF4-FFF2-40B4-BE49-F238E27FC236}">
                <a16:creationId xmlns:a16="http://schemas.microsoft.com/office/drawing/2014/main" id="{44453251-6141-4B94-D86C-E589270BE1B6}"/>
              </a:ext>
            </a:extLst>
          </p:cNvPr>
          <p:cNvSpPr txBox="1"/>
          <p:nvPr/>
        </p:nvSpPr>
        <p:spPr>
          <a:xfrm>
            <a:off x="1308092" y="2682915"/>
            <a:ext cx="1403662" cy="276927"/>
          </a:xfrm>
          <a:prstGeom prst="rect">
            <a:avLst/>
          </a:prstGeom>
          <a:noFill/>
        </p:spPr>
        <p:txBody>
          <a:bodyPr wrap="square">
            <a:spAutoFit/>
          </a:bodyPr>
          <a:lstStyle/>
          <a:p>
            <a:pPr algn="ctr" defTabSz="914309">
              <a:defRPr/>
            </a:pPr>
            <a:r>
              <a:rPr lang="en-GB" sz="1200" b="1" kern="0">
                <a:solidFill>
                  <a:schemeClr val="bg1"/>
                </a:solidFill>
                <a:latin typeface="Arial" panose="020B0604020202020204"/>
              </a:rPr>
              <a:t>Idea / Proposal</a:t>
            </a:r>
          </a:p>
        </p:txBody>
      </p:sp>
      <p:sp>
        <p:nvSpPr>
          <p:cNvPr id="50" name="Freeform 21">
            <a:extLst>
              <a:ext uri="{FF2B5EF4-FFF2-40B4-BE49-F238E27FC236}">
                <a16:creationId xmlns:a16="http://schemas.microsoft.com/office/drawing/2014/main" id="{AEDF45C7-CC74-F622-2C15-95A76F460A1F}"/>
              </a:ext>
            </a:extLst>
          </p:cNvPr>
          <p:cNvSpPr>
            <a:spLocks noEditPoints="1"/>
          </p:cNvSpPr>
          <p:nvPr/>
        </p:nvSpPr>
        <p:spPr bwMode="auto">
          <a:xfrm>
            <a:off x="438273" y="2543600"/>
            <a:ext cx="567883" cy="567883"/>
          </a:xfrm>
          <a:custGeom>
            <a:avLst/>
            <a:gdLst>
              <a:gd name="T0" fmla="*/ 0 w 208"/>
              <a:gd name="T1" fmla="*/ 72 h 208"/>
              <a:gd name="T2" fmla="*/ 42 w 208"/>
              <a:gd name="T3" fmla="*/ 15 h 208"/>
              <a:gd name="T4" fmla="*/ 42 w 208"/>
              <a:gd name="T5" fmla="*/ 4 h 208"/>
              <a:gd name="T6" fmla="*/ 15 w 208"/>
              <a:gd name="T7" fmla="*/ 25 h 208"/>
              <a:gd name="T8" fmla="*/ 33 w 208"/>
              <a:gd name="T9" fmla="*/ 27 h 208"/>
              <a:gd name="T10" fmla="*/ 35 w 208"/>
              <a:gd name="T11" fmla="*/ 112 h 208"/>
              <a:gd name="T12" fmla="*/ 17 w 208"/>
              <a:gd name="T13" fmla="*/ 126 h 208"/>
              <a:gd name="T14" fmla="*/ 204 w 208"/>
              <a:gd name="T15" fmla="*/ 68 h 208"/>
              <a:gd name="T16" fmla="*/ 204 w 208"/>
              <a:gd name="T17" fmla="*/ 76 h 208"/>
              <a:gd name="T18" fmla="*/ 161 w 208"/>
              <a:gd name="T19" fmla="*/ 129 h 208"/>
              <a:gd name="T20" fmla="*/ 172 w 208"/>
              <a:gd name="T21" fmla="*/ 140 h 208"/>
              <a:gd name="T22" fmla="*/ 36 w 208"/>
              <a:gd name="T23" fmla="*/ 134 h 208"/>
              <a:gd name="T24" fmla="*/ 47 w 208"/>
              <a:gd name="T25" fmla="*/ 134 h 208"/>
              <a:gd name="T26" fmla="*/ 166 w 208"/>
              <a:gd name="T27" fmla="*/ 15 h 208"/>
              <a:gd name="T28" fmla="*/ 161 w 208"/>
              <a:gd name="T29" fmla="*/ 10 h 208"/>
              <a:gd name="T30" fmla="*/ 24 w 208"/>
              <a:gd name="T31" fmla="*/ 98 h 208"/>
              <a:gd name="T32" fmla="*/ 11 w 208"/>
              <a:gd name="T33" fmla="*/ 97 h 208"/>
              <a:gd name="T34" fmla="*/ 184 w 208"/>
              <a:gd name="T35" fmla="*/ 46 h 208"/>
              <a:gd name="T36" fmla="*/ 194 w 208"/>
              <a:gd name="T37" fmla="*/ 52 h 208"/>
              <a:gd name="T38" fmla="*/ 22 w 208"/>
              <a:gd name="T39" fmla="*/ 54 h 208"/>
              <a:gd name="T40" fmla="*/ 16 w 208"/>
              <a:gd name="T41" fmla="*/ 44 h 208"/>
              <a:gd name="T42" fmla="*/ 186 w 208"/>
              <a:gd name="T43" fmla="*/ 90 h 208"/>
              <a:gd name="T44" fmla="*/ 193 w 208"/>
              <a:gd name="T45" fmla="*/ 100 h 208"/>
              <a:gd name="T46" fmla="*/ 179 w 208"/>
              <a:gd name="T47" fmla="*/ 111 h 208"/>
              <a:gd name="T48" fmla="*/ 191 w 208"/>
              <a:gd name="T49" fmla="*/ 126 h 208"/>
              <a:gd name="T50" fmla="*/ 177 w 208"/>
              <a:gd name="T51" fmla="*/ 34 h 208"/>
              <a:gd name="T52" fmla="*/ 189 w 208"/>
              <a:gd name="T53" fmla="*/ 19 h 208"/>
              <a:gd name="T54" fmla="*/ 32 w 208"/>
              <a:gd name="T55" fmla="*/ 72 h 208"/>
              <a:gd name="T56" fmla="*/ 76 w 208"/>
              <a:gd name="T57" fmla="*/ 167 h 208"/>
              <a:gd name="T58" fmla="*/ 76 w 208"/>
              <a:gd name="T59" fmla="*/ 184 h 208"/>
              <a:gd name="T60" fmla="*/ 72 w 208"/>
              <a:gd name="T61" fmla="*/ 192 h 208"/>
              <a:gd name="T62" fmla="*/ 92 w 208"/>
              <a:gd name="T63" fmla="*/ 208 h 208"/>
              <a:gd name="T64" fmla="*/ 136 w 208"/>
              <a:gd name="T65" fmla="*/ 188 h 208"/>
              <a:gd name="T66" fmla="*/ 136 w 208"/>
              <a:gd name="T67" fmla="*/ 176 h 208"/>
              <a:gd name="T68" fmla="*/ 140 w 208"/>
              <a:gd name="T69" fmla="*/ 138 h 208"/>
              <a:gd name="T70" fmla="*/ 116 w 208"/>
              <a:gd name="T71" fmla="*/ 200 h 208"/>
              <a:gd name="T72" fmla="*/ 116 w 208"/>
              <a:gd name="T73" fmla="*/ 200 h 208"/>
              <a:gd name="T74" fmla="*/ 124 w 208"/>
              <a:gd name="T75" fmla="*/ 181 h 208"/>
              <a:gd name="T76" fmla="*/ 84 w 208"/>
              <a:gd name="T77" fmla="*/ 168 h 208"/>
              <a:gd name="T78" fmla="*/ 120 w 208"/>
              <a:gd name="T79" fmla="*/ 168 h 208"/>
              <a:gd name="T80" fmla="*/ 124 w 208"/>
              <a:gd name="T81" fmla="*/ 173 h 208"/>
              <a:gd name="T82" fmla="*/ 92 w 208"/>
              <a:gd name="T83" fmla="*/ 160 h 208"/>
              <a:gd name="T84" fmla="*/ 84 w 208"/>
              <a:gd name="T85" fmla="*/ 115 h 208"/>
              <a:gd name="T86" fmla="*/ 91 w 208"/>
              <a:gd name="T87" fmla="*/ 64 h 208"/>
              <a:gd name="T88" fmla="*/ 117 w 208"/>
              <a:gd name="T89" fmla="*/ 64 h 208"/>
              <a:gd name="T90" fmla="*/ 124 w 208"/>
              <a:gd name="T91" fmla="*/ 115 h 208"/>
              <a:gd name="T92" fmla="*/ 132 w 208"/>
              <a:gd name="T93" fmla="*/ 138 h 208"/>
              <a:gd name="T94" fmla="*/ 128 w 208"/>
              <a:gd name="T95" fmla="*/ 160 h 208"/>
              <a:gd name="T96" fmla="*/ 140 w 208"/>
              <a:gd name="T97" fmla="*/ 76 h 208"/>
              <a:gd name="T98" fmla="*/ 113 w 208"/>
              <a:gd name="T99" fmla="*/ 57 h 208"/>
              <a:gd name="T100" fmla="*/ 81 w 208"/>
              <a:gd name="T101" fmla="*/ 59 h 208"/>
              <a:gd name="T102" fmla="*/ 84 w 208"/>
              <a:gd name="T103" fmla="*/ 124 h 208"/>
              <a:gd name="T104" fmla="*/ 80 w 208"/>
              <a:gd name="T105" fmla="*/ 160 h 208"/>
              <a:gd name="T106" fmla="*/ 40 w 208"/>
              <a:gd name="T107" fmla="*/ 72 h 208"/>
              <a:gd name="T108" fmla="*/ 104 w 208"/>
              <a:gd name="T109" fmla="*/ 16 h 208"/>
              <a:gd name="T110" fmla="*/ 104 w 208"/>
              <a:gd name="T111" fmla="*/ 16 h 208"/>
              <a:gd name="T112" fmla="*/ 116 w 208"/>
              <a:gd name="T113" fmla="*/ 36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08" h="208">
                <a:moveTo>
                  <a:pt x="24" y="72"/>
                </a:moveTo>
                <a:cubicBezTo>
                  <a:pt x="24" y="70"/>
                  <a:pt x="22" y="68"/>
                  <a:pt x="20" y="68"/>
                </a:cubicBezTo>
                <a:cubicBezTo>
                  <a:pt x="4" y="68"/>
                  <a:pt x="4" y="68"/>
                  <a:pt x="4" y="68"/>
                </a:cubicBezTo>
                <a:cubicBezTo>
                  <a:pt x="2" y="68"/>
                  <a:pt x="0" y="70"/>
                  <a:pt x="0" y="72"/>
                </a:cubicBezTo>
                <a:cubicBezTo>
                  <a:pt x="0" y="74"/>
                  <a:pt x="2" y="76"/>
                  <a:pt x="4" y="76"/>
                </a:cubicBezTo>
                <a:cubicBezTo>
                  <a:pt x="20" y="76"/>
                  <a:pt x="20" y="76"/>
                  <a:pt x="20" y="76"/>
                </a:cubicBezTo>
                <a:cubicBezTo>
                  <a:pt x="22" y="76"/>
                  <a:pt x="24" y="74"/>
                  <a:pt x="24" y="72"/>
                </a:cubicBezTo>
                <a:close/>
                <a:moveTo>
                  <a:pt x="42" y="15"/>
                </a:moveTo>
                <a:cubicBezTo>
                  <a:pt x="43" y="16"/>
                  <a:pt x="44" y="17"/>
                  <a:pt x="45" y="17"/>
                </a:cubicBezTo>
                <a:cubicBezTo>
                  <a:pt x="46" y="17"/>
                  <a:pt x="47" y="16"/>
                  <a:pt x="47" y="15"/>
                </a:cubicBezTo>
                <a:cubicBezTo>
                  <a:pt x="49" y="14"/>
                  <a:pt x="49" y="11"/>
                  <a:pt x="47" y="10"/>
                </a:cubicBezTo>
                <a:cubicBezTo>
                  <a:pt x="42" y="4"/>
                  <a:pt x="42" y="4"/>
                  <a:pt x="42" y="4"/>
                </a:cubicBezTo>
                <a:cubicBezTo>
                  <a:pt x="40" y="3"/>
                  <a:pt x="38" y="3"/>
                  <a:pt x="36" y="4"/>
                </a:cubicBezTo>
                <a:cubicBezTo>
                  <a:pt x="35" y="6"/>
                  <a:pt x="35" y="8"/>
                  <a:pt x="36" y="10"/>
                </a:cubicBezTo>
                <a:lnTo>
                  <a:pt x="42" y="15"/>
                </a:lnTo>
                <a:close/>
                <a:moveTo>
                  <a:pt x="15" y="25"/>
                </a:moveTo>
                <a:cubicBezTo>
                  <a:pt x="29" y="33"/>
                  <a:pt x="29" y="33"/>
                  <a:pt x="29" y="33"/>
                </a:cubicBezTo>
                <a:cubicBezTo>
                  <a:pt x="30" y="34"/>
                  <a:pt x="31" y="34"/>
                  <a:pt x="31" y="34"/>
                </a:cubicBezTo>
                <a:cubicBezTo>
                  <a:pt x="33" y="34"/>
                  <a:pt x="34" y="33"/>
                  <a:pt x="35" y="32"/>
                </a:cubicBezTo>
                <a:cubicBezTo>
                  <a:pt x="36" y="30"/>
                  <a:pt x="35" y="28"/>
                  <a:pt x="33" y="27"/>
                </a:cubicBezTo>
                <a:cubicBezTo>
                  <a:pt x="19" y="19"/>
                  <a:pt x="19" y="19"/>
                  <a:pt x="19" y="19"/>
                </a:cubicBezTo>
                <a:cubicBezTo>
                  <a:pt x="17" y="17"/>
                  <a:pt x="15" y="18"/>
                  <a:pt x="14" y="20"/>
                </a:cubicBezTo>
                <a:cubicBezTo>
                  <a:pt x="13" y="22"/>
                  <a:pt x="13" y="24"/>
                  <a:pt x="15" y="25"/>
                </a:cubicBezTo>
                <a:close/>
                <a:moveTo>
                  <a:pt x="35" y="112"/>
                </a:moveTo>
                <a:cubicBezTo>
                  <a:pt x="34" y="110"/>
                  <a:pt x="31" y="109"/>
                  <a:pt x="29" y="111"/>
                </a:cubicBezTo>
                <a:cubicBezTo>
                  <a:pt x="15" y="119"/>
                  <a:pt x="15" y="119"/>
                  <a:pt x="15" y="119"/>
                </a:cubicBezTo>
                <a:cubicBezTo>
                  <a:pt x="13" y="120"/>
                  <a:pt x="13" y="122"/>
                  <a:pt x="14" y="124"/>
                </a:cubicBezTo>
                <a:cubicBezTo>
                  <a:pt x="15" y="125"/>
                  <a:pt x="16" y="126"/>
                  <a:pt x="17" y="126"/>
                </a:cubicBezTo>
                <a:cubicBezTo>
                  <a:pt x="18" y="126"/>
                  <a:pt x="19" y="126"/>
                  <a:pt x="19" y="125"/>
                </a:cubicBezTo>
                <a:cubicBezTo>
                  <a:pt x="33" y="117"/>
                  <a:pt x="33" y="117"/>
                  <a:pt x="33" y="117"/>
                </a:cubicBezTo>
                <a:cubicBezTo>
                  <a:pt x="35" y="116"/>
                  <a:pt x="36" y="114"/>
                  <a:pt x="35" y="112"/>
                </a:cubicBezTo>
                <a:close/>
                <a:moveTo>
                  <a:pt x="204" y="68"/>
                </a:moveTo>
                <a:cubicBezTo>
                  <a:pt x="188" y="68"/>
                  <a:pt x="188" y="68"/>
                  <a:pt x="188" y="68"/>
                </a:cubicBezTo>
                <a:cubicBezTo>
                  <a:pt x="186" y="68"/>
                  <a:pt x="184" y="70"/>
                  <a:pt x="184" y="72"/>
                </a:cubicBezTo>
                <a:cubicBezTo>
                  <a:pt x="184" y="74"/>
                  <a:pt x="186" y="76"/>
                  <a:pt x="188" y="76"/>
                </a:cubicBezTo>
                <a:cubicBezTo>
                  <a:pt x="204" y="76"/>
                  <a:pt x="204" y="76"/>
                  <a:pt x="204" y="76"/>
                </a:cubicBezTo>
                <a:cubicBezTo>
                  <a:pt x="206" y="76"/>
                  <a:pt x="208" y="74"/>
                  <a:pt x="208" y="72"/>
                </a:cubicBezTo>
                <a:cubicBezTo>
                  <a:pt x="208" y="70"/>
                  <a:pt x="206" y="68"/>
                  <a:pt x="204" y="68"/>
                </a:cubicBezTo>
                <a:close/>
                <a:moveTo>
                  <a:pt x="166" y="129"/>
                </a:moveTo>
                <a:cubicBezTo>
                  <a:pt x="165" y="127"/>
                  <a:pt x="162" y="127"/>
                  <a:pt x="161" y="129"/>
                </a:cubicBezTo>
                <a:cubicBezTo>
                  <a:pt x="159" y="130"/>
                  <a:pt x="159" y="133"/>
                  <a:pt x="161" y="134"/>
                </a:cubicBezTo>
                <a:cubicBezTo>
                  <a:pt x="166" y="140"/>
                  <a:pt x="166" y="140"/>
                  <a:pt x="166" y="140"/>
                </a:cubicBezTo>
                <a:cubicBezTo>
                  <a:pt x="167" y="141"/>
                  <a:pt x="168" y="141"/>
                  <a:pt x="169" y="141"/>
                </a:cubicBezTo>
                <a:cubicBezTo>
                  <a:pt x="170" y="141"/>
                  <a:pt x="171" y="141"/>
                  <a:pt x="172" y="140"/>
                </a:cubicBezTo>
                <a:cubicBezTo>
                  <a:pt x="173" y="138"/>
                  <a:pt x="173" y="136"/>
                  <a:pt x="172" y="134"/>
                </a:cubicBezTo>
                <a:lnTo>
                  <a:pt x="166" y="129"/>
                </a:lnTo>
                <a:close/>
                <a:moveTo>
                  <a:pt x="42" y="129"/>
                </a:moveTo>
                <a:cubicBezTo>
                  <a:pt x="36" y="134"/>
                  <a:pt x="36" y="134"/>
                  <a:pt x="36" y="134"/>
                </a:cubicBezTo>
                <a:cubicBezTo>
                  <a:pt x="35" y="136"/>
                  <a:pt x="35" y="138"/>
                  <a:pt x="36" y="140"/>
                </a:cubicBezTo>
                <a:cubicBezTo>
                  <a:pt x="37" y="141"/>
                  <a:pt x="38" y="141"/>
                  <a:pt x="39" y="141"/>
                </a:cubicBezTo>
                <a:cubicBezTo>
                  <a:pt x="40" y="141"/>
                  <a:pt x="41" y="141"/>
                  <a:pt x="42" y="140"/>
                </a:cubicBezTo>
                <a:cubicBezTo>
                  <a:pt x="47" y="134"/>
                  <a:pt x="47" y="134"/>
                  <a:pt x="47" y="134"/>
                </a:cubicBezTo>
                <a:cubicBezTo>
                  <a:pt x="49" y="133"/>
                  <a:pt x="49" y="130"/>
                  <a:pt x="47" y="129"/>
                </a:cubicBezTo>
                <a:cubicBezTo>
                  <a:pt x="46" y="127"/>
                  <a:pt x="43" y="127"/>
                  <a:pt x="42" y="129"/>
                </a:cubicBezTo>
                <a:close/>
                <a:moveTo>
                  <a:pt x="163" y="17"/>
                </a:moveTo>
                <a:cubicBezTo>
                  <a:pt x="164" y="17"/>
                  <a:pt x="165" y="16"/>
                  <a:pt x="166" y="15"/>
                </a:cubicBezTo>
                <a:cubicBezTo>
                  <a:pt x="172" y="10"/>
                  <a:pt x="172" y="10"/>
                  <a:pt x="172" y="10"/>
                </a:cubicBezTo>
                <a:cubicBezTo>
                  <a:pt x="173" y="8"/>
                  <a:pt x="173" y="6"/>
                  <a:pt x="172" y="4"/>
                </a:cubicBezTo>
                <a:cubicBezTo>
                  <a:pt x="170" y="3"/>
                  <a:pt x="168" y="3"/>
                  <a:pt x="166" y="4"/>
                </a:cubicBezTo>
                <a:cubicBezTo>
                  <a:pt x="161" y="10"/>
                  <a:pt x="161" y="10"/>
                  <a:pt x="161" y="10"/>
                </a:cubicBezTo>
                <a:cubicBezTo>
                  <a:pt x="159" y="11"/>
                  <a:pt x="159" y="14"/>
                  <a:pt x="161" y="15"/>
                </a:cubicBezTo>
                <a:cubicBezTo>
                  <a:pt x="161" y="16"/>
                  <a:pt x="162" y="17"/>
                  <a:pt x="163" y="17"/>
                </a:cubicBezTo>
                <a:close/>
                <a:moveTo>
                  <a:pt x="16" y="100"/>
                </a:moveTo>
                <a:cubicBezTo>
                  <a:pt x="24" y="98"/>
                  <a:pt x="24" y="98"/>
                  <a:pt x="24" y="98"/>
                </a:cubicBezTo>
                <a:cubicBezTo>
                  <a:pt x="26" y="97"/>
                  <a:pt x="27" y="95"/>
                  <a:pt x="27" y="93"/>
                </a:cubicBezTo>
                <a:cubicBezTo>
                  <a:pt x="26" y="91"/>
                  <a:pt x="24" y="89"/>
                  <a:pt x="22" y="90"/>
                </a:cubicBezTo>
                <a:cubicBezTo>
                  <a:pt x="14" y="92"/>
                  <a:pt x="14" y="92"/>
                  <a:pt x="14" y="92"/>
                </a:cubicBezTo>
                <a:cubicBezTo>
                  <a:pt x="12" y="93"/>
                  <a:pt x="11" y="95"/>
                  <a:pt x="11" y="97"/>
                </a:cubicBezTo>
                <a:cubicBezTo>
                  <a:pt x="12" y="99"/>
                  <a:pt x="13" y="100"/>
                  <a:pt x="15" y="100"/>
                </a:cubicBezTo>
                <a:cubicBezTo>
                  <a:pt x="15" y="100"/>
                  <a:pt x="16" y="100"/>
                  <a:pt x="16" y="100"/>
                </a:cubicBezTo>
                <a:close/>
                <a:moveTo>
                  <a:pt x="192" y="44"/>
                </a:moveTo>
                <a:cubicBezTo>
                  <a:pt x="184" y="46"/>
                  <a:pt x="184" y="46"/>
                  <a:pt x="184" y="46"/>
                </a:cubicBezTo>
                <a:cubicBezTo>
                  <a:pt x="182" y="47"/>
                  <a:pt x="181" y="49"/>
                  <a:pt x="181" y="51"/>
                </a:cubicBezTo>
                <a:cubicBezTo>
                  <a:pt x="182" y="53"/>
                  <a:pt x="183" y="54"/>
                  <a:pt x="185" y="54"/>
                </a:cubicBezTo>
                <a:cubicBezTo>
                  <a:pt x="185" y="54"/>
                  <a:pt x="186" y="54"/>
                  <a:pt x="186" y="54"/>
                </a:cubicBezTo>
                <a:cubicBezTo>
                  <a:pt x="194" y="52"/>
                  <a:pt x="194" y="52"/>
                  <a:pt x="194" y="52"/>
                </a:cubicBezTo>
                <a:cubicBezTo>
                  <a:pt x="196" y="51"/>
                  <a:pt x="197" y="49"/>
                  <a:pt x="197" y="47"/>
                </a:cubicBezTo>
                <a:cubicBezTo>
                  <a:pt x="196" y="45"/>
                  <a:pt x="194" y="44"/>
                  <a:pt x="192" y="44"/>
                </a:cubicBezTo>
                <a:close/>
                <a:moveTo>
                  <a:pt x="14" y="52"/>
                </a:moveTo>
                <a:cubicBezTo>
                  <a:pt x="22" y="54"/>
                  <a:pt x="22" y="54"/>
                  <a:pt x="22" y="54"/>
                </a:cubicBezTo>
                <a:cubicBezTo>
                  <a:pt x="22" y="54"/>
                  <a:pt x="23" y="54"/>
                  <a:pt x="23" y="54"/>
                </a:cubicBezTo>
                <a:cubicBezTo>
                  <a:pt x="25" y="54"/>
                  <a:pt x="26" y="53"/>
                  <a:pt x="27" y="51"/>
                </a:cubicBezTo>
                <a:cubicBezTo>
                  <a:pt x="27" y="49"/>
                  <a:pt x="26" y="47"/>
                  <a:pt x="24" y="46"/>
                </a:cubicBezTo>
                <a:cubicBezTo>
                  <a:pt x="16" y="44"/>
                  <a:pt x="16" y="44"/>
                  <a:pt x="16" y="44"/>
                </a:cubicBezTo>
                <a:cubicBezTo>
                  <a:pt x="14" y="44"/>
                  <a:pt x="12" y="45"/>
                  <a:pt x="11" y="47"/>
                </a:cubicBezTo>
                <a:cubicBezTo>
                  <a:pt x="11" y="49"/>
                  <a:pt x="12" y="51"/>
                  <a:pt x="14" y="52"/>
                </a:cubicBezTo>
                <a:close/>
                <a:moveTo>
                  <a:pt x="194" y="92"/>
                </a:moveTo>
                <a:cubicBezTo>
                  <a:pt x="186" y="90"/>
                  <a:pt x="186" y="90"/>
                  <a:pt x="186" y="90"/>
                </a:cubicBezTo>
                <a:cubicBezTo>
                  <a:pt x="184" y="89"/>
                  <a:pt x="182" y="91"/>
                  <a:pt x="181" y="93"/>
                </a:cubicBezTo>
                <a:cubicBezTo>
                  <a:pt x="181" y="95"/>
                  <a:pt x="182" y="97"/>
                  <a:pt x="184" y="98"/>
                </a:cubicBezTo>
                <a:cubicBezTo>
                  <a:pt x="192" y="100"/>
                  <a:pt x="192" y="100"/>
                  <a:pt x="192" y="100"/>
                </a:cubicBezTo>
                <a:cubicBezTo>
                  <a:pt x="192" y="100"/>
                  <a:pt x="193" y="100"/>
                  <a:pt x="193" y="100"/>
                </a:cubicBezTo>
                <a:cubicBezTo>
                  <a:pt x="195" y="100"/>
                  <a:pt x="196" y="99"/>
                  <a:pt x="197" y="97"/>
                </a:cubicBezTo>
                <a:cubicBezTo>
                  <a:pt x="197" y="95"/>
                  <a:pt x="196" y="93"/>
                  <a:pt x="194" y="92"/>
                </a:cubicBezTo>
                <a:close/>
                <a:moveTo>
                  <a:pt x="193" y="119"/>
                </a:moveTo>
                <a:cubicBezTo>
                  <a:pt x="179" y="111"/>
                  <a:pt x="179" y="111"/>
                  <a:pt x="179" y="111"/>
                </a:cubicBezTo>
                <a:cubicBezTo>
                  <a:pt x="177" y="109"/>
                  <a:pt x="174" y="110"/>
                  <a:pt x="173" y="112"/>
                </a:cubicBezTo>
                <a:cubicBezTo>
                  <a:pt x="172" y="114"/>
                  <a:pt x="173" y="116"/>
                  <a:pt x="175" y="117"/>
                </a:cubicBezTo>
                <a:cubicBezTo>
                  <a:pt x="189" y="125"/>
                  <a:pt x="189" y="125"/>
                  <a:pt x="189" y="125"/>
                </a:cubicBezTo>
                <a:cubicBezTo>
                  <a:pt x="189" y="126"/>
                  <a:pt x="190" y="126"/>
                  <a:pt x="191" y="126"/>
                </a:cubicBezTo>
                <a:cubicBezTo>
                  <a:pt x="192" y="126"/>
                  <a:pt x="193" y="125"/>
                  <a:pt x="194" y="124"/>
                </a:cubicBezTo>
                <a:cubicBezTo>
                  <a:pt x="195" y="122"/>
                  <a:pt x="195" y="120"/>
                  <a:pt x="193" y="119"/>
                </a:cubicBezTo>
                <a:close/>
                <a:moveTo>
                  <a:pt x="173" y="32"/>
                </a:moveTo>
                <a:cubicBezTo>
                  <a:pt x="174" y="33"/>
                  <a:pt x="175" y="34"/>
                  <a:pt x="177" y="34"/>
                </a:cubicBezTo>
                <a:cubicBezTo>
                  <a:pt x="177" y="34"/>
                  <a:pt x="178" y="34"/>
                  <a:pt x="179" y="33"/>
                </a:cubicBezTo>
                <a:cubicBezTo>
                  <a:pt x="193" y="25"/>
                  <a:pt x="193" y="25"/>
                  <a:pt x="193" y="25"/>
                </a:cubicBezTo>
                <a:cubicBezTo>
                  <a:pt x="195" y="24"/>
                  <a:pt x="195" y="22"/>
                  <a:pt x="194" y="20"/>
                </a:cubicBezTo>
                <a:cubicBezTo>
                  <a:pt x="193" y="18"/>
                  <a:pt x="191" y="17"/>
                  <a:pt x="189" y="19"/>
                </a:cubicBezTo>
                <a:cubicBezTo>
                  <a:pt x="175" y="27"/>
                  <a:pt x="175" y="27"/>
                  <a:pt x="175" y="27"/>
                </a:cubicBezTo>
                <a:cubicBezTo>
                  <a:pt x="173" y="28"/>
                  <a:pt x="172" y="30"/>
                  <a:pt x="173" y="32"/>
                </a:cubicBezTo>
                <a:close/>
                <a:moveTo>
                  <a:pt x="104" y="0"/>
                </a:moveTo>
                <a:cubicBezTo>
                  <a:pt x="64" y="0"/>
                  <a:pt x="32" y="32"/>
                  <a:pt x="32" y="72"/>
                </a:cubicBezTo>
                <a:cubicBezTo>
                  <a:pt x="32" y="97"/>
                  <a:pt x="45" y="120"/>
                  <a:pt x="65" y="132"/>
                </a:cubicBezTo>
                <a:cubicBezTo>
                  <a:pt x="67" y="134"/>
                  <a:pt x="68" y="136"/>
                  <a:pt x="68" y="138"/>
                </a:cubicBezTo>
                <a:cubicBezTo>
                  <a:pt x="68" y="156"/>
                  <a:pt x="68" y="156"/>
                  <a:pt x="68" y="156"/>
                </a:cubicBezTo>
                <a:cubicBezTo>
                  <a:pt x="68" y="161"/>
                  <a:pt x="71" y="166"/>
                  <a:pt x="76" y="167"/>
                </a:cubicBezTo>
                <a:cubicBezTo>
                  <a:pt x="76" y="176"/>
                  <a:pt x="76" y="176"/>
                  <a:pt x="76" y="176"/>
                </a:cubicBezTo>
                <a:cubicBezTo>
                  <a:pt x="76" y="176"/>
                  <a:pt x="76" y="176"/>
                  <a:pt x="76" y="176"/>
                </a:cubicBezTo>
                <a:cubicBezTo>
                  <a:pt x="74" y="176"/>
                  <a:pt x="72" y="178"/>
                  <a:pt x="72" y="180"/>
                </a:cubicBezTo>
                <a:cubicBezTo>
                  <a:pt x="72" y="182"/>
                  <a:pt x="74" y="184"/>
                  <a:pt x="76" y="184"/>
                </a:cubicBezTo>
                <a:cubicBezTo>
                  <a:pt x="76" y="184"/>
                  <a:pt x="76" y="184"/>
                  <a:pt x="76" y="184"/>
                </a:cubicBezTo>
                <a:cubicBezTo>
                  <a:pt x="76" y="188"/>
                  <a:pt x="76" y="188"/>
                  <a:pt x="76" y="188"/>
                </a:cubicBezTo>
                <a:cubicBezTo>
                  <a:pt x="76" y="188"/>
                  <a:pt x="76" y="188"/>
                  <a:pt x="76" y="188"/>
                </a:cubicBezTo>
                <a:cubicBezTo>
                  <a:pt x="74" y="188"/>
                  <a:pt x="72" y="190"/>
                  <a:pt x="72" y="192"/>
                </a:cubicBezTo>
                <a:cubicBezTo>
                  <a:pt x="72" y="194"/>
                  <a:pt x="74" y="196"/>
                  <a:pt x="76" y="196"/>
                </a:cubicBezTo>
                <a:cubicBezTo>
                  <a:pt x="76" y="196"/>
                  <a:pt x="76" y="196"/>
                  <a:pt x="76" y="196"/>
                </a:cubicBezTo>
                <a:cubicBezTo>
                  <a:pt x="77" y="196"/>
                  <a:pt x="77" y="196"/>
                  <a:pt x="77" y="196"/>
                </a:cubicBezTo>
                <a:cubicBezTo>
                  <a:pt x="78" y="203"/>
                  <a:pt x="85" y="208"/>
                  <a:pt x="92" y="208"/>
                </a:cubicBezTo>
                <a:cubicBezTo>
                  <a:pt x="116" y="208"/>
                  <a:pt x="116" y="208"/>
                  <a:pt x="116" y="208"/>
                </a:cubicBezTo>
                <a:cubicBezTo>
                  <a:pt x="125" y="208"/>
                  <a:pt x="132" y="201"/>
                  <a:pt x="132" y="192"/>
                </a:cubicBezTo>
                <a:cubicBezTo>
                  <a:pt x="132" y="192"/>
                  <a:pt x="132" y="192"/>
                  <a:pt x="132" y="192"/>
                </a:cubicBezTo>
                <a:cubicBezTo>
                  <a:pt x="134" y="192"/>
                  <a:pt x="136" y="190"/>
                  <a:pt x="136" y="188"/>
                </a:cubicBezTo>
                <a:cubicBezTo>
                  <a:pt x="136" y="186"/>
                  <a:pt x="134" y="184"/>
                  <a:pt x="132" y="184"/>
                </a:cubicBezTo>
                <a:cubicBezTo>
                  <a:pt x="132" y="180"/>
                  <a:pt x="132" y="180"/>
                  <a:pt x="132" y="180"/>
                </a:cubicBezTo>
                <a:cubicBezTo>
                  <a:pt x="132" y="180"/>
                  <a:pt x="132" y="180"/>
                  <a:pt x="132" y="180"/>
                </a:cubicBezTo>
                <a:cubicBezTo>
                  <a:pt x="134" y="180"/>
                  <a:pt x="136" y="178"/>
                  <a:pt x="136" y="176"/>
                </a:cubicBezTo>
                <a:cubicBezTo>
                  <a:pt x="136" y="174"/>
                  <a:pt x="134" y="172"/>
                  <a:pt x="132" y="172"/>
                </a:cubicBezTo>
                <a:cubicBezTo>
                  <a:pt x="132" y="167"/>
                  <a:pt x="132" y="167"/>
                  <a:pt x="132" y="167"/>
                </a:cubicBezTo>
                <a:cubicBezTo>
                  <a:pt x="137" y="166"/>
                  <a:pt x="140" y="161"/>
                  <a:pt x="140" y="156"/>
                </a:cubicBezTo>
                <a:cubicBezTo>
                  <a:pt x="140" y="138"/>
                  <a:pt x="140" y="138"/>
                  <a:pt x="140" y="138"/>
                </a:cubicBezTo>
                <a:cubicBezTo>
                  <a:pt x="140" y="136"/>
                  <a:pt x="141" y="134"/>
                  <a:pt x="143" y="132"/>
                </a:cubicBezTo>
                <a:cubicBezTo>
                  <a:pt x="163" y="120"/>
                  <a:pt x="176" y="97"/>
                  <a:pt x="176" y="72"/>
                </a:cubicBezTo>
                <a:cubicBezTo>
                  <a:pt x="176" y="32"/>
                  <a:pt x="144" y="0"/>
                  <a:pt x="104" y="0"/>
                </a:cubicBezTo>
                <a:close/>
                <a:moveTo>
                  <a:pt x="116" y="200"/>
                </a:moveTo>
                <a:cubicBezTo>
                  <a:pt x="92" y="200"/>
                  <a:pt x="92" y="200"/>
                  <a:pt x="92" y="200"/>
                </a:cubicBezTo>
                <a:cubicBezTo>
                  <a:pt x="89" y="200"/>
                  <a:pt x="86" y="198"/>
                  <a:pt x="85" y="195"/>
                </a:cubicBezTo>
                <a:cubicBezTo>
                  <a:pt x="124" y="193"/>
                  <a:pt x="124" y="193"/>
                  <a:pt x="124" y="193"/>
                </a:cubicBezTo>
                <a:cubicBezTo>
                  <a:pt x="124" y="197"/>
                  <a:pt x="120" y="200"/>
                  <a:pt x="116" y="200"/>
                </a:cubicBezTo>
                <a:close/>
                <a:moveTo>
                  <a:pt x="124" y="185"/>
                </a:moveTo>
                <a:cubicBezTo>
                  <a:pt x="84" y="187"/>
                  <a:pt x="84" y="187"/>
                  <a:pt x="84" y="187"/>
                </a:cubicBezTo>
                <a:cubicBezTo>
                  <a:pt x="84" y="183"/>
                  <a:pt x="84" y="183"/>
                  <a:pt x="84" y="183"/>
                </a:cubicBezTo>
                <a:cubicBezTo>
                  <a:pt x="124" y="181"/>
                  <a:pt x="124" y="181"/>
                  <a:pt x="124" y="181"/>
                </a:cubicBezTo>
                <a:lnTo>
                  <a:pt x="124" y="185"/>
                </a:lnTo>
                <a:close/>
                <a:moveTo>
                  <a:pt x="124" y="173"/>
                </a:moveTo>
                <a:cubicBezTo>
                  <a:pt x="84" y="175"/>
                  <a:pt x="84" y="175"/>
                  <a:pt x="84" y="175"/>
                </a:cubicBezTo>
                <a:cubicBezTo>
                  <a:pt x="84" y="168"/>
                  <a:pt x="84" y="168"/>
                  <a:pt x="84" y="168"/>
                </a:cubicBezTo>
                <a:cubicBezTo>
                  <a:pt x="88" y="168"/>
                  <a:pt x="88" y="168"/>
                  <a:pt x="88" y="168"/>
                </a:cubicBezTo>
                <a:cubicBezTo>
                  <a:pt x="88" y="168"/>
                  <a:pt x="88" y="168"/>
                  <a:pt x="88" y="168"/>
                </a:cubicBezTo>
                <a:cubicBezTo>
                  <a:pt x="88" y="168"/>
                  <a:pt x="88" y="168"/>
                  <a:pt x="88" y="168"/>
                </a:cubicBezTo>
                <a:cubicBezTo>
                  <a:pt x="120" y="168"/>
                  <a:pt x="120" y="168"/>
                  <a:pt x="120" y="168"/>
                </a:cubicBezTo>
                <a:cubicBezTo>
                  <a:pt x="120" y="168"/>
                  <a:pt x="120" y="168"/>
                  <a:pt x="120" y="168"/>
                </a:cubicBezTo>
                <a:cubicBezTo>
                  <a:pt x="120" y="168"/>
                  <a:pt x="120" y="168"/>
                  <a:pt x="120" y="168"/>
                </a:cubicBezTo>
                <a:cubicBezTo>
                  <a:pt x="124" y="168"/>
                  <a:pt x="124" y="168"/>
                  <a:pt x="124" y="168"/>
                </a:cubicBezTo>
                <a:lnTo>
                  <a:pt x="124" y="173"/>
                </a:lnTo>
                <a:close/>
                <a:moveTo>
                  <a:pt x="120" y="80"/>
                </a:moveTo>
                <a:cubicBezTo>
                  <a:pt x="118" y="80"/>
                  <a:pt x="116" y="82"/>
                  <a:pt x="116" y="84"/>
                </a:cubicBezTo>
                <a:cubicBezTo>
                  <a:pt x="116" y="160"/>
                  <a:pt x="116" y="160"/>
                  <a:pt x="116" y="160"/>
                </a:cubicBezTo>
                <a:cubicBezTo>
                  <a:pt x="92" y="160"/>
                  <a:pt x="92" y="160"/>
                  <a:pt x="92" y="160"/>
                </a:cubicBezTo>
                <a:cubicBezTo>
                  <a:pt x="92" y="84"/>
                  <a:pt x="92" y="84"/>
                  <a:pt x="92" y="84"/>
                </a:cubicBezTo>
                <a:cubicBezTo>
                  <a:pt x="92" y="82"/>
                  <a:pt x="90" y="80"/>
                  <a:pt x="88" y="80"/>
                </a:cubicBezTo>
                <a:cubicBezTo>
                  <a:pt x="86" y="80"/>
                  <a:pt x="84" y="82"/>
                  <a:pt x="84" y="84"/>
                </a:cubicBezTo>
                <a:cubicBezTo>
                  <a:pt x="84" y="115"/>
                  <a:pt x="84" y="115"/>
                  <a:pt x="84" y="115"/>
                </a:cubicBezTo>
                <a:cubicBezTo>
                  <a:pt x="79" y="114"/>
                  <a:pt x="76" y="109"/>
                  <a:pt x="76" y="104"/>
                </a:cubicBezTo>
                <a:cubicBezTo>
                  <a:pt x="76" y="76"/>
                  <a:pt x="76" y="76"/>
                  <a:pt x="76" y="76"/>
                </a:cubicBezTo>
                <a:cubicBezTo>
                  <a:pt x="76" y="72"/>
                  <a:pt x="79" y="68"/>
                  <a:pt x="83" y="66"/>
                </a:cubicBezTo>
                <a:cubicBezTo>
                  <a:pt x="91" y="64"/>
                  <a:pt x="91" y="64"/>
                  <a:pt x="91" y="64"/>
                </a:cubicBezTo>
                <a:cubicBezTo>
                  <a:pt x="101" y="75"/>
                  <a:pt x="101" y="75"/>
                  <a:pt x="101" y="75"/>
                </a:cubicBezTo>
                <a:cubicBezTo>
                  <a:pt x="102" y="76"/>
                  <a:pt x="103" y="76"/>
                  <a:pt x="104" y="76"/>
                </a:cubicBezTo>
                <a:cubicBezTo>
                  <a:pt x="105" y="76"/>
                  <a:pt x="106" y="76"/>
                  <a:pt x="107" y="75"/>
                </a:cubicBezTo>
                <a:cubicBezTo>
                  <a:pt x="117" y="64"/>
                  <a:pt x="117" y="64"/>
                  <a:pt x="117" y="64"/>
                </a:cubicBezTo>
                <a:cubicBezTo>
                  <a:pt x="125" y="66"/>
                  <a:pt x="125" y="66"/>
                  <a:pt x="125" y="66"/>
                </a:cubicBezTo>
                <a:cubicBezTo>
                  <a:pt x="129" y="68"/>
                  <a:pt x="132" y="72"/>
                  <a:pt x="132" y="76"/>
                </a:cubicBezTo>
                <a:cubicBezTo>
                  <a:pt x="132" y="104"/>
                  <a:pt x="132" y="104"/>
                  <a:pt x="132" y="104"/>
                </a:cubicBezTo>
                <a:cubicBezTo>
                  <a:pt x="132" y="109"/>
                  <a:pt x="129" y="114"/>
                  <a:pt x="124" y="115"/>
                </a:cubicBezTo>
                <a:cubicBezTo>
                  <a:pt x="124" y="84"/>
                  <a:pt x="124" y="84"/>
                  <a:pt x="124" y="84"/>
                </a:cubicBezTo>
                <a:cubicBezTo>
                  <a:pt x="124" y="82"/>
                  <a:pt x="122" y="80"/>
                  <a:pt x="120" y="80"/>
                </a:cubicBezTo>
                <a:close/>
                <a:moveTo>
                  <a:pt x="139" y="126"/>
                </a:moveTo>
                <a:cubicBezTo>
                  <a:pt x="135" y="128"/>
                  <a:pt x="132" y="133"/>
                  <a:pt x="132" y="138"/>
                </a:cubicBezTo>
                <a:cubicBezTo>
                  <a:pt x="132" y="156"/>
                  <a:pt x="132" y="156"/>
                  <a:pt x="132" y="156"/>
                </a:cubicBezTo>
                <a:cubicBezTo>
                  <a:pt x="132" y="158"/>
                  <a:pt x="130" y="160"/>
                  <a:pt x="128" y="160"/>
                </a:cubicBezTo>
                <a:cubicBezTo>
                  <a:pt x="128" y="160"/>
                  <a:pt x="128" y="160"/>
                  <a:pt x="128" y="160"/>
                </a:cubicBezTo>
                <a:cubicBezTo>
                  <a:pt x="128" y="160"/>
                  <a:pt x="128" y="160"/>
                  <a:pt x="128" y="160"/>
                </a:cubicBezTo>
                <a:cubicBezTo>
                  <a:pt x="124" y="160"/>
                  <a:pt x="124" y="160"/>
                  <a:pt x="124" y="160"/>
                </a:cubicBezTo>
                <a:cubicBezTo>
                  <a:pt x="124" y="124"/>
                  <a:pt x="124" y="124"/>
                  <a:pt x="124" y="124"/>
                </a:cubicBezTo>
                <a:cubicBezTo>
                  <a:pt x="133" y="122"/>
                  <a:pt x="140" y="114"/>
                  <a:pt x="140" y="104"/>
                </a:cubicBezTo>
                <a:cubicBezTo>
                  <a:pt x="140" y="76"/>
                  <a:pt x="140" y="76"/>
                  <a:pt x="140" y="76"/>
                </a:cubicBezTo>
                <a:cubicBezTo>
                  <a:pt x="140" y="68"/>
                  <a:pt x="135" y="61"/>
                  <a:pt x="128" y="59"/>
                </a:cubicBezTo>
                <a:cubicBezTo>
                  <a:pt x="127" y="59"/>
                  <a:pt x="127" y="59"/>
                  <a:pt x="127" y="59"/>
                </a:cubicBezTo>
                <a:cubicBezTo>
                  <a:pt x="117" y="56"/>
                  <a:pt x="117" y="56"/>
                  <a:pt x="117" y="56"/>
                </a:cubicBezTo>
                <a:cubicBezTo>
                  <a:pt x="116" y="56"/>
                  <a:pt x="114" y="56"/>
                  <a:pt x="113" y="57"/>
                </a:cubicBezTo>
                <a:cubicBezTo>
                  <a:pt x="104" y="66"/>
                  <a:pt x="104" y="66"/>
                  <a:pt x="104" y="66"/>
                </a:cubicBezTo>
                <a:cubicBezTo>
                  <a:pt x="95" y="57"/>
                  <a:pt x="95" y="57"/>
                  <a:pt x="95" y="57"/>
                </a:cubicBezTo>
                <a:cubicBezTo>
                  <a:pt x="94" y="56"/>
                  <a:pt x="92" y="56"/>
                  <a:pt x="91" y="56"/>
                </a:cubicBezTo>
                <a:cubicBezTo>
                  <a:pt x="81" y="59"/>
                  <a:pt x="81" y="59"/>
                  <a:pt x="81" y="59"/>
                </a:cubicBezTo>
                <a:cubicBezTo>
                  <a:pt x="80" y="59"/>
                  <a:pt x="80" y="59"/>
                  <a:pt x="80" y="59"/>
                </a:cubicBezTo>
                <a:cubicBezTo>
                  <a:pt x="73" y="61"/>
                  <a:pt x="68" y="68"/>
                  <a:pt x="68" y="76"/>
                </a:cubicBezTo>
                <a:cubicBezTo>
                  <a:pt x="68" y="104"/>
                  <a:pt x="68" y="104"/>
                  <a:pt x="68" y="104"/>
                </a:cubicBezTo>
                <a:cubicBezTo>
                  <a:pt x="68" y="114"/>
                  <a:pt x="75" y="122"/>
                  <a:pt x="84" y="124"/>
                </a:cubicBezTo>
                <a:cubicBezTo>
                  <a:pt x="84" y="160"/>
                  <a:pt x="84" y="160"/>
                  <a:pt x="84" y="160"/>
                </a:cubicBezTo>
                <a:cubicBezTo>
                  <a:pt x="80" y="160"/>
                  <a:pt x="80" y="160"/>
                  <a:pt x="80" y="160"/>
                </a:cubicBezTo>
                <a:cubicBezTo>
                  <a:pt x="80" y="160"/>
                  <a:pt x="80" y="160"/>
                  <a:pt x="80" y="160"/>
                </a:cubicBezTo>
                <a:cubicBezTo>
                  <a:pt x="80" y="160"/>
                  <a:pt x="80" y="160"/>
                  <a:pt x="80" y="160"/>
                </a:cubicBezTo>
                <a:cubicBezTo>
                  <a:pt x="78" y="160"/>
                  <a:pt x="76" y="158"/>
                  <a:pt x="76" y="156"/>
                </a:cubicBezTo>
                <a:cubicBezTo>
                  <a:pt x="76" y="138"/>
                  <a:pt x="76" y="138"/>
                  <a:pt x="76" y="138"/>
                </a:cubicBezTo>
                <a:cubicBezTo>
                  <a:pt x="76" y="133"/>
                  <a:pt x="73" y="128"/>
                  <a:pt x="69" y="126"/>
                </a:cubicBezTo>
                <a:cubicBezTo>
                  <a:pt x="52" y="114"/>
                  <a:pt x="40" y="95"/>
                  <a:pt x="40" y="72"/>
                </a:cubicBezTo>
                <a:cubicBezTo>
                  <a:pt x="40" y="37"/>
                  <a:pt x="69" y="8"/>
                  <a:pt x="104" y="8"/>
                </a:cubicBezTo>
                <a:cubicBezTo>
                  <a:pt x="139" y="8"/>
                  <a:pt x="168" y="37"/>
                  <a:pt x="168" y="72"/>
                </a:cubicBezTo>
                <a:cubicBezTo>
                  <a:pt x="168" y="95"/>
                  <a:pt x="156" y="114"/>
                  <a:pt x="139" y="126"/>
                </a:cubicBezTo>
                <a:close/>
                <a:moveTo>
                  <a:pt x="104" y="16"/>
                </a:moveTo>
                <a:cubicBezTo>
                  <a:pt x="93" y="16"/>
                  <a:pt x="84" y="25"/>
                  <a:pt x="84" y="36"/>
                </a:cubicBezTo>
                <a:cubicBezTo>
                  <a:pt x="84" y="47"/>
                  <a:pt x="93" y="56"/>
                  <a:pt x="104" y="56"/>
                </a:cubicBezTo>
                <a:cubicBezTo>
                  <a:pt x="115" y="56"/>
                  <a:pt x="124" y="47"/>
                  <a:pt x="124" y="36"/>
                </a:cubicBezTo>
                <a:cubicBezTo>
                  <a:pt x="124" y="25"/>
                  <a:pt x="115" y="16"/>
                  <a:pt x="104" y="16"/>
                </a:cubicBezTo>
                <a:close/>
                <a:moveTo>
                  <a:pt x="104" y="48"/>
                </a:moveTo>
                <a:cubicBezTo>
                  <a:pt x="97" y="48"/>
                  <a:pt x="92" y="43"/>
                  <a:pt x="92" y="36"/>
                </a:cubicBezTo>
                <a:cubicBezTo>
                  <a:pt x="92" y="29"/>
                  <a:pt x="97" y="24"/>
                  <a:pt x="104" y="24"/>
                </a:cubicBezTo>
                <a:cubicBezTo>
                  <a:pt x="111" y="24"/>
                  <a:pt x="116" y="29"/>
                  <a:pt x="116" y="36"/>
                </a:cubicBezTo>
                <a:cubicBezTo>
                  <a:pt x="116" y="43"/>
                  <a:pt x="111" y="48"/>
                  <a:pt x="104" y="48"/>
                </a:cubicBezTo>
                <a:close/>
              </a:path>
            </a:pathLst>
          </a:custGeom>
          <a:solidFill>
            <a:srgbClr val="0580A7"/>
          </a:solidFill>
          <a:ln>
            <a:noFill/>
          </a:ln>
        </p:spPr>
        <p:txBody>
          <a:bodyPr vert="horz" wrap="square" lIns="91416" tIns="45708" rIns="91416" bIns="45708" numCol="1" anchor="t" anchorCtr="0" compatLnSpc="1">
            <a:prstTxWarp prst="textNoShape">
              <a:avLst/>
            </a:prstTxWarp>
          </a:bodyPr>
          <a:lstStyle/>
          <a:p>
            <a:endParaRPr lang="en-GB" sz="1799"/>
          </a:p>
        </p:txBody>
      </p:sp>
      <p:sp>
        <p:nvSpPr>
          <p:cNvPr id="52" name="TextBox 51">
            <a:extLst>
              <a:ext uri="{FF2B5EF4-FFF2-40B4-BE49-F238E27FC236}">
                <a16:creationId xmlns:a16="http://schemas.microsoft.com/office/drawing/2014/main" id="{13AF01F2-89A1-17D2-53E0-2033C48FB11B}"/>
              </a:ext>
            </a:extLst>
          </p:cNvPr>
          <p:cNvSpPr txBox="1"/>
          <p:nvPr/>
        </p:nvSpPr>
        <p:spPr>
          <a:xfrm>
            <a:off x="9354093" y="2637766"/>
            <a:ext cx="1971546" cy="276927"/>
          </a:xfrm>
          <a:prstGeom prst="rect">
            <a:avLst/>
          </a:prstGeom>
          <a:noFill/>
        </p:spPr>
        <p:txBody>
          <a:bodyPr wrap="square">
            <a:spAutoFit/>
          </a:bodyPr>
          <a:lstStyle/>
          <a:p>
            <a:pPr algn="ctr" defTabSz="914309">
              <a:defRPr/>
            </a:pPr>
            <a:r>
              <a:rPr lang="en-GB" sz="1200" b="1" kern="0">
                <a:solidFill>
                  <a:srgbClr val="00172D"/>
                </a:solidFill>
                <a:latin typeface="Arial" panose="020B0604020202020204"/>
              </a:rPr>
              <a:t>Realisation of benefits</a:t>
            </a:r>
          </a:p>
        </p:txBody>
      </p:sp>
      <p:sp>
        <p:nvSpPr>
          <p:cNvPr id="60" name="TextBox 59">
            <a:extLst>
              <a:ext uri="{FF2B5EF4-FFF2-40B4-BE49-F238E27FC236}">
                <a16:creationId xmlns:a16="http://schemas.microsoft.com/office/drawing/2014/main" id="{9D53B36F-9426-922C-3E54-6E4ADF12D3D0}"/>
              </a:ext>
            </a:extLst>
          </p:cNvPr>
          <p:cNvSpPr txBox="1">
            <a:spLocks/>
          </p:cNvSpPr>
          <p:nvPr/>
        </p:nvSpPr>
        <p:spPr>
          <a:xfrm>
            <a:off x="4871490" y="2596905"/>
            <a:ext cx="940806" cy="416465"/>
          </a:xfrm>
          <a:prstGeom prst="rect">
            <a:avLst/>
          </a:prstGeom>
        </p:spPr>
        <p:txBody>
          <a:bodyPr vert="horz" lIns="0" tIns="0" rIns="0" bIns="0" rtlCol="0" anchor="ctr">
            <a:noAutofit/>
          </a:bodyPr>
          <a:lstStyle>
            <a:lvl1pPr marL="0" indent="0" algn="l" defTabSz="203892" rtl="0" eaLnBrk="1" latinLnBrk="0" hangingPunct="1">
              <a:lnSpc>
                <a:spcPct val="100000"/>
              </a:lnSpc>
              <a:spcBef>
                <a:spcPts val="0"/>
              </a:spcBef>
              <a:spcAft>
                <a:spcPts val="600"/>
              </a:spcAft>
              <a:buClrTx/>
              <a:buFont typeface="Arial" panose="020B0604020202020204" pitchFamily="34" charset="0"/>
              <a:buNone/>
              <a:defRPr sz="1200" b="1" kern="1200" cap="none" baseline="0">
                <a:solidFill>
                  <a:schemeClr val="tx1"/>
                </a:solidFill>
                <a:latin typeface="+mn-lt"/>
                <a:ea typeface="+mn-ea"/>
                <a:cs typeface="+mn-cs"/>
              </a:defRPr>
            </a:lvl1pPr>
            <a:lvl2pPr marL="0" indent="0" algn="l" defTabSz="203892" rtl="0" eaLnBrk="1" latinLnBrk="0" hangingPunct="1">
              <a:lnSpc>
                <a:spcPct val="100000"/>
              </a:lnSpc>
              <a:spcBef>
                <a:spcPts val="0"/>
              </a:spcBef>
              <a:spcAft>
                <a:spcPts val="600"/>
              </a:spcAft>
              <a:buClrTx/>
              <a:buFont typeface="Arial" panose="020B0604020202020204" pitchFamily="34" charset="0"/>
              <a:buNone/>
              <a:defRPr sz="1200" b="0" kern="1200" cap="none" baseline="0">
                <a:solidFill>
                  <a:schemeClr val="tx1"/>
                </a:solidFill>
                <a:latin typeface="+mn-lt"/>
                <a:ea typeface="+mn-ea"/>
                <a:cs typeface="+mn-cs"/>
              </a:defRPr>
            </a:lvl2pPr>
            <a:lvl3pPr marL="0" indent="0" algn="l" defTabSz="203892" rtl="0" eaLnBrk="1" latinLnBrk="0" hangingPunct="1">
              <a:lnSpc>
                <a:spcPct val="100000"/>
              </a:lnSpc>
              <a:spcBef>
                <a:spcPts val="0"/>
              </a:spcBef>
              <a:spcAft>
                <a:spcPts val="600"/>
              </a:spcAft>
              <a:buFont typeface="Arial" panose="020B0604020202020204" pitchFamily="34" charset="0"/>
              <a:buNone/>
              <a:defRPr sz="1000" kern="1200">
                <a:solidFill>
                  <a:schemeClr val="tx1"/>
                </a:solidFill>
                <a:latin typeface="+mn-lt"/>
                <a:ea typeface="+mn-ea"/>
                <a:cs typeface="+mn-cs"/>
              </a:defRPr>
            </a:lvl3pPr>
            <a:lvl4pPr marL="204588" indent="-207501" algn="l" defTabSz="203892" rtl="0" eaLnBrk="1" latinLnBrk="0" hangingPunct="1">
              <a:lnSpc>
                <a:spcPct val="100000"/>
              </a:lnSpc>
              <a:spcBef>
                <a:spcPts val="0"/>
              </a:spcBef>
              <a:spcAft>
                <a:spcPts val="600"/>
              </a:spcAft>
              <a:buClrTx/>
              <a:buFont typeface="Arial" panose="020B0604020202020204" pitchFamily="34" charset="0"/>
              <a:buChar char="•"/>
              <a:defRPr sz="1000" kern="1200">
                <a:solidFill>
                  <a:schemeClr val="tx1"/>
                </a:solidFill>
                <a:latin typeface="+mn-lt"/>
                <a:ea typeface="+mn-ea"/>
                <a:cs typeface="+mn-cs"/>
              </a:defRPr>
            </a:lvl4pPr>
            <a:lvl5pPr marL="407784" indent="-208680" algn="l" defTabSz="203892" rtl="0" eaLnBrk="1" latinLnBrk="0" hangingPunct="1">
              <a:lnSpc>
                <a:spcPct val="100000"/>
              </a:lnSpc>
              <a:spcBef>
                <a:spcPts val="0"/>
              </a:spcBef>
              <a:spcAft>
                <a:spcPts val="600"/>
              </a:spcAft>
              <a:buClrTx/>
              <a:buSzPct val="100000"/>
              <a:buFont typeface="Arial" panose="020B0604020202020204" pitchFamily="34" charset="0"/>
              <a:buChar char="-"/>
              <a:defRPr sz="1000" kern="1200">
                <a:solidFill>
                  <a:schemeClr val="tx1"/>
                </a:solidFill>
                <a:latin typeface="+mn-lt"/>
                <a:ea typeface="+mn-ea"/>
                <a:cs typeface="+mn-cs"/>
              </a:defRPr>
            </a:lvl5pPr>
            <a:lvl6pPr marL="615285" indent="-207501" algn="l" defTabSz="203892" rtl="0" eaLnBrk="1" latinLnBrk="0" hangingPunct="1">
              <a:lnSpc>
                <a:spcPct val="100000"/>
              </a:lnSpc>
              <a:spcBef>
                <a:spcPts val="0"/>
              </a:spcBef>
              <a:spcAft>
                <a:spcPts val="600"/>
              </a:spcAft>
              <a:buClrTx/>
              <a:buSzPct val="80000"/>
              <a:buFont typeface="Wingdings" panose="05000000000000000000" pitchFamily="2" charset="2"/>
              <a:buChar char="§"/>
              <a:defRPr sz="1000" kern="1200">
                <a:solidFill>
                  <a:schemeClr val="tx1"/>
                </a:solidFill>
                <a:latin typeface="+mn-lt"/>
                <a:ea typeface="+mn-ea"/>
                <a:cs typeface="+mn-cs"/>
              </a:defRPr>
            </a:lvl6pPr>
            <a:lvl7pPr marL="818352" indent="-208680" algn="l" defTabSz="203892" rtl="0" eaLnBrk="1" latinLnBrk="0" hangingPunct="1">
              <a:lnSpc>
                <a:spcPct val="100000"/>
              </a:lnSpc>
              <a:spcBef>
                <a:spcPts val="0"/>
              </a:spcBef>
              <a:spcAft>
                <a:spcPts val="600"/>
              </a:spcAft>
              <a:buClrTx/>
              <a:buFont typeface="Arial" panose="020B0604020202020204" pitchFamily="34" charset="0"/>
              <a:buChar char="•"/>
              <a:defRPr sz="1000" kern="1200">
                <a:solidFill>
                  <a:schemeClr val="tx1"/>
                </a:solidFill>
                <a:latin typeface="+mn-lt"/>
                <a:ea typeface="+mn-ea"/>
                <a:cs typeface="+mn-cs"/>
              </a:defRPr>
            </a:lvl7pPr>
            <a:lvl8pPr marL="1021264" indent="-207501" algn="l" defTabSz="203892" rtl="0" eaLnBrk="1" latinLnBrk="0" hangingPunct="1">
              <a:lnSpc>
                <a:spcPct val="100000"/>
              </a:lnSpc>
              <a:spcBef>
                <a:spcPts val="0"/>
              </a:spcBef>
              <a:spcAft>
                <a:spcPts val="600"/>
              </a:spcAft>
              <a:buClrTx/>
              <a:buFont typeface="Arial" panose="020B0604020202020204" pitchFamily="34" charset="0"/>
              <a:buChar char="-"/>
              <a:defRPr sz="1000" kern="1200">
                <a:solidFill>
                  <a:schemeClr val="tx1"/>
                </a:solidFill>
                <a:latin typeface="+mn-lt"/>
                <a:ea typeface="+mn-ea"/>
                <a:cs typeface="+mn-cs"/>
              </a:defRPr>
            </a:lvl8pPr>
            <a:lvl9pPr marL="203892" indent="0" algn="l" defTabSz="203892" rtl="0" eaLnBrk="1" latinLnBrk="0" hangingPunct="1">
              <a:lnSpc>
                <a:spcPct val="100000"/>
              </a:lnSpc>
              <a:spcBef>
                <a:spcPts val="0"/>
              </a:spcBef>
              <a:spcAft>
                <a:spcPts val="600"/>
              </a:spcAft>
              <a:buClrTx/>
              <a:buSzPct val="80000"/>
              <a:buFont typeface="Wingdings" panose="05000000000000000000" pitchFamily="2" charset="2"/>
              <a:buNone/>
              <a:defRPr sz="1000" kern="1200">
                <a:solidFill>
                  <a:schemeClr val="tx1"/>
                </a:solidFill>
                <a:latin typeface="+mn-lt"/>
                <a:ea typeface="+mn-ea"/>
                <a:cs typeface="+mn-cs"/>
              </a:defRPr>
            </a:lvl9pPr>
          </a:lstStyle>
          <a:p>
            <a:pPr algn="ctr"/>
            <a:r>
              <a:rPr lang="en-GB" dirty="0"/>
              <a:t>Plans in progress</a:t>
            </a:r>
          </a:p>
        </p:txBody>
      </p:sp>
      <p:sp>
        <p:nvSpPr>
          <p:cNvPr id="61" name="TextBox 60">
            <a:extLst>
              <a:ext uri="{FF2B5EF4-FFF2-40B4-BE49-F238E27FC236}">
                <a16:creationId xmlns:a16="http://schemas.microsoft.com/office/drawing/2014/main" id="{4CEC5D0C-A7A7-7721-65B7-35BE24361F12}"/>
              </a:ext>
            </a:extLst>
          </p:cNvPr>
          <p:cNvSpPr txBox="1">
            <a:spLocks/>
          </p:cNvSpPr>
          <p:nvPr/>
        </p:nvSpPr>
        <p:spPr>
          <a:xfrm>
            <a:off x="7858677" y="2596905"/>
            <a:ext cx="940806" cy="416465"/>
          </a:xfrm>
          <a:prstGeom prst="rect">
            <a:avLst/>
          </a:prstGeom>
        </p:spPr>
        <p:txBody>
          <a:bodyPr vert="horz" lIns="0" tIns="0" rIns="0" bIns="0" rtlCol="0" anchor="ctr">
            <a:noAutofit/>
          </a:bodyPr>
          <a:lstStyle>
            <a:lvl1pPr marL="0" indent="0" algn="l" defTabSz="203892" rtl="0" eaLnBrk="1" latinLnBrk="0" hangingPunct="1">
              <a:lnSpc>
                <a:spcPct val="100000"/>
              </a:lnSpc>
              <a:spcBef>
                <a:spcPts val="0"/>
              </a:spcBef>
              <a:spcAft>
                <a:spcPts val="600"/>
              </a:spcAft>
              <a:buClrTx/>
              <a:buFont typeface="Arial" panose="020B0604020202020204" pitchFamily="34" charset="0"/>
              <a:buNone/>
              <a:defRPr sz="1200" b="1" kern="1200" cap="none" baseline="0">
                <a:solidFill>
                  <a:schemeClr val="tx1"/>
                </a:solidFill>
                <a:latin typeface="+mn-lt"/>
                <a:ea typeface="+mn-ea"/>
                <a:cs typeface="+mn-cs"/>
              </a:defRPr>
            </a:lvl1pPr>
            <a:lvl2pPr marL="0" indent="0" algn="l" defTabSz="203892" rtl="0" eaLnBrk="1" latinLnBrk="0" hangingPunct="1">
              <a:lnSpc>
                <a:spcPct val="100000"/>
              </a:lnSpc>
              <a:spcBef>
                <a:spcPts val="0"/>
              </a:spcBef>
              <a:spcAft>
                <a:spcPts val="600"/>
              </a:spcAft>
              <a:buClrTx/>
              <a:buFont typeface="Arial" panose="020B0604020202020204" pitchFamily="34" charset="0"/>
              <a:buNone/>
              <a:defRPr sz="1200" b="0" kern="1200" cap="none" baseline="0">
                <a:solidFill>
                  <a:schemeClr val="tx1"/>
                </a:solidFill>
                <a:latin typeface="+mn-lt"/>
                <a:ea typeface="+mn-ea"/>
                <a:cs typeface="+mn-cs"/>
              </a:defRPr>
            </a:lvl2pPr>
            <a:lvl3pPr marL="0" indent="0" algn="l" defTabSz="203892" rtl="0" eaLnBrk="1" latinLnBrk="0" hangingPunct="1">
              <a:lnSpc>
                <a:spcPct val="100000"/>
              </a:lnSpc>
              <a:spcBef>
                <a:spcPts val="0"/>
              </a:spcBef>
              <a:spcAft>
                <a:spcPts val="600"/>
              </a:spcAft>
              <a:buFont typeface="Arial" panose="020B0604020202020204" pitchFamily="34" charset="0"/>
              <a:buNone/>
              <a:defRPr sz="1000" kern="1200">
                <a:solidFill>
                  <a:schemeClr val="tx1"/>
                </a:solidFill>
                <a:latin typeface="+mn-lt"/>
                <a:ea typeface="+mn-ea"/>
                <a:cs typeface="+mn-cs"/>
              </a:defRPr>
            </a:lvl3pPr>
            <a:lvl4pPr marL="204588" indent="-207501" algn="l" defTabSz="203892" rtl="0" eaLnBrk="1" latinLnBrk="0" hangingPunct="1">
              <a:lnSpc>
                <a:spcPct val="100000"/>
              </a:lnSpc>
              <a:spcBef>
                <a:spcPts val="0"/>
              </a:spcBef>
              <a:spcAft>
                <a:spcPts val="600"/>
              </a:spcAft>
              <a:buClrTx/>
              <a:buFont typeface="Arial" panose="020B0604020202020204" pitchFamily="34" charset="0"/>
              <a:buChar char="•"/>
              <a:defRPr sz="1000" kern="1200">
                <a:solidFill>
                  <a:schemeClr val="tx1"/>
                </a:solidFill>
                <a:latin typeface="+mn-lt"/>
                <a:ea typeface="+mn-ea"/>
                <a:cs typeface="+mn-cs"/>
              </a:defRPr>
            </a:lvl4pPr>
            <a:lvl5pPr marL="407784" indent="-208680" algn="l" defTabSz="203892" rtl="0" eaLnBrk="1" latinLnBrk="0" hangingPunct="1">
              <a:lnSpc>
                <a:spcPct val="100000"/>
              </a:lnSpc>
              <a:spcBef>
                <a:spcPts val="0"/>
              </a:spcBef>
              <a:spcAft>
                <a:spcPts val="600"/>
              </a:spcAft>
              <a:buClrTx/>
              <a:buSzPct val="100000"/>
              <a:buFont typeface="Arial" panose="020B0604020202020204" pitchFamily="34" charset="0"/>
              <a:buChar char="-"/>
              <a:defRPr sz="1000" kern="1200">
                <a:solidFill>
                  <a:schemeClr val="tx1"/>
                </a:solidFill>
                <a:latin typeface="+mn-lt"/>
                <a:ea typeface="+mn-ea"/>
                <a:cs typeface="+mn-cs"/>
              </a:defRPr>
            </a:lvl5pPr>
            <a:lvl6pPr marL="615285" indent="-207501" algn="l" defTabSz="203892" rtl="0" eaLnBrk="1" latinLnBrk="0" hangingPunct="1">
              <a:lnSpc>
                <a:spcPct val="100000"/>
              </a:lnSpc>
              <a:spcBef>
                <a:spcPts val="0"/>
              </a:spcBef>
              <a:spcAft>
                <a:spcPts val="600"/>
              </a:spcAft>
              <a:buClrTx/>
              <a:buSzPct val="80000"/>
              <a:buFont typeface="Wingdings" panose="05000000000000000000" pitchFamily="2" charset="2"/>
              <a:buChar char="§"/>
              <a:defRPr sz="1000" kern="1200">
                <a:solidFill>
                  <a:schemeClr val="tx1"/>
                </a:solidFill>
                <a:latin typeface="+mn-lt"/>
                <a:ea typeface="+mn-ea"/>
                <a:cs typeface="+mn-cs"/>
              </a:defRPr>
            </a:lvl6pPr>
            <a:lvl7pPr marL="818352" indent="-208680" algn="l" defTabSz="203892" rtl="0" eaLnBrk="1" latinLnBrk="0" hangingPunct="1">
              <a:lnSpc>
                <a:spcPct val="100000"/>
              </a:lnSpc>
              <a:spcBef>
                <a:spcPts val="0"/>
              </a:spcBef>
              <a:spcAft>
                <a:spcPts val="600"/>
              </a:spcAft>
              <a:buClrTx/>
              <a:buFont typeface="Arial" panose="020B0604020202020204" pitchFamily="34" charset="0"/>
              <a:buChar char="•"/>
              <a:defRPr sz="1000" kern="1200">
                <a:solidFill>
                  <a:schemeClr val="tx1"/>
                </a:solidFill>
                <a:latin typeface="+mn-lt"/>
                <a:ea typeface="+mn-ea"/>
                <a:cs typeface="+mn-cs"/>
              </a:defRPr>
            </a:lvl7pPr>
            <a:lvl8pPr marL="1021264" indent="-207501" algn="l" defTabSz="203892" rtl="0" eaLnBrk="1" latinLnBrk="0" hangingPunct="1">
              <a:lnSpc>
                <a:spcPct val="100000"/>
              </a:lnSpc>
              <a:spcBef>
                <a:spcPts val="0"/>
              </a:spcBef>
              <a:spcAft>
                <a:spcPts val="600"/>
              </a:spcAft>
              <a:buClrTx/>
              <a:buFont typeface="Arial" panose="020B0604020202020204" pitchFamily="34" charset="0"/>
              <a:buChar char="-"/>
              <a:defRPr sz="1000" kern="1200">
                <a:solidFill>
                  <a:schemeClr val="tx1"/>
                </a:solidFill>
                <a:latin typeface="+mn-lt"/>
                <a:ea typeface="+mn-ea"/>
                <a:cs typeface="+mn-cs"/>
              </a:defRPr>
            </a:lvl8pPr>
            <a:lvl9pPr marL="203892" indent="0" algn="l" defTabSz="203892" rtl="0" eaLnBrk="1" latinLnBrk="0" hangingPunct="1">
              <a:lnSpc>
                <a:spcPct val="100000"/>
              </a:lnSpc>
              <a:spcBef>
                <a:spcPts val="0"/>
              </a:spcBef>
              <a:spcAft>
                <a:spcPts val="600"/>
              </a:spcAft>
              <a:buClrTx/>
              <a:buSzPct val="80000"/>
              <a:buFont typeface="Wingdings" panose="05000000000000000000" pitchFamily="2" charset="2"/>
              <a:buNone/>
              <a:defRPr sz="1000" kern="1200">
                <a:solidFill>
                  <a:schemeClr val="tx1"/>
                </a:solidFill>
                <a:latin typeface="+mn-lt"/>
                <a:ea typeface="+mn-ea"/>
                <a:cs typeface="+mn-cs"/>
              </a:defRPr>
            </a:lvl9pPr>
          </a:lstStyle>
          <a:p>
            <a:pPr algn="ctr"/>
            <a:r>
              <a:rPr lang="en-GB" dirty="0"/>
              <a:t>Delivered</a:t>
            </a:r>
          </a:p>
        </p:txBody>
      </p:sp>
      <p:sp>
        <p:nvSpPr>
          <p:cNvPr id="62" name="TextBox 61">
            <a:extLst>
              <a:ext uri="{FF2B5EF4-FFF2-40B4-BE49-F238E27FC236}">
                <a16:creationId xmlns:a16="http://schemas.microsoft.com/office/drawing/2014/main" id="{7E4FF013-47F6-BB36-4EE9-DF20DAC21049}"/>
              </a:ext>
            </a:extLst>
          </p:cNvPr>
          <p:cNvSpPr txBox="1">
            <a:spLocks/>
          </p:cNvSpPr>
          <p:nvPr/>
        </p:nvSpPr>
        <p:spPr>
          <a:xfrm>
            <a:off x="3392517" y="2596905"/>
            <a:ext cx="940806" cy="416465"/>
          </a:xfrm>
          <a:prstGeom prst="rect">
            <a:avLst/>
          </a:prstGeom>
        </p:spPr>
        <p:txBody>
          <a:bodyPr vert="horz" lIns="0" tIns="0" rIns="0" bIns="0" rtlCol="0" anchor="ctr">
            <a:noAutofit/>
          </a:bodyPr>
          <a:lstStyle>
            <a:lvl1pPr marL="0" indent="0" algn="l" defTabSz="203892" rtl="0" eaLnBrk="1" latinLnBrk="0" hangingPunct="1">
              <a:lnSpc>
                <a:spcPct val="100000"/>
              </a:lnSpc>
              <a:spcBef>
                <a:spcPts val="0"/>
              </a:spcBef>
              <a:spcAft>
                <a:spcPts val="600"/>
              </a:spcAft>
              <a:buClrTx/>
              <a:buFont typeface="Arial" panose="020B0604020202020204" pitchFamily="34" charset="0"/>
              <a:buNone/>
              <a:defRPr sz="1200" b="1" kern="1200" cap="none" baseline="0">
                <a:solidFill>
                  <a:schemeClr val="tx1"/>
                </a:solidFill>
                <a:latin typeface="+mn-lt"/>
                <a:ea typeface="+mn-ea"/>
                <a:cs typeface="+mn-cs"/>
              </a:defRPr>
            </a:lvl1pPr>
            <a:lvl2pPr marL="0" indent="0" algn="l" defTabSz="203892" rtl="0" eaLnBrk="1" latinLnBrk="0" hangingPunct="1">
              <a:lnSpc>
                <a:spcPct val="100000"/>
              </a:lnSpc>
              <a:spcBef>
                <a:spcPts val="0"/>
              </a:spcBef>
              <a:spcAft>
                <a:spcPts val="600"/>
              </a:spcAft>
              <a:buClrTx/>
              <a:buFont typeface="Arial" panose="020B0604020202020204" pitchFamily="34" charset="0"/>
              <a:buNone/>
              <a:defRPr sz="1200" b="0" kern="1200" cap="none" baseline="0">
                <a:solidFill>
                  <a:schemeClr val="tx1"/>
                </a:solidFill>
                <a:latin typeface="+mn-lt"/>
                <a:ea typeface="+mn-ea"/>
                <a:cs typeface="+mn-cs"/>
              </a:defRPr>
            </a:lvl2pPr>
            <a:lvl3pPr marL="0" indent="0" algn="l" defTabSz="203892" rtl="0" eaLnBrk="1" latinLnBrk="0" hangingPunct="1">
              <a:lnSpc>
                <a:spcPct val="100000"/>
              </a:lnSpc>
              <a:spcBef>
                <a:spcPts val="0"/>
              </a:spcBef>
              <a:spcAft>
                <a:spcPts val="600"/>
              </a:spcAft>
              <a:buFont typeface="Arial" panose="020B0604020202020204" pitchFamily="34" charset="0"/>
              <a:buNone/>
              <a:defRPr sz="1000" kern="1200">
                <a:solidFill>
                  <a:schemeClr val="tx1"/>
                </a:solidFill>
                <a:latin typeface="+mn-lt"/>
                <a:ea typeface="+mn-ea"/>
                <a:cs typeface="+mn-cs"/>
              </a:defRPr>
            </a:lvl3pPr>
            <a:lvl4pPr marL="204588" indent="-207501" algn="l" defTabSz="203892" rtl="0" eaLnBrk="1" latinLnBrk="0" hangingPunct="1">
              <a:lnSpc>
                <a:spcPct val="100000"/>
              </a:lnSpc>
              <a:spcBef>
                <a:spcPts val="0"/>
              </a:spcBef>
              <a:spcAft>
                <a:spcPts val="600"/>
              </a:spcAft>
              <a:buClrTx/>
              <a:buFont typeface="Arial" panose="020B0604020202020204" pitchFamily="34" charset="0"/>
              <a:buChar char="•"/>
              <a:defRPr sz="1000" kern="1200">
                <a:solidFill>
                  <a:schemeClr val="tx1"/>
                </a:solidFill>
                <a:latin typeface="+mn-lt"/>
                <a:ea typeface="+mn-ea"/>
                <a:cs typeface="+mn-cs"/>
              </a:defRPr>
            </a:lvl4pPr>
            <a:lvl5pPr marL="407784" indent="-208680" algn="l" defTabSz="203892" rtl="0" eaLnBrk="1" latinLnBrk="0" hangingPunct="1">
              <a:lnSpc>
                <a:spcPct val="100000"/>
              </a:lnSpc>
              <a:spcBef>
                <a:spcPts val="0"/>
              </a:spcBef>
              <a:spcAft>
                <a:spcPts val="600"/>
              </a:spcAft>
              <a:buClrTx/>
              <a:buSzPct val="100000"/>
              <a:buFont typeface="Arial" panose="020B0604020202020204" pitchFamily="34" charset="0"/>
              <a:buChar char="-"/>
              <a:defRPr sz="1000" kern="1200">
                <a:solidFill>
                  <a:schemeClr val="tx1"/>
                </a:solidFill>
                <a:latin typeface="+mn-lt"/>
                <a:ea typeface="+mn-ea"/>
                <a:cs typeface="+mn-cs"/>
              </a:defRPr>
            </a:lvl5pPr>
            <a:lvl6pPr marL="615285" indent="-207501" algn="l" defTabSz="203892" rtl="0" eaLnBrk="1" latinLnBrk="0" hangingPunct="1">
              <a:lnSpc>
                <a:spcPct val="100000"/>
              </a:lnSpc>
              <a:spcBef>
                <a:spcPts val="0"/>
              </a:spcBef>
              <a:spcAft>
                <a:spcPts val="600"/>
              </a:spcAft>
              <a:buClrTx/>
              <a:buSzPct val="80000"/>
              <a:buFont typeface="Wingdings" panose="05000000000000000000" pitchFamily="2" charset="2"/>
              <a:buChar char="§"/>
              <a:defRPr sz="1000" kern="1200">
                <a:solidFill>
                  <a:schemeClr val="tx1"/>
                </a:solidFill>
                <a:latin typeface="+mn-lt"/>
                <a:ea typeface="+mn-ea"/>
                <a:cs typeface="+mn-cs"/>
              </a:defRPr>
            </a:lvl6pPr>
            <a:lvl7pPr marL="818352" indent="-208680" algn="l" defTabSz="203892" rtl="0" eaLnBrk="1" latinLnBrk="0" hangingPunct="1">
              <a:lnSpc>
                <a:spcPct val="100000"/>
              </a:lnSpc>
              <a:spcBef>
                <a:spcPts val="0"/>
              </a:spcBef>
              <a:spcAft>
                <a:spcPts val="600"/>
              </a:spcAft>
              <a:buClrTx/>
              <a:buFont typeface="Arial" panose="020B0604020202020204" pitchFamily="34" charset="0"/>
              <a:buChar char="•"/>
              <a:defRPr sz="1000" kern="1200">
                <a:solidFill>
                  <a:schemeClr val="tx1"/>
                </a:solidFill>
                <a:latin typeface="+mn-lt"/>
                <a:ea typeface="+mn-ea"/>
                <a:cs typeface="+mn-cs"/>
              </a:defRPr>
            </a:lvl7pPr>
            <a:lvl8pPr marL="1021264" indent="-207501" algn="l" defTabSz="203892" rtl="0" eaLnBrk="1" latinLnBrk="0" hangingPunct="1">
              <a:lnSpc>
                <a:spcPct val="100000"/>
              </a:lnSpc>
              <a:spcBef>
                <a:spcPts val="0"/>
              </a:spcBef>
              <a:spcAft>
                <a:spcPts val="600"/>
              </a:spcAft>
              <a:buClrTx/>
              <a:buFont typeface="Arial" panose="020B0604020202020204" pitchFamily="34" charset="0"/>
              <a:buChar char="-"/>
              <a:defRPr sz="1000" kern="1200">
                <a:solidFill>
                  <a:schemeClr val="tx1"/>
                </a:solidFill>
                <a:latin typeface="+mn-lt"/>
                <a:ea typeface="+mn-ea"/>
                <a:cs typeface="+mn-cs"/>
              </a:defRPr>
            </a:lvl8pPr>
            <a:lvl9pPr marL="203892" indent="0" algn="l" defTabSz="203892" rtl="0" eaLnBrk="1" latinLnBrk="0" hangingPunct="1">
              <a:lnSpc>
                <a:spcPct val="100000"/>
              </a:lnSpc>
              <a:spcBef>
                <a:spcPts val="0"/>
              </a:spcBef>
              <a:spcAft>
                <a:spcPts val="600"/>
              </a:spcAft>
              <a:buClrTx/>
              <a:buSzPct val="80000"/>
              <a:buFont typeface="Wingdings" panose="05000000000000000000" pitchFamily="2" charset="2"/>
              <a:buNone/>
              <a:defRPr sz="1000" kern="1200">
                <a:solidFill>
                  <a:schemeClr val="tx1"/>
                </a:solidFill>
                <a:latin typeface="+mn-lt"/>
                <a:ea typeface="+mn-ea"/>
                <a:cs typeface="+mn-cs"/>
              </a:defRPr>
            </a:lvl9pPr>
          </a:lstStyle>
          <a:p>
            <a:pPr algn="ctr"/>
            <a:r>
              <a:rPr lang="en-GB" dirty="0"/>
              <a:t>Opportunity</a:t>
            </a:r>
          </a:p>
        </p:txBody>
      </p:sp>
      <p:sp>
        <p:nvSpPr>
          <p:cNvPr id="63" name="TextBox 62">
            <a:extLst>
              <a:ext uri="{FF2B5EF4-FFF2-40B4-BE49-F238E27FC236}">
                <a16:creationId xmlns:a16="http://schemas.microsoft.com/office/drawing/2014/main" id="{B37538EA-62A5-E49A-F56E-084A1A416A5F}"/>
              </a:ext>
            </a:extLst>
          </p:cNvPr>
          <p:cNvSpPr txBox="1">
            <a:spLocks/>
          </p:cNvSpPr>
          <p:nvPr/>
        </p:nvSpPr>
        <p:spPr>
          <a:xfrm>
            <a:off x="6364222" y="2596905"/>
            <a:ext cx="940806" cy="416465"/>
          </a:xfrm>
          <a:prstGeom prst="rect">
            <a:avLst/>
          </a:prstGeom>
        </p:spPr>
        <p:txBody>
          <a:bodyPr vert="horz" lIns="0" tIns="0" rIns="0" bIns="0" rtlCol="0" anchor="ctr">
            <a:noAutofit/>
          </a:bodyPr>
          <a:lstStyle>
            <a:lvl1pPr marL="0" indent="0" algn="l" defTabSz="203892" rtl="0" eaLnBrk="1" latinLnBrk="0" hangingPunct="1">
              <a:lnSpc>
                <a:spcPct val="100000"/>
              </a:lnSpc>
              <a:spcBef>
                <a:spcPts val="0"/>
              </a:spcBef>
              <a:spcAft>
                <a:spcPts val="600"/>
              </a:spcAft>
              <a:buClrTx/>
              <a:buFont typeface="Arial" panose="020B0604020202020204" pitchFamily="34" charset="0"/>
              <a:buNone/>
              <a:defRPr sz="1200" b="1" kern="1200" cap="none" baseline="0">
                <a:solidFill>
                  <a:schemeClr val="tx1"/>
                </a:solidFill>
                <a:latin typeface="+mn-lt"/>
                <a:ea typeface="+mn-ea"/>
                <a:cs typeface="+mn-cs"/>
              </a:defRPr>
            </a:lvl1pPr>
            <a:lvl2pPr marL="0" indent="0" algn="l" defTabSz="203892" rtl="0" eaLnBrk="1" latinLnBrk="0" hangingPunct="1">
              <a:lnSpc>
                <a:spcPct val="100000"/>
              </a:lnSpc>
              <a:spcBef>
                <a:spcPts val="0"/>
              </a:spcBef>
              <a:spcAft>
                <a:spcPts val="600"/>
              </a:spcAft>
              <a:buClrTx/>
              <a:buFont typeface="Arial" panose="020B0604020202020204" pitchFamily="34" charset="0"/>
              <a:buNone/>
              <a:defRPr sz="1200" b="0" kern="1200" cap="none" baseline="0">
                <a:solidFill>
                  <a:schemeClr val="tx1"/>
                </a:solidFill>
                <a:latin typeface="+mn-lt"/>
                <a:ea typeface="+mn-ea"/>
                <a:cs typeface="+mn-cs"/>
              </a:defRPr>
            </a:lvl2pPr>
            <a:lvl3pPr marL="0" indent="0" algn="l" defTabSz="203892" rtl="0" eaLnBrk="1" latinLnBrk="0" hangingPunct="1">
              <a:lnSpc>
                <a:spcPct val="100000"/>
              </a:lnSpc>
              <a:spcBef>
                <a:spcPts val="0"/>
              </a:spcBef>
              <a:spcAft>
                <a:spcPts val="600"/>
              </a:spcAft>
              <a:buFont typeface="Arial" panose="020B0604020202020204" pitchFamily="34" charset="0"/>
              <a:buNone/>
              <a:defRPr sz="1000" kern="1200">
                <a:solidFill>
                  <a:schemeClr val="tx1"/>
                </a:solidFill>
                <a:latin typeface="+mn-lt"/>
                <a:ea typeface="+mn-ea"/>
                <a:cs typeface="+mn-cs"/>
              </a:defRPr>
            </a:lvl3pPr>
            <a:lvl4pPr marL="204588" indent="-207501" algn="l" defTabSz="203892" rtl="0" eaLnBrk="1" latinLnBrk="0" hangingPunct="1">
              <a:lnSpc>
                <a:spcPct val="100000"/>
              </a:lnSpc>
              <a:spcBef>
                <a:spcPts val="0"/>
              </a:spcBef>
              <a:spcAft>
                <a:spcPts val="600"/>
              </a:spcAft>
              <a:buClrTx/>
              <a:buFont typeface="Arial" panose="020B0604020202020204" pitchFamily="34" charset="0"/>
              <a:buChar char="•"/>
              <a:defRPr sz="1000" kern="1200">
                <a:solidFill>
                  <a:schemeClr val="tx1"/>
                </a:solidFill>
                <a:latin typeface="+mn-lt"/>
                <a:ea typeface="+mn-ea"/>
                <a:cs typeface="+mn-cs"/>
              </a:defRPr>
            </a:lvl4pPr>
            <a:lvl5pPr marL="407784" indent="-208680" algn="l" defTabSz="203892" rtl="0" eaLnBrk="1" latinLnBrk="0" hangingPunct="1">
              <a:lnSpc>
                <a:spcPct val="100000"/>
              </a:lnSpc>
              <a:spcBef>
                <a:spcPts val="0"/>
              </a:spcBef>
              <a:spcAft>
                <a:spcPts val="600"/>
              </a:spcAft>
              <a:buClrTx/>
              <a:buSzPct val="100000"/>
              <a:buFont typeface="Arial" panose="020B0604020202020204" pitchFamily="34" charset="0"/>
              <a:buChar char="-"/>
              <a:defRPr sz="1000" kern="1200">
                <a:solidFill>
                  <a:schemeClr val="tx1"/>
                </a:solidFill>
                <a:latin typeface="+mn-lt"/>
                <a:ea typeface="+mn-ea"/>
                <a:cs typeface="+mn-cs"/>
              </a:defRPr>
            </a:lvl5pPr>
            <a:lvl6pPr marL="615285" indent="-207501" algn="l" defTabSz="203892" rtl="0" eaLnBrk="1" latinLnBrk="0" hangingPunct="1">
              <a:lnSpc>
                <a:spcPct val="100000"/>
              </a:lnSpc>
              <a:spcBef>
                <a:spcPts val="0"/>
              </a:spcBef>
              <a:spcAft>
                <a:spcPts val="600"/>
              </a:spcAft>
              <a:buClrTx/>
              <a:buSzPct val="80000"/>
              <a:buFont typeface="Wingdings" panose="05000000000000000000" pitchFamily="2" charset="2"/>
              <a:buChar char="§"/>
              <a:defRPr sz="1000" kern="1200">
                <a:solidFill>
                  <a:schemeClr val="tx1"/>
                </a:solidFill>
                <a:latin typeface="+mn-lt"/>
                <a:ea typeface="+mn-ea"/>
                <a:cs typeface="+mn-cs"/>
              </a:defRPr>
            </a:lvl6pPr>
            <a:lvl7pPr marL="818352" indent="-208680" algn="l" defTabSz="203892" rtl="0" eaLnBrk="1" latinLnBrk="0" hangingPunct="1">
              <a:lnSpc>
                <a:spcPct val="100000"/>
              </a:lnSpc>
              <a:spcBef>
                <a:spcPts val="0"/>
              </a:spcBef>
              <a:spcAft>
                <a:spcPts val="600"/>
              </a:spcAft>
              <a:buClrTx/>
              <a:buFont typeface="Arial" panose="020B0604020202020204" pitchFamily="34" charset="0"/>
              <a:buChar char="•"/>
              <a:defRPr sz="1000" kern="1200">
                <a:solidFill>
                  <a:schemeClr val="tx1"/>
                </a:solidFill>
                <a:latin typeface="+mn-lt"/>
                <a:ea typeface="+mn-ea"/>
                <a:cs typeface="+mn-cs"/>
              </a:defRPr>
            </a:lvl7pPr>
            <a:lvl8pPr marL="1021264" indent="-207501" algn="l" defTabSz="203892" rtl="0" eaLnBrk="1" latinLnBrk="0" hangingPunct="1">
              <a:lnSpc>
                <a:spcPct val="100000"/>
              </a:lnSpc>
              <a:spcBef>
                <a:spcPts val="0"/>
              </a:spcBef>
              <a:spcAft>
                <a:spcPts val="600"/>
              </a:spcAft>
              <a:buClrTx/>
              <a:buFont typeface="Arial" panose="020B0604020202020204" pitchFamily="34" charset="0"/>
              <a:buChar char="-"/>
              <a:defRPr sz="1000" kern="1200">
                <a:solidFill>
                  <a:schemeClr val="tx1"/>
                </a:solidFill>
                <a:latin typeface="+mn-lt"/>
                <a:ea typeface="+mn-ea"/>
                <a:cs typeface="+mn-cs"/>
              </a:defRPr>
            </a:lvl8pPr>
            <a:lvl9pPr marL="203892" indent="0" algn="l" defTabSz="203892" rtl="0" eaLnBrk="1" latinLnBrk="0" hangingPunct="1">
              <a:lnSpc>
                <a:spcPct val="100000"/>
              </a:lnSpc>
              <a:spcBef>
                <a:spcPts val="0"/>
              </a:spcBef>
              <a:spcAft>
                <a:spcPts val="600"/>
              </a:spcAft>
              <a:buClrTx/>
              <a:buSzPct val="80000"/>
              <a:buFont typeface="Wingdings" panose="05000000000000000000" pitchFamily="2" charset="2"/>
              <a:buNone/>
              <a:defRPr sz="1000" kern="1200">
                <a:solidFill>
                  <a:schemeClr val="tx1"/>
                </a:solidFill>
                <a:latin typeface="+mn-lt"/>
                <a:ea typeface="+mn-ea"/>
                <a:cs typeface="+mn-cs"/>
              </a:defRPr>
            </a:lvl9pPr>
          </a:lstStyle>
          <a:p>
            <a:pPr algn="ctr"/>
            <a:r>
              <a:rPr lang="en-GB" dirty="0"/>
              <a:t>Fully developed</a:t>
            </a:r>
          </a:p>
        </p:txBody>
      </p:sp>
      <p:sp>
        <p:nvSpPr>
          <p:cNvPr id="78" name="Diamond 77">
            <a:extLst>
              <a:ext uri="{FF2B5EF4-FFF2-40B4-BE49-F238E27FC236}">
                <a16:creationId xmlns:a16="http://schemas.microsoft.com/office/drawing/2014/main" id="{26A90770-3435-3CCB-09CD-246504C2813C}"/>
              </a:ext>
            </a:extLst>
          </p:cNvPr>
          <p:cNvSpPr/>
          <p:nvPr/>
        </p:nvSpPr>
        <p:spPr>
          <a:xfrm>
            <a:off x="8955358" y="6662045"/>
            <a:ext cx="539859" cy="539859"/>
          </a:xfrm>
          <a:prstGeom prst="diamond">
            <a:avLst/>
          </a:prstGeom>
          <a:solidFill>
            <a:schemeClr val="bg1"/>
          </a:solidFill>
          <a:ln w="12700" cap="flat" cmpd="sng" algn="ctr">
            <a:noFill/>
            <a:prstDash val="solid"/>
            <a:miter lim="800000"/>
            <a:headEnd type="none" w="med" len="med"/>
            <a:tailEnd type="none" w="med" len="med"/>
          </a:ln>
          <a:effectLst/>
        </p:spPr>
        <p:txBody>
          <a:bodyPr rtlCol="0" anchor="ctr"/>
          <a:lstStyle/>
          <a:p>
            <a:pPr algn="ctr" defTabSz="914309">
              <a:defRPr/>
            </a:pPr>
            <a:endParaRPr lang="en-GB" sz="1200" b="1" kern="0">
              <a:solidFill>
                <a:srgbClr val="FFFFFF"/>
              </a:solidFill>
              <a:latin typeface="Arial" panose="020B0604020202020204"/>
            </a:endParaRPr>
          </a:p>
        </p:txBody>
      </p:sp>
      <p:sp>
        <p:nvSpPr>
          <p:cNvPr id="81" name="Diamond 80">
            <a:extLst>
              <a:ext uri="{FF2B5EF4-FFF2-40B4-BE49-F238E27FC236}">
                <a16:creationId xmlns:a16="http://schemas.microsoft.com/office/drawing/2014/main" id="{2A63AB8E-373F-2E81-3BAE-82AFE04F750E}"/>
              </a:ext>
            </a:extLst>
          </p:cNvPr>
          <p:cNvSpPr/>
          <p:nvPr/>
        </p:nvSpPr>
        <p:spPr>
          <a:xfrm>
            <a:off x="4261427" y="6662045"/>
            <a:ext cx="539859" cy="539859"/>
          </a:xfrm>
          <a:prstGeom prst="diamond">
            <a:avLst/>
          </a:prstGeom>
          <a:solidFill>
            <a:schemeClr val="bg1"/>
          </a:solidFill>
          <a:ln w="12700" cap="flat" cmpd="sng" algn="ctr">
            <a:noFill/>
            <a:prstDash val="solid"/>
            <a:miter lim="800000"/>
            <a:headEnd type="none" w="med" len="med"/>
            <a:tailEnd type="none" w="med" len="med"/>
          </a:ln>
          <a:effectLst/>
        </p:spPr>
        <p:txBody>
          <a:bodyPr rtlCol="0" anchor="ctr"/>
          <a:lstStyle/>
          <a:p>
            <a:pPr algn="ctr" defTabSz="914309">
              <a:defRPr/>
            </a:pPr>
            <a:endParaRPr lang="en-GB" sz="1200" b="1" kern="0">
              <a:solidFill>
                <a:srgbClr val="FFFFFF"/>
              </a:solidFill>
              <a:latin typeface="Arial" panose="020B0604020202020204"/>
            </a:endParaRPr>
          </a:p>
        </p:txBody>
      </p:sp>
      <p:sp>
        <p:nvSpPr>
          <p:cNvPr id="82" name="Diamond 81">
            <a:extLst>
              <a:ext uri="{FF2B5EF4-FFF2-40B4-BE49-F238E27FC236}">
                <a16:creationId xmlns:a16="http://schemas.microsoft.com/office/drawing/2014/main" id="{AFF1ED19-C5FB-FBFF-6EB8-27B48170D1EC}"/>
              </a:ext>
            </a:extLst>
          </p:cNvPr>
          <p:cNvSpPr/>
          <p:nvPr/>
        </p:nvSpPr>
        <p:spPr>
          <a:xfrm>
            <a:off x="5826071" y="6662045"/>
            <a:ext cx="539859" cy="539859"/>
          </a:xfrm>
          <a:prstGeom prst="diamond">
            <a:avLst/>
          </a:prstGeom>
          <a:solidFill>
            <a:schemeClr val="bg1"/>
          </a:solidFill>
          <a:ln w="12700" cap="flat" cmpd="sng" algn="ctr">
            <a:noFill/>
            <a:prstDash val="solid"/>
            <a:miter lim="800000"/>
            <a:headEnd type="none" w="med" len="med"/>
            <a:tailEnd type="none" w="med" len="med"/>
          </a:ln>
          <a:effectLst/>
        </p:spPr>
        <p:txBody>
          <a:bodyPr rtlCol="0" anchor="ctr"/>
          <a:lstStyle/>
          <a:p>
            <a:pPr algn="ctr" defTabSz="914309">
              <a:defRPr/>
            </a:pPr>
            <a:endParaRPr lang="en-GB" sz="1200" b="1" kern="0">
              <a:solidFill>
                <a:srgbClr val="FFFFFF"/>
              </a:solidFill>
              <a:latin typeface="Arial" panose="020B0604020202020204"/>
            </a:endParaRPr>
          </a:p>
        </p:txBody>
      </p:sp>
      <p:sp>
        <p:nvSpPr>
          <p:cNvPr id="83" name="Diamond 82">
            <a:extLst>
              <a:ext uri="{FF2B5EF4-FFF2-40B4-BE49-F238E27FC236}">
                <a16:creationId xmlns:a16="http://schemas.microsoft.com/office/drawing/2014/main" id="{23DCC710-CEE7-B544-EBEC-F55F75AA27E9}"/>
              </a:ext>
            </a:extLst>
          </p:cNvPr>
          <p:cNvSpPr/>
          <p:nvPr/>
        </p:nvSpPr>
        <p:spPr>
          <a:xfrm>
            <a:off x="7390714" y="6662045"/>
            <a:ext cx="539859" cy="539859"/>
          </a:xfrm>
          <a:prstGeom prst="diamond">
            <a:avLst/>
          </a:prstGeom>
          <a:solidFill>
            <a:schemeClr val="bg1"/>
          </a:solidFill>
          <a:ln w="12700" cap="flat" cmpd="sng" algn="ctr">
            <a:noFill/>
            <a:prstDash val="solid"/>
            <a:miter lim="800000"/>
            <a:headEnd type="none" w="med" len="med"/>
            <a:tailEnd type="none" w="med" len="med"/>
          </a:ln>
          <a:effectLst/>
        </p:spPr>
        <p:txBody>
          <a:bodyPr rtlCol="0" anchor="ctr"/>
          <a:lstStyle/>
          <a:p>
            <a:pPr algn="ctr" defTabSz="914309">
              <a:defRPr/>
            </a:pPr>
            <a:endParaRPr lang="en-GB" sz="1200" b="1" kern="0">
              <a:solidFill>
                <a:srgbClr val="FFFFFF"/>
              </a:solidFill>
              <a:latin typeface="Arial" panose="020B0604020202020204"/>
            </a:endParaRPr>
          </a:p>
        </p:txBody>
      </p:sp>
      <p:sp>
        <p:nvSpPr>
          <p:cNvPr id="84" name="Diamond 83">
            <a:extLst>
              <a:ext uri="{FF2B5EF4-FFF2-40B4-BE49-F238E27FC236}">
                <a16:creationId xmlns:a16="http://schemas.microsoft.com/office/drawing/2014/main" id="{B4FCD5FE-9BA6-AED4-33B6-6069A39E9B56}"/>
              </a:ext>
            </a:extLst>
          </p:cNvPr>
          <p:cNvSpPr/>
          <p:nvPr/>
        </p:nvSpPr>
        <p:spPr>
          <a:xfrm>
            <a:off x="2693015" y="6662045"/>
            <a:ext cx="539859" cy="539859"/>
          </a:xfrm>
          <a:prstGeom prst="diamond">
            <a:avLst/>
          </a:prstGeom>
          <a:solidFill>
            <a:schemeClr val="bg1"/>
          </a:solidFill>
          <a:ln w="12700" cap="flat" cmpd="sng" algn="ctr">
            <a:noFill/>
            <a:prstDash val="solid"/>
            <a:miter lim="800000"/>
            <a:headEnd type="none" w="med" len="med"/>
            <a:tailEnd type="none" w="med" len="med"/>
          </a:ln>
          <a:effectLst/>
        </p:spPr>
        <p:txBody>
          <a:bodyPr rtlCol="0" anchor="ctr"/>
          <a:lstStyle/>
          <a:p>
            <a:pPr algn="ctr" defTabSz="914309">
              <a:defRPr/>
            </a:pPr>
            <a:endParaRPr lang="en-GB" sz="1200" b="1" kern="0">
              <a:solidFill>
                <a:srgbClr val="FFFFFF"/>
              </a:solidFill>
              <a:latin typeface="Arial" panose="020B0604020202020204"/>
            </a:endParaRPr>
          </a:p>
        </p:txBody>
      </p:sp>
      <p:cxnSp>
        <p:nvCxnSpPr>
          <p:cNvPr id="86" name="Straight Connector 85">
            <a:extLst>
              <a:ext uri="{FF2B5EF4-FFF2-40B4-BE49-F238E27FC236}">
                <a16:creationId xmlns:a16="http://schemas.microsoft.com/office/drawing/2014/main" id="{30341DA3-1393-0FEA-A32B-8716370BC4AD}"/>
              </a:ext>
            </a:extLst>
          </p:cNvPr>
          <p:cNvCxnSpPr>
            <a:cxnSpLocks/>
            <a:stCxn id="35" idx="2"/>
            <a:endCxn id="81" idx="0"/>
          </p:cNvCxnSpPr>
          <p:nvPr/>
        </p:nvCxnSpPr>
        <p:spPr>
          <a:xfrm>
            <a:off x="4531356" y="4101637"/>
            <a:ext cx="0" cy="2560408"/>
          </a:xfrm>
          <a:prstGeom prst="line">
            <a:avLst/>
          </a:prstGeom>
          <a:ln w="28575" cap="flat" cmpd="sng" algn="ctr">
            <a:solidFill>
              <a:srgbClr val="A2B3C9"/>
            </a:solidFill>
            <a:prstDash val="sysDot"/>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F9787942-6E2D-CF00-42FF-EA6F85A8B8B6}"/>
              </a:ext>
            </a:extLst>
          </p:cNvPr>
          <p:cNvCxnSpPr>
            <a:cxnSpLocks/>
            <a:stCxn id="37" idx="2"/>
            <a:endCxn id="82" idx="0"/>
          </p:cNvCxnSpPr>
          <p:nvPr/>
        </p:nvCxnSpPr>
        <p:spPr>
          <a:xfrm>
            <a:off x="6096000" y="4101637"/>
            <a:ext cx="0" cy="2560408"/>
          </a:xfrm>
          <a:prstGeom prst="line">
            <a:avLst/>
          </a:prstGeom>
          <a:ln w="28575" cap="flat" cmpd="sng" algn="ctr">
            <a:solidFill>
              <a:srgbClr val="A2B3C9"/>
            </a:solidFill>
            <a:prstDash val="sysDot"/>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3E5966B5-A6D6-65F9-27BE-0117B0FEE6E6}"/>
              </a:ext>
            </a:extLst>
          </p:cNvPr>
          <p:cNvCxnSpPr>
            <a:cxnSpLocks/>
            <a:stCxn id="40" idx="2"/>
            <a:endCxn id="83" idx="0"/>
          </p:cNvCxnSpPr>
          <p:nvPr/>
        </p:nvCxnSpPr>
        <p:spPr>
          <a:xfrm>
            <a:off x="7660644" y="4101637"/>
            <a:ext cx="0" cy="2560408"/>
          </a:xfrm>
          <a:prstGeom prst="line">
            <a:avLst/>
          </a:prstGeom>
          <a:ln w="28575" cap="flat" cmpd="sng" algn="ctr">
            <a:solidFill>
              <a:srgbClr val="A2B3C9"/>
            </a:solidFill>
            <a:prstDash val="sysDot"/>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F28E137D-D816-982E-66D5-921F792BDCCF}"/>
              </a:ext>
            </a:extLst>
          </p:cNvPr>
          <p:cNvCxnSpPr>
            <a:cxnSpLocks/>
            <a:stCxn id="3" idx="2"/>
            <a:endCxn id="84" idx="0"/>
          </p:cNvCxnSpPr>
          <p:nvPr/>
        </p:nvCxnSpPr>
        <p:spPr>
          <a:xfrm>
            <a:off x="2962945" y="4101637"/>
            <a:ext cx="0" cy="2560408"/>
          </a:xfrm>
          <a:prstGeom prst="line">
            <a:avLst/>
          </a:prstGeom>
          <a:ln w="28575" cap="flat" cmpd="sng" algn="ctr">
            <a:solidFill>
              <a:srgbClr val="A2B3C9"/>
            </a:solidFill>
            <a:prstDash val="sysDot"/>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3" name="Rectangle: Rounded Corners 12">
            <a:extLst>
              <a:ext uri="{FF2B5EF4-FFF2-40B4-BE49-F238E27FC236}">
                <a16:creationId xmlns:a16="http://schemas.microsoft.com/office/drawing/2014/main" id="{D4DE1CB4-1F04-8D2C-13BC-A5D24B8907D7}"/>
              </a:ext>
            </a:extLst>
          </p:cNvPr>
          <p:cNvSpPr/>
          <p:nvPr/>
        </p:nvSpPr>
        <p:spPr>
          <a:xfrm>
            <a:off x="9738279" y="4125014"/>
            <a:ext cx="2368440" cy="2382345"/>
          </a:xfrm>
          <a:prstGeom prst="roundRect">
            <a:avLst>
              <a:gd name="adj" fmla="val 7844"/>
            </a:avLst>
          </a:prstGeom>
          <a:solidFill>
            <a:srgbClr val="CDECF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399" indent="-171399">
              <a:buFont typeface="Arial" panose="020B0604020202020204" pitchFamily="34" charset="0"/>
              <a:buChar char="•"/>
            </a:pPr>
            <a:r>
              <a:rPr lang="en-GB" sz="1100" dirty="0">
                <a:solidFill>
                  <a:srgbClr val="024D78"/>
                </a:solidFill>
              </a:rPr>
              <a:t>A proportionate and flexible approach will be adopted to ensure appropriate use of tools without </a:t>
            </a:r>
            <a:r>
              <a:rPr lang="en-GB" sz="1050" dirty="0">
                <a:solidFill>
                  <a:srgbClr val="024D78"/>
                </a:solidFill>
              </a:rPr>
              <a:t>slowing</a:t>
            </a:r>
            <a:r>
              <a:rPr lang="en-GB" sz="1100" dirty="0">
                <a:solidFill>
                  <a:srgbClr val="024D78"/>
                </a:solidFill>
              </a:rPr>
              <a:t> down change.  </a:t>
            </a:r>
          </a:p>
          <a:p>
            <a:pPr marL="171399" indent="-171399">
              <a:buFont typeface="Arial" panose="020B0604020202020204" pitchFamily="34" charset="0"/>
              <a:buChar char="•"/>
            </a:pPr>
            <a:endParaRPr lang="en-GB" sz="1100" dirty="0">
              <a:solidFill>
                <a:srgbClr val="024D78"/>
              </a:solidFill>
            </a:endParaRPr>
          </a:p>
          <a:p>
            <a:pPr marL="171399" indent="-171399">
              <a:buFont typeface="Arial" panose="020B0604020202020204" pitchFamily="34" charset="0"/>
              <a:buChar char="•"/>
            </a:pPr>
            <a:r>
              <a:rPr lang="en-GB" sz="1100" dirty="0">
                <a:solidFill>
                  <a:srgbClr val="024D78"/>
                </a:solidFill>
              </a:rPr>
              <a:t>For example, appropriate business case (type of business case dependent on complexity) usage will only be sought where financial investment or clinical consultation processes are required</a:t>
            </a:r>
          </a:p>
        </p:txBody>
      </p:sp>
      <p:sp>
        <p:nvSpPr>
          <p:cNvPr id="10" name="Arrow: Pentagon 9">
            <a:extLst>
              <a:ext uri="{FF2B5EF4-FFF2-40B4-BE49-F238E27FC236}">
                <a16:creationId xmlns:a16="http://schemas.microsoft.com/office/drawing/2014/main" id="{202969B9-9678-464C-0870-78306A6CEC58}"/>
              </a:ext>
            </a:extLst>
          </p:cNvPr>
          <p:cNvSpPr>
            <a:spLocks/>
          </p:cNvSpPr>
          <p:nvPr/>
        </p:nvSpPr>
        <p:spPr>
          <a:xfrm>
            <a:off x="632763" y="5684635"/>
            <a:ext cx="9032825" cy="514533"/>
          </a:xfrm>
          <a:prstGeom prst="homePlate">
            <a:avLst>
              <a:gd name="adj" fmla="val 25000"/>
            </a:avLst>
          </a:prstGeom>
          <a:solidFill>
            <a:srgbClr val="CDECF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p>
        </p:txBody>
      </p:sp>
      <p:sp>
        <p:nvSpPr>
          <p:cNvPr id="11" name="Rectangle: Rounded Corners 10">
            <a:extLst>
              <a:ext uri="{FF2B5EF4-FFF2-40B4-BE49-F238E27FC236}">
                <a16:creationId xmlns:a16="http://schemas.microsoft.com/office/drawing/2014/main" id="{CC735CE1-E0FA-F1B9-BBE6-D625AAD9BEF6}"/>
              </a:ext>
            </a:extLst>
          </p:cNvPr>
          <p:cNvSpPr/>
          <p:nvPr/>
        </p:nvSpPr>
        <p:spPr>
          <a:xfrm>
            <a:off x="2155498" y="4353115"/>
            <a:ext cx="698964" cy="225035"/>
          </a:xfrm>
          <a:prstGeom prst="roundRect">
            <a:avLst>
              <a:gd name="adj" fmla="val 7844"/>
            </a:avLst>
          </a:prstGeom>
          <a:solidFill>
            <a:srgbClr val="024D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a:solidFill>
                  <a:schemeClr val="bg1"/>
                </a:solidFill>
              </a:rPr>
              <a:t>Plan on Page</a:t>
            </a:r>
          </a:p>
        </p:txBody>
      </p:sp>
      <p:sp>
        <p:nvSpPr>
          <p:cNvPr id="14" name="Rectangle: Rounded Corners 13">
            <a:extLst>
              <a:ext uri="{FF2B5EF4-FFF2-40B4-BE49-F238E27FC236}">
                <a16:creationId xmlns:a16="http://schemas.microsoft.com/office/drawing/2014/main" id="{2D0E35A1-43BE-2987-041B-D10BF111339C}"/>
              </a:ext>
            </a:extLst>
          </p:cNvPr>
          <p:cNvSpPr/>
          <p:nvPr/>
        </p:nvSpPr>
        <p:spPr>
          <a:xfrm>
            <a:off x="3789422" y="4353115"/>
            <a:ext cx="698964" cy="225035"/>
          </a:xfrm>
          <a:prstGeom prst="roundRect">
            <a:avLst>
              <a:gd name="adj" fmla="val 7844"/>
            </a:avLst>
          </a:prstGeom>
          <a:solidFill>
            <a:srgbClr val="024D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a:solidFill>
                  <a:schemeClr val="bg1"/>
                </a:solidFill>
              </a:rPr>
              <a:t>PID</a:t>
            </a:r>
          </a:p>
        </p:txBody>
      </p:sp>
      <p:sp>
        <p:nvSpPr>
          <p:cNvPr id="15" name="Rectangle: Rounded Corners 14">
            <a:extLst>
              <a:ext uri="{FF2B5EF4-FFF2-40B4-BE49-F238E27FC236}">
                <a16:creationId xmlns:a16="http://schemas.microsoft.com/office/drawing/2014/main" id="{79E572CA-BE0E-CA2A-4C24-8310C03A30CB}"/>
              </a:ext>
            </a:extLst>
          </p:cNvPr>
          <p:cNvSpPr/>
          <p:nvPr/>
        </p:nvSpPr>
        <p:spPr>
          <a:xfrm>
            <a:off x="5320716" y="4353115"/>
            <a:ext cx="698964" cy="225035"/>
          </a:xfrm>
          <a:prstGeom prst="roundRect">
            <a:avLst>
              <a:gd name="adj" fmla="val 7844"/>
            </a:avLst>
          </a:prstGeom>
          <a:solidFill>
            <a:srgbClr val="024D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a:solidFill>
                  <a:schemeClr val="bg1"/>
                </a:solidFill>
              </a:rPr>
              <a:t>PDD</a:t>
            </a:r>
          </a:p>
        </p:txBody>
      </p:sp>
      <p:sp>
        <p:nvSpPr>
          <p:cNvPr id="24" name="Rectangle: Rounded Corners 23">
            <a:extLst>
              <a:ext uri="{FF2B5EF4-FFF2-40B4-BE49-F238E27FC236}">
                <a16:creationId xmlns:a16="http://schemas.microsoft.com/office/drawing/2014/main" id="{94D3E01C-74C6-F5D6-001D-B5F05B009AAC}"/>
              </a:ext>
            </a:extLst>
          </p:cNvPr>
          <p:cNvSpPr/>
          <p:nvPr/>
        </p:nvSpPr>
        <p:spPr>
          <a:xfrm>
            <a:off x="3406427" y="6224494"/>
            <a:ext cx="1060944" cy="225035"/>
          </a:xfrm>
          <a:prstGeom prst="roundRect">
            <a:avLst>
              <a:gd name="adj" fmla="val 7844"/>
            </a:avLst>
          </a:prstGeom>
          <a:solidFill>
            <a:srgbClr val="C0EF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a:solidFill>
                  <a:srgbClr val="024D78"/>
                </a:solidFill>
              </a:rPr>
              <a:t>Identification</a:t>
            </a:r>
          </a:p>
        </p:txBody>
      </p:sp>
      <p:sp>
        <p:nvSpPr>
          <p:cNvPr id="26" name="Rectangle: Rounded Corners 25">
            <a:extLst>
              <a:ext uri="{FF2B5EF4-FFF2-40B4-BE49-F238E27FC236}">
                <a16:creationId xmlns:a16="http://schemas.microsoft.com/office/drawing/2014/main" id="{3315A1E2-93F0-549A-D259-42029AB25306}"/>
              </a:ext>
            </a:extLst>
          </p:cNvPr>
          <p:cNvSpPr/>
          <p:nvPr/>
        </p:nvSpPr>
        <p:spPr>
          <a:xfrm>
            <a:off x="4962365" y="6224494"/>
            <a:ext cx="1060944" cy="225035"/>
          </a:xfrm>
          <a:prstGeom prst="roundRect">
            <a:avLst>
              <a:gd name="adj" fmla="val 7844"/>
            </a:avLst>
          </a:prstGeom>
          <a:solidFill>
            <a:srgbClr val="C0EF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a:solidFill>
                  <a:srgbClr val="024D78"/>
                </a:solidFill>
              </a:rPr>
              <a:t>Delivery plan</a:t>
            </a:r>
          </a:p>
        </p:txBody>
      </p:sp>
      <p:sp>
        <p:nvSpPr>
          <p:cNvPr id="27" name="Rectangle: Rounded Corners 26">
            <a:extLst>
              <a:ext uri="{FF2B5EF4-FFF2-40B4-BE49-F238E27FC236}">
                <a16:creationId xmlns:a16="http://schemas.microsoft.com/office/drawing/2014/main" id="{5DA57DED-F772-84D1-E734-DC08B9E0AEA1}"/>
              </a:ext>
            </a:extLst>
          </p:cNvPr>
          <p:cNvSpPr/>
          <p:nvPr/>
        </p:nvSpPr>
        <p:spPr>
          <a:xfrm>
            <a:off x="8109178" y="6224494"/>
            <a:ext cx="1060944" cy="225035"/>
          </a:xfrm>
          <a:prstGeom prst="roundRect">
            <a:avLst>
              <a:gd name="adj" fmla="val 7844"/>
            </a:avLst>
          </a:prstGeom>
          <a:solidFill>
            <a:srgbClr val="C0EF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a:solidFill>
                  <a:srgbClr val="024D78"/>
                </a:solidFill>
              </a:rPr>
              <a:t>Realisation</a:t>
            </a:r>
          </a:p>
        </p:txBody>
      </p:sp>
      <p:sp>
        <p:nvSpPr>
          <p:cNvPr id="28" name="Rectangle: Rounded Corners 27">
            <a:extLst>
              <a:ext uri="{FF2B5EF4-FFF2-40B4-BE49-F238E27FC236}">
                <a16:creationId xmlns:a16="http://schemas.microsoft.com/office/drawing/2014/main" id="{1666E376-CAB1-8665-7FC9-2BEEADF67C1F}"/>
              </a:ext>
            </a:extLst>
          </p:cNvPr>
          <p:cNvSpPr/>
          <p:nvPr/>
        </p:nvSpPr>
        <p:spPr>
          <a:xfrm>
            <a:off x="689164" y="6199167"/>
            <a:ext cx="1060944" cy="393494"/>
          </a:xfrm>
          <a:prstGeom prst="roundRect">
            <a:avLst>
              <a:gd name="adj" fmla="val 7844"/>
            </a:avLst>
          </a:prstGeom>
          <a:solidFill>
            <a:srgbClr val="C0EF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b="1">
                <a:solidFill>
                  <a:srgbClr val="024D78"/>
                </a:solidFill>
              </a:rPr>
              <a:t>Benefits</a:t>
            </a:r>
          </a:p>
        </p:txBody>
      </p:sp>
      <p:sp>
        <p:nvSpPr>
          <p:cNvPr id="29" name="Rectangle: Rounded Corners 28">
            <a:extLst>
              <a:ext uri="{FF2B5EF4-FFF2-40B4-BE49-F238E27FC236}">
                <a16:creationId xmlns:a16="http://schemas.microsoft.com/office/drawing/2014/main" id="{933E0397-DACF-F15D-FEE2-18E5AE9C7DB8}"/>
              </a:ext>
            </a:extLst>
          </p:cNvPr>
          <p:cNvSpPr/>
          <p:nvPr/>
        </p:nvSpPr>
        <p:spPr>
          <a:xfrm>
            <a:off x="689164" y="5737656"/>
            <a:ext cx="1060944" cy="393494"/>
          </a:xfrm>
          <a:prstGeom prst="roundRect">
            <a:avLst>
              <a:gd name="adj" fmla="val 7844"/>
            </a:avLst>
          </a:prstGeom>
          <a:solidFill>
            <a:srgbClr val="FFE1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b="1">
                <a:solidFill>
                  <a:srgbClr val="024D78"/>
                </a:solidFill>
              </a:rPr>
              <a:t>Business Case</a:t>
            </a:r>
          </a:p>
        </p:txBody>
      </p:sp>
      <p:sp>
        <p:nvSpPr>
          <p:cNvPr id="31" name="Rectangle: Rounded Corners 30">
            <a:extLst>
              <a:ext uri="{FF2B5EF4-FFF2-40B4-BE49-F238E27FC236}">
                <a16:creationId xmlns:a16="http://schemas.microsoft.com/office/drawing/2014/main" id="{98DD7B91-555A-EE3B-9897-80800CE61EEB}"/>
              </a:ext>
            </a:extLst>
          </p:cNvPr>
          <p:cNvSpPr/>
          <p:nvPr/>
        </p:nvSpPr>
        <p:spPr>
          <a:xfrm>
            <a:off x="4567742" y="5737656"/>
            <a:ext cx="698964" cy="225035"/>
          </a:xfrm>
          <a:prstGeom prst="roundRect">
            <a:avLst>
              <a:gd name="adj" fmla="val 7844"/>
            </a:avLst>
          </a:prstGeom>
          <a:solidFill>
            <a:srgbClr val="FFE1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a:solidFill>
                  <a:srgbClr val="024D78"/>
                </a:solidFill>
              </a:rPr>
              <a:t>OBC</a:t>
            </a:r>
          </a:p>
        </p:txBody>
      </p:sp>
      <p:sp>
        <p:nvSpPr>
          <p:cNvPr id="33" name="Rectangle: Rounded Corners 32">
            <a:extLst>
              <a:ext uri="{FF2B5EF4-FFF2-40B4-BE49-F238E27FC236}">
                <a16:creationId xmlns:a16="http://schemas.microsoft.com/office/drawing/2014/main" id="{EC9182CD-25A1-24F6-A8FB-B9BE47481497}"/>
              </a:ext>
            </a:extLst>
          </p:cNvPr>
          <p:cNvSpPr/>
          <p:nvPr/>
        </p:nvSpPr>
        <p:spPr>
          <a:xfrm>
            <a:off x="6916483" y="5730072"/>
            <a:ext cx="698964" cy="225035"/>
          </a:xfrm>
          <a:prstGeom prst="roundRect">
            <a:avLst>
              <a:gd name="adj" fmla="val 7844"/>
            </a:avLst>
          </a:prstGeom>
          <a:solidFill>
            <a:srgbClr val="FFE1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a:solidFill>
                  <a:srgbClr val="024D78"/>
                </a:solidFill>
              </a:rPr>
              <a:t>FBC</a:t>
            </a:r>
          </a:p>
        </p:txBody>
      </p:sp>
      <p:sp>
        <p:nvSpPr>
          <p:cNvPr id="34" name="Rectangle: Rounded Corners 33">
            <a:extLst>
              <a:ext uri="{FF2B5EF4-FFF2-40B4-BE49-F238E27FC236}">
                <a16:creationId xmlns:a16="http://schemas.microsoft.com/office/drawing/2014/main" id="{3A5913FD-0BC8-2293-7F8E-066E84683B7F}"/>
              </a:ext>
            </a:extLst>
          </p:cNvPr>
          <p:cNvSpPr/>
          <p:nvPr/>
        </p:nvSpPr>
        <p:spPr>
          <a:xfrm>
            <a:off x="689164" y="4353114"/>
            <a:ext cx="1060944" cy="393494"/>
          </a:xfrm>
          <a:prstGeom prst="roundRect">
            <a:avLst>
              <a:gd name="adj" fmla="val 7844"/>
            </a:avLst>
          </a:prstGeom>
          <a:solidFill>
            <a:srgbClr val="024D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b="1">
                <a:solidFill>
                  <a:schemeClr val="bg1"/>
                </a:solidFill>
              </a:rPr>
              <a:t>Definition</a:t>
            </a:r>
          </a:p>
        </p:txBody>
      </p:sp>
      <p:sp>
        <p:nvSpPr>
          <p:cNvPr id="38" name="Rectangle: Rounded Corners 37">
            <a:extLst>
              <a:ext uri="{FF2B5EF4-FFF2-40B4-BE49-F238E27FC236}">
                <a16:creationId xmlns:a16="http://schemas.microsoft.com/office/drawing/2014/main" id="{9A7178B5-CD82-33B6-79C4-5D863FB48C59}"/>
              </a:ext>
            </a:extLst>
          </p:cNvPr>
          <p:cNvSpPr/>
          <p:nvPr/>
        </p:nvSpPr>
        <p:spPr>
          <a:xfrm>
            <a:off x="689164" y="5276144"/>
            <a:ext cx="1060944" cy="393494"/>
          </a:xfrm>
          <a:prstGeom prst="roundRect">
            <a:avLst>
              <a:gd name="adj" fmla="val 7844"/>
            </a:avLst>
          </a:prstGeom>
          <a:solidFill>
            <a:srgbClr val="4AB9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b="1">
                <a:solidFill>
                  <a:srgbClr val="024D78"/>
                </a:solidFill>
              </a:rPr>
              <a:t>Assurance</a:t>
            </a:r>
          </a:p>
        </p:txBody>
      </p:sp>
      <p:sp>
        <p:nvSpPr>
          <p:cNvPr id="39" name="Rectangle: Rounded Corners 38">
            <a:extLst>
              <a:ext uri="{FF2B5EF4-FFF2-40B4-BE49-F238E27FC236}">
                <a16:creationId xmlns:a16="http://schemas.microsoft.com/office/drawing/2014/main" id="{EF1E25C0-FEE6-093E-865D-A0674048C292}"/>
              </a:ext>
            </a:extLst>
          </p:cNvPr>
          <p:cNvSpPr/>
          <p:nvPr/>
        </p:nvSpPr>
        <p:spPr>
          <a:xfrm>
            <a:off x="3779975" y="4950758"/>
            <a:ext cx="698964" cy="225035"/>
          </a:xfrm>
          <a:prstGeom prst="roundRect">
            <a:avLst>
              <a:gd name="adj" fmla="val 7844"/>
            </a:avLst>
          </a:prstGeom>
          <a:solidFill>
            <a:srgbClr val="4AB9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a:solidFill>
                  <a:srgbClr val="024D78"/>
                </a:solidFill>
              </a:rPr>
              <a:t>RAID log</a:t>
            </a:r>
          </a:p>
        </p:txBody>
      </p:sp>
      <p:sp>
        <p:nvSpPr>
          <p:cNvPr id="64" name="Rectangle: Rounded Corners 63">
            <a:extLst>
              <a:ext uri="{FF2B5EF4-FFF2-40B4-BE49-F238E27FC236}">
                <a16:creationId xmlns:a16="http://schemas.microsoft.com/office/drawing/2014/main" id="{3E2D5995-DF06-F311-8418-E006FF46E95B}"/>
              </a:ext>
            </a:extLst>
          </p:cNvPr>
          <p:cNvSpPr/>
          <p:nvPr/>
        </p:nvSpPr>
        <p:spPr>
          <a:xfrm>
            <a:off x="8471157" y="4353115"/>
            <a:ext cx="698964" cy="225035"/>
          </a:xfrm>
          <a:prstGeom prst="roundRect">
            <a:avLst>
              <a:gd name="adj" fmla="val 7844"/>
            </a:avLst>
          </a:prstGeom>
          <a:solidFill>
            <a:srgbClr val="024D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a:solidFill>
                  <a:schemeClr val="bg1"/>
                </a:solidFill>
              </a:rPr>
              <a:t>Closure</a:t>
            </a:r>
          </a:p>
        </p:txBody>
      </p:sp>
      <p:sp>
        <p:nvSpPr>
          <p:cNvPr id="65" name="Rectangle: Rounded Corners 64">
            <a:extLst>
              <a:ext uri="{FF2B5EF4-FFF2-40B4-BE49-F238E27FC236}">
                <a16:creationId xmlns:a16="http://schemas.microsoft.com/office/drawing/2014/main" id="{A5791165-F9F4-7016-E968-4FED2ABDD40A}"/>
              </a:ext>
            </a:extLst>
          </p:cNvPr>
          <p:cNvSpPr/>
          <p:nvPr/>
        </p:nvSpPr>
        <p:spPr>
          <a:xfrm>
            <a:off x="8487637" y="5444602"/>
            <a:ext cx="698964" cy="225035"/>
          </a:xfrm>
          <a:prstGeom prst="roundRect">
            <a:avLst>
              <a:gd name="adj" fmla="val 7844"/>
            </a:avLst>
          </a:prstGeom>
          <a:solidFill>
            <a:srgbClr val="4AB9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a:solidFill>
                  <a:srgbClr val="024D78"/>
                </a:solidFill>
              </a:rPr>
              <a:t>PIR</a:t>
            </a:r>
          </a:p>
        </p:txBody>
      </p:sp>
      <p:sp>
        <p:nvSpPr>
          <p:cNvPr id="68" name="Rectangle: Rounded Corners 67">
            <a:extLst>
              <a:ext uri="{FF2B5EF4-FFF2-40B4-BE49-F238E27FC236}">
                <a16:creationId xmlns:a16="http://schemas.microsoft.com/office/drawing/2014/main" id="{3A1A1B6B-C432-04F9-AF83-A7AA10CAE620}"/>
              </a:ext>
            </a:extLst>
          </p:cNvPr>
          <p:cNvSpPr/>
          <p:nvPr/>
        </p:nvSpPr>
        <p:spPr>
          <a:xfrm>
            <a:off x="8495910" y="5193458"/>
            <a:ext cx="698964" cy="225035"/>
          </a:xfrm>
          <a:prstGeom prst="roundRect">
            <a:avLst>
              <a:gd name="adj" fmla="val 7844"/>
            </a:avLst>
          </a:prstGeom>
          <a:solidFill>
            <a:srgbClr val="4AB9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00" b="1">
                <a:solidFill>
                  <a:srgbClr val="024D78"/>
                </a:solidFill>
              </a:rPr>
              <a:t>Lessons learned</a:t>
            </a:r>
          </a:p>
        </p:txBody>
      </p:sp>
      <p:sp>
        <p:nvSpPr>
          <p:cNvPr id="70" name="Rectangle: Rounded Corners 69">
            <a:extLst>
              <a:ext uri="{FF2B5EF4-FFF2-40B4-BE49-F238E27FC236}">
                <a16:creationId xmlns:a16="http://schemas.microsoft.com/office/drawing/2014/main" id="{CA08A694-1A6F-F977-7DC6-27629B045779}"/>
              </a:ext>
            </a:extLst>
          </p:cNvPr>
          <p:cNvSpPr/>
          <p:nvPr/>
        </p:nvSpPr>
        <p:spPr>
          <a:xfrm>
            <a:off x="689164" y="4814628"/>
            <a:ext cx="1060944" cy="393494"/>
          </a:xfrm>
          <a:prstGeom prst="roundRect">
            <a:avLst>
              <a:gd name="adj" fmla="val 7844"/>
            </a:avLst>
          </a:prstGeom>
          <a:solidFill>
            <a:srgbClr val="0580A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b="1">
                <a:solidFill>
                  <a:schemeClr val="bg1"/>
                </a:solidFill>
              </a:rPr>
              <a:t>Planning</a:t>
            </a:r>
          </a:p>
        </p:txBody>
      </p:sp>
      <p:sp>
        <p:nvSpPr>
          <p:cNvPr id="71" name="Rectangle: Rounded Corners 70">
            <a:extLst>
              <a:ext uri="{FF2B5EF4-FFF2-40B4-BE49-F238E27FC236}">
                <a16:creationId xmlns:a16="http://schemas.microsoft.com/office/drawing/2014/main" id="{385036ED-7783-FCD5-55D2-6F81D985F369}"/>
              </a:ext>
            </a:extLst>
          </p:cNvPr>
          <p:cNvSpPr/>
          <p:nvPr/>
        </p:nvSpPr>
        <p:spPr>
          <a:xfrm>
            <a:off x="5320715" y="4898376"/>
            <a:ext cx="708339" cy="225035"/>
          </a:xfrm>
          <a:prstGeom prst="roundRect">
            <a:avLst>
              <a:gd name="adj" fmla="val 7844"/>
            </a:avLst>
          </a:prstGeom>
          <a:solidFill>
            <a:srgbClr val="0580A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a:solidFill>
                  <a:schemeClr val="bg1"/>
                </a:solidFill>
              </a:rPr>
              <a:t>Delivery Plan</a:t>
            </a:r>
          </a:p>
        </p:txBody>
      </p:sp>
      <p:sp>
        <p:nvSpPr>
          <p:cNvPr id="72" name="Rectangle: Rounded Corners 71">
            <a:extLst>
              <a:ext uri="{FF2B5EF4-FFF2-40B4-BE49-F238E27FC236}">
                <a16:creationId xmlns:a16="http://schemas.microsoft.com/office/drawing/2014/main" id="{C5801EEC-96BD-0EEA-9102-BBF33A403BD6}"/>
              </a:ext>
            </a:extLst>
          </p:cNvPr>
          <p:cNvSpPr/>
          <p:nvPr/>
        </p:nvSpPr>
        <p:spPr>
          <a:xfrm>
            <a:off x="3055168" y="4955156"/>
            <a:ext cx="698964" cy="225035"/>
          </a:xfrm>
          <a:prstGeom prst="roundRect">
            <a:avLst>
              <a:gd name="adj" fmla="val 7844"/>
            </a:avLst>
          </a:prstGeom>
          <a:solidFill>
            <a:srgbClr val="4AB9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00" b="1">
                <a:solidFill>
                  <a:srgbClr val="024D78"/>
                </a:solidFill>
              </a:rPr>
              <a:t>Risk &amp; Issue logs</a:t>
            </a:r>
          </a:p>
        </p:txBody>
      </p:sp>
      <p:sp>
        <p:nvSpPr>
          <p:cNvPr id="73" name="Rectangle: Rounded Corners 72">
            <a:extLst>
              <a:ext uri="{FF2B5EF4-FFF2-40B4-BE49-F238E27FC236}">
                <a16:creationId xmlns:a16="http://schemas.microsoft.com/office/drawing/2014/main" id="{2EF1D3B8-ACB1-9447-1648-1382863ED6A5}"/>
              </a:ext>
            </a:extLst>
          </p:cNvPr>
          <p:cNvSpPr/>
          <p:nvPr/>
        </p:nvSpPr>
        <p:spPr>
          <a:xfrm>
            <a:off x="3064239" y="4650923"/>
            <a:ext cx="1414700" cy="225035"/>
          </a:xfrm>
          <a:prstGeom prst="roundRect">
            <a:avLst>
              <a:gd name="adj" fmla="val 7844"/>
            </a:avLst>
          </a:prstGeom>
          <a:solidFill>
            <a:srgbClr val="0580A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a:solidFill>
                  <a:schemeClr val="bg1"/>
                </a:solidFill>
              </a:rPr>
              <a:t>Programme plan</a:t>
            </a:r>
          </a:p>
        </p:txBody>
      </p:sp>
      <p:sp>
        <p:nvSpPr>
          <p:cNvPr id="74" name="Arrow: Chevron 73">
            <a:extLst>
              <a:ext uri="{FF2B5EF4-FFF2-40B4-BE49-F238E27FC236}">
                <a16:creationId xmlns:a16="http://schemas.microsoft.com/office/drawing/2014/main" id="{7D6EC0D0-A838-B306-5A5A-B8FCA5E71D0D}"/>
              </a:ext>
            </a:extLst>
          </p:cNvPr>
          <p:cNvSpPr>
            <a:spLocks/>
          </p:cNvSpPr>
          <p:nvPr/>
        </p:nvSpPr>
        <p:spPr>
          <a:xfrm>
            <a:off x="4595290" y="5193458"/>
            <a:ext cx="1458374" cy="476180"/>
          </a:xfrm>
          <a:prstGeom prst="chevron">
            <a:avLst>
              <a:gd name="adj" fmla="val 25000"/>
            </a:avLst>
          </a:prstGeom>
          <a:solidFill>
            <a:srgbClr val="4AB9D3">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00" dirty="0">
                <a:solidFill>
                  <a:srgbClr val="024D78"/>
                </a:solidFill>
              </a:rPr>
              <a:t>Tools developed at ‘opportunity’ stage will be reviewed at each gateway </a:t>
            </a:r>
          </a:p>
        </p:txBody>
      </p:sp>
      <p:sp>
        <p:nvSpPr>
          <p:cNvPr id="75" name="Arrow: Chevron 74">
            <a:extLst>
              <a:ext uri="{FF2B5EF4-FFF2-40B4-BE49-F238E27FC236}">
                <a16:creationId xmlns:a16="http://schemas.microsoft.com/office/drawing/2014/main" id="{4F4BC6F8-F444-8855-0C8D-B8AB8A03B477}"/>
              </a:ext>
            </a:extLst>
          </p:cNvPr>
          <p:cNvSpPr>
            <a:spLocks/>
          </p:cNvSpPr>
          <p:nvPr/>
        </p:nvSpPr>
        <p:spPr>
          <a:xfrm>
            <a:off x="6155662" y="5193458"/>
            <a:ext cx="1458374" cy="476180"/>
          </a:xfrm>
          <a:prstGeom prst="chevron">
            <a:avLst>
              <a:gd name="adj" fmla="val 25000"/>
            </a:avLst>
          </a:prstGeom>
          <a:solidFill>
            <a:srgbClr val="4AB9D3">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00">
              <a:solidFill>
                <a:srgbClr val="024D78"/>
              </a:solidFill>
            </a:endParaRPr>
          </a:p>
        </p:txBody>
      </p:sp>
      <p:sp>
        <p:nvSpPr>
          <p:cNvPr id="76" name="Arrow: Chevron 75">
            <a:extLst>
              <a:ext uri="{FF2B5EF4-FFF2-40B4-BE49-F238E27FC236}">
                <a16:creationId xmlns:a16="http://schemas.microsoft.com/office/drawing/2014/main" id="{52C2FD37-C6BF-75A8-88B3-ED3D63328589}"/>
              </a:ext>
            </a:extLst>
          </p:cNvPr>
          <p:cNvSpPr>
            <a:spLocks/>
          </p:cNvSpPr>
          <p:nvPr/>
        </p:nvSpPr>
        <p:spPr>
          <a:xfrm>
            <a:off x="7715811" y="5193458"/>
            <a:ext cx="725218" cy="476180"/>
          </a:xfrm>
          <a:prstGeom prst="chevron">
            <a:avLst>
              <a:gd name="adj" fmla="val 25000"/>
            </a:avLst>
          </a:prstGeom>
          <a:solidFill>
            <a:srgbClr val="4AB9D3">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00">
              <a:solidFill>
                <a:srgbClr val="024D78"/>
              </a:solidFill>
            </a:endParaRPr>
          </a:p>
        </p:txBody>
      </p:sp>
      <p:sp>
        <p:nvSpPr>
          <p:cNvPr id="77" name="Rectangle: Rounded Corners 76">
            <a:extLst>
              <a:ext uri="{FF2B5EF4-FFF2-40B4-BE49-F238E27FC236}">
                <a16:creationId xmlns:a16="http://schemas.microsoft.com/office/drawing/2014/main" id="{C00E5E5E-EA07-2AE3-078F-8C868F4AA45C}"/>
              </a:ext>
            </a:extLst>
          </p:cNvPr>
          <p:cNvSpPr/>
          <p:nvPr/>
        </p:nvSpPr>
        <p:spPr>
          <a:xfrm>
            <a:off x="3030797" y="4353115"/>
            <a:ext cx="698964" cy="225035"/>
          </a:xfrm>
          <a:prstGeom prst="roundRect">
            <a:avLst>
              <a:gd name="adj" fmla="val 7844"/>
            </a:avLst>
          </a:prstGeom>
          <a:solidFill>
            <a:srgbClr val="024D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00" b="1">
                <a:solidFill>
                  <a:schemeClr val="bg1"/>
                </a:solidFill>
              </a:rPr>
              <a:t>Comms plan</a:t>
            </a:r>
          </a:p>
        </p:txBody>
      </p:sp>
      <p:sp>
        <p:nvSpPr>
          <p:cNvPr id="12" name="Rectangle: Rounded Corners 11">
            <a:extLst>
              <a:ext uri="{FF2B5EF4-FFF2-40B4-BE49-F238E27FC236}">
                <a16:creationId xmlns:a16="http://schemas.microsoft.com/office/drawing/2014/main" id="{ABEA146B-5CF9-5466-D662-F10AE763EA17}"/>
              </a:ext>
            </a:extLst>
          </p:cNvPr>
          <p:cNvSpPr/>
          <p:nvPr/>
        </p:nvSpPr>
        <p:spPr>
          <a:xfrm>
            <a:off x="4576554" y="4633720"/>
            <a:ext cx="698964" cy="225035"/>
          </a:xfrm>
          <a:prstGeom prst="roundRect">
            <a:avLst>
              <a:gd name="adj" fmla="val 7844"/>
            </a:avLst>
          </a:prstGeom>
          <a:solidFill>
            <a:srgbClr val="024D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 b="1" dirty="0">
                <a:solidFill>
                  <a:schemeClr val="bg1"/>
                </a:solidFill>
              </a:rPr>
              <a:t>Stakeholder map</a:t>
            </a:r>
          </a:p>
        </p:txBody>
      </p:sp>
      <p:sp>
        <p:nvSpPr>
          <p:cNvPr id="16" name="Rectangle: Rounded Corners 15">
            <a:extLst>
              <a:ext uri="{FF2B5EF4-FFF2-40B4-BE49-F238E27FC236}">
                <a16:creationId xmlns:a16="http://schemas.microsoft.com/office/drawing/2014/main" id="{FD725666-2C4F-76B5-90ED-1902D0AE1B0C}"/>
              </a:ext>
            </a:extLst>
          </p:cNvPr>
          <p:cNvSpPr/>
          <p:nvPr/>
        </p:nvSpPr>
        <p:spPr>
          <a:xfrm>
            <a:off x="5314204" y="4625600"/>
            <a:ext cx="698964" cy="225035"/>
          </a:xfrm>
          <a:prstGeom prst="roundRect">
            <a:avLst>
              <a:gd name="adj" fmla="val 7844"/>
            </a:avLst>
          </a:prstGeom>
          <a:solidFill>
            <a:srgbClr val="024D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 b="1">
                <a:solidFill>
                  <a:schemeClr val="bg1"/>
                </a:solidFill>
              </a:rPr>
              <a:t>RACI</a:t>
            </a:r>
            <a:endParaRPr lang="en-GB" sz="600" b="1" dirty="0">
              <a:solidFill>
                <a:schemeClr val="bg1"/>
              </a:solidFill>
            </a:endParaRPr>
          </a:p>
        </p:txBody>
      </p:sp>
      <p:sp>
        <p:nvSpPr>
          <p:cNvPr id="17" name="Rectangle: Rounded Corners 16">
            <a:extLst>
              <a:ext uri="{FF2B5EF4-FFF2-40B4-BE49-F238E27FC236}">
                <a16:creationId xmlns:a16="http://schemas.microsoft.com/office/drawing/2014/main" id="{EDEF551E-CAFA-00AA-04B5-4AB8A29F171C}"/>
              </a:ext>
            </a:extLst>
          </p:cNvPr>
          <p:cNvSpPr/>
          <p:nvPr/>
        </p:nvSpPr>
        <p:spPr>
          <a:xfrm>
            <a:off x="3051613" y="5217362"/>
            <a:ext cx="1414699" cy="225035"/>
          </a:xfrm>
          <a:prstGeom prst="roundRect">
            <a:avLst>
              <a:gd name="adj" fmla="val 7844"/>
            </a:avLst>
          </a:prstGeom>
          <a:solidFill>
            <a:srgbClr val="4AB9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a:solidFill>
                  <a:srgbClr val="024D78"/>
                </a:solidFill>
              </a:rPr>
              <a:t>Impact Assessments</a:t>
            </a:r>
          </a:p>
          <a:p>
            <a:pPr algn="ctr"/>
            <a:r>
              <a:rPr lang="en-GB" sz="800" b="1" dirty="0">
                <a:solidFill>
                  <a:srgbClr val="024D78"/>
                </a:solidFill>
              </a:rPr>
              <a:t>(QIA, EIA, Sustainability)</a:t>
            </a:r>
          </a:p>
        </p:txBody>
      </p:sp>
      <p:sp>
        <p:nvSpPr>
          <p:cNvPr id="22" name="Rectangle: Rounded Corners 21">
            <a:extLst>
              <a:ext uri="{FF2B5EF4-FFF2-40B4-BE49-F238E27FC236}">
                <a16:creationId xmlns:a16="http://schemas.microsoft.com/office/drawing/2014/main" id="{A5547B23-3FA0-A416-5D53-39ED96B8DCDA}"/>
              </a:ext>
            </a:extLst>
          </p:cNvPr>
          <p:cNvSpPr/>
          <p:nvPr/>
        </p:nvSpPr>
        <p:spPr>
          <a:xfrm>
            <a:off x="2170996" y="5724831"/>
            <a:ext cx="698964" cy="225035"/>
          </a:xfrm>
          <a:prstGeom prst="roundRect">
            <a:avLst>
              <a:gd name="adj" fmla="val 7844"/>
            </a:avLst>
          </a:prstGeom>
          <a:solidFill>
            <a:srgbClr val="FFE1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a:solidFill>
                  <a:srgbClr val="024D78"/>
                </a:solidFill>
              </a:rPr>
              <a:t>High level SOC</a:t>
            </a:r>
          </a:p>
        </p:txBody>
      </p:sp>
      <p:sp>
        <p:nvSpPr>
          <p:cNvPr id="42" name="Title 1">
            <a:extLst>
              <a:ext uri="{FF2B5EF4-FFF2-40B4-BE49-F238E27FC236}">
                <a16:creationId xmlns:a16="http://schemas.microsoft.com/office/drawing/2014/main" id="{8CBC6DAC-D047-C5AE-5AFA-8BD2C7D23043}"/>
              </a:ext>
            </a:extLst>
          </p:cNvPr>
          <p:cNvSpPr txBox="1">
            <a:spLocks/>
          </p:cNvSpPr>
          <p:nvPr/>
        </p:nvSpPr>
        <p:spPr>
          <a:xfrm>
            <a:off x="838200" y="365125"/>
            <a:ext cx="9358223" cy="1325563"/>
          </a:xfrm>
          <a:prstGeom prst="rect">
            <a:avLst/>
          </a:prstGeom>
        </p:spPr>
        <p:txBody>
          <a:bodyPr anchor="t"/>
          <a:lstStyle>
            <a:lvl1pPr algn="l" defTabSz="914400" rtl="0" eaLnBrk="1" latinLnBrk="0" hangingPunct="1">
              <a:lnSpc>
                <a:spcPct val="90000"/>
              </a:lnSpc>
              <a:spcBef>
                <a:spcPct val="0"/>
              </a:spcBef>
              <a:buNone/>
              <a:defRPr sz="3600" b="0" kern="1200">
                <a:solidFill>
                  <a:srgbClr val="0072BC"/>
                </a:solidFill>
                <a:latin typeface="+mj-lt"/>
                <a:ea typeface="+mj-ea"/>
                <a:cs typeface="+mj-cs"/>
              </a:defRPr>
            </a:lvl1pPr>
          </a:lstStyle>
          <a:p>
            <a:r>
              <a:rPr lang="en-GB" dirty="0"/>
              <a:t>Appendix C: ICB Change Delivery Lifecycle</a:t>
            </a:r>
          </a:p>
        </p:txBody>
      </p:sp>
    </p:spTree>
    <p:extLst>
      <p:ext uri="{BB962C8B-B14F-4D97-AF65-F5344CB8AC3E}">
        <p14:creationId xmlns:p14="http://schemas.microsoft.com/office/powerpoint/2010/main" val="236818546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0"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947AC89FA0C424ABFF063754177D052" ma:contentTypeVersion="13" ma:contentTypeDescription="Create a new document." ma:contentTypeScope="" ma:versionID="583122e16ae7cddce700f787c378f2b7">
  <xsd:schema xmlns:xsd="http://www.w3.org/2001/XMLSchema" xmlns:xs="http://www.w3.org/2001/XMLSchema" xmlns:p="http://schemas.microsoft.com/office/2006/metadata/properties" xmlns:ns2="adc00456-e19e-467c-a1d0-5d35cd2d04fc" xmlns:ns3="1353a4d2-b419-49f6-9343-f083e609e0a2" targetNamespace="http://schemas.microsoft.com/office/2006/metadata/properties" ma:root="true" ma:fieldsID="77c84ad0988594709db74edfa0c7f3ac" ns2:_="" ns3:_="">
    <xsd:import namespace="adc00456-e19e-467c-a1d0-5d35cd2d04fc"/>
    <xsd:import namespace="1353a4d2-b419-49f6-9343-f083e609e0a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c00456-e19e-467c-a1d0-5d35cd2d04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353a4d2-b419-49f6-9343-f083e609e0a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120b269b-1ae6-49dc-9177-e1e0c72db23c}" ma:internalName="TaxCatchAll" ma:showField="CatchAllData" ma:web="1353a4d2-b419-49f6-9343-f083e609e0a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353a4d2-b419-49f6-9343-f083e609e0a2" xsi:nil="true"/>
    <lcf76f155ced4ddcb4097134ff3c332f xmlns="adc00456-e19e-467c-a1d0-5d35cd2d04fc">
      <Terms xmlns="http://schemas.microsoft.com/office/infopath/2007/PartnerControls"/>
    </lcf76f155ced4ddcb4097134ff3c332f>
    <SharedWithUsers xmlns="1353a4d2-b419-49f6-9343-f083e609e0a2">
      <UserInfo>
        <DisplayName/>
        <AccountId xsi:nil="true"/>
        <AccountType/>
      </UserInfo>
    </SharedWithUsers>
  </documentManagement>
</p:properties>
</file>

<file path=customXml/itemProps1.xml><?xml version="1.0" encoding="utf-8"?>
<ds:datastoreItem xmlns:ds="http://schemas.openxmlformats.org/officeDocument/2006/customXml" ds:itemID="{8148E42B-18B5-4922-B081-C0332FE5F1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dc00456-e19e-467c-a1d0-5d35cd2d04fc"/>
    <ds:schemaRef ds:uri="1353a4d2-b419-49f6-9343-f083e609e0a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05B6D27-5D12-4342-AB75-F6FE423D962E}">
  <ds:schemaRefs>
    <ds:schemaRef ds:uri="http://schemas.microsoft.com/sharepoint/v3/contenttype/forms"/>
  </ds:schemaRefs>
</ds:datastoreItem>
</file>

<file path=customXml/itemProps3.xml><?xml version="1.0" encoding="utf-8"?>
<ds:datastoreItem xmlns:ds="http://schemas.openxmlformats.org/officeDocument/2006/customXml" ds:itemID="{2A96DE0B-DEB2-4E5E-92A7-82A67B4BAEB8}">
  <ds:schemaRefs>
    <ds:schemaRef ds:uri="http://purl.org/dc/elements/1.1/"/>
    <ds:schemaRef ds:uri="http://schemas.microsoft.com/office/2006/metadata/properties"/>
    <ds:schemaRef ds:uri="http://schemas.microsoft.com/sharepoint/v3"/>
    <ds:schemaRef ds:uri="http://purl.org/dc/terms/"/>
    <ds:schemaRef ds:uri="http://schemas.openxmlformats.org/package/2006/metadata/core-properties"/>
    <ds:schemaRef ds:uri="http://purl.org/dc/dcmitype/"/>
    <ds:schemaRef ds:uri="http://schemas.microsoft.com/office/2006/documentManagement/types"/>
    <ds:schemaRef ds:uri="5830566c-5530-4cd1-aa3e-3d53a1ffd281"/>
    <ds:schemaRef ds:uri="http://schemas.microsoft.com/office/infopath/2007/PartnerControls"/>
    <ds:schemaRef ds:uri="17cfe0df-5956-4372-8bcd-77ed20f22f20"/>
    <ds:schemaRef ds:uri="http://www.w3.org/XML/1998/namespace"/>
    <ds:schemaRef ds:uri="1353a4d2-b419-49f6-9343-f083e609e0a2"/>
    <ds:schemaRef ds:uri="adc00456-e19e-467c-a1d0-5d35cd2d04fc"/>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34792</TotalTime>
  <Words>1021</Words>
  <Application>Microsoft Office PowerPoint</Application>
  <PresentationFormat>Widescreen</PresentationFormat>
  <Paragraphs>156</Paragraphs>
  <Slides>9</Slides>
  <Notes>1</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ArialMT</vt:lpstr>
      <vt:lpstr>Calibri</vt:lpstr>
      <vt:lpstr>Wingdings</vt:lpstr>
      <vt:lpstr>Office Theme</vt:lpstr>
      <vt:lpstr>Impact assessment guidance</vt:lpstr>
      <vt:lpstr>Introduction</vt:lpstr>
      <vt:lpstr>Determining the need for an impact assessment</vt:lpstr>
      <vt:lpstr>Conducting an impact assessment The corresponding steps articulate the required elements for completion when undertaking an impact assessment</vt:lpstr>
      <vt:lpstr>3. Cross functional review and scrutiny 4. Approval</vt:lpstr>
      <vt:lpstr>5. Monitoring and management of identified mitigating actions</vt:lpstr>
      <vt:lpstr>Appendix A: QIA kanban board</vt:lpstr>
      <vt:lpstr>Appendix B: QIA reporting dashboard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BRITTON, Mark (NHS FYLDE AND WYRE CCG)</dc:creator>
  <cp:lastModifiedBy>WELLS, Alex (NHS LANCASHIRE AND SOUTH CUMBRIA INTEGRATED CARE BOARD)</cp:lastModifiedBy>
  <cp:revision>224</cp:revision>
  <cp:lastPrinted>2022-06-20T15:46:29Z</cp:lastPrinted>
  <dcterms:created xsi:type="dcterms:W3CDTF">2022-06-20T08:43:06Z</dcterms:created>
  <dcterms:modified xsi:type="dcterms:W3CDTF">2025-10-22T18:55:11Z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0x010100D947AC89FA0C424ABFF063754177D052</vt:lpwstr>
  </property>
  <property fmtid="{D5CDD505-2E9C-101B-9397-08002B2CF9AE}" pid="3" name="MediaServiceImageTags">
    <vt:lpwstr/>
  </property>
  <property fmtid="{D5CDD505-2E9C-101B-9397-08002B2CF9AE}" pid="4" name="ComplianceAssetId">
    <vt:lpwstr/>
  </property>
  <property fmtid="{D5CDD505-2E9C-101B-9397-08002B2CF9AE}" pid="5" name="_ExtendedDescription">
    <vt:lpwstr/>
  </property>
  <property fmtid="{D5CDD505-2E9C-101B-9397-08002B2CF9AE}" pid="6" name="TriggerFlowInfo">
    <vt:lpwstr/>
  </property>
</Properties>
</file>