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1" r:id="rId5"/>
  </p:sldMasterIdLst>
  <p:notesMasterIdLst>
    <p:notesMasterId r:id="rId30"/>
  </p:notesMasterIdLst>
  <p:sldIdLst>
    <p:sldId id="625" r:id="rId6"/>
    <p:sldId id="630" r:id="rId7"/>
    <p:sldId id="296" r:id="rId8"/>
    <p:sldId id="297" r:id="rId9"/>
    <p:sldId id="305" r:id="rId10"/>
    <p:sldId id="632" r:id="rId11"/>
    <p:sldId id="633" r:id="rId12"/>
    <p:sldId id="631" r:id="rId13"/>
    <p:sldId id="264" r:id="rId14"/>
    <p:sldId id="265" r:id="rId15"/>
    <p:sldId id="266" r:id="rId16"/>
    <p:sldId id="267" r:id="rId17"/>
    <p:sldId id="289" r:id="rId18"/>
    <p:sldId id="268" r:id="rId19"/>
    <p:sldId id="269" r:id="rId20"/>
    <p:sldId id="270" r:id="rId21"/>
    <p:sldId id="276" r:id="rId22"/>
    <p:sldId id="277" r:id="rId23"/>
    <p:sldId id="278" r:id="rId24"/>
    <p:sldId id="280" r:id="rId25"/>
    <p:sldId id="290" r:id="rId26"/>
    <p:sldId id="634" r:id="rId27"/>
    <p:sldId id="257" r:id="rId28"/>
    <p:sldId id="25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3969438-0622-4A53-BCA5-9598455F7A74}">
          <p14:sldIdLst>
            <p14:sldId id="625"/>
            <p14:sldId id="630"/>
            <p14:sldId id="296"/>
          </p14:sldIdLst>
        </p14:section>
        <p14:section name="Elective Care" id="{836FD864-E60D-4F73-826F-99D07B911B34}">
          <p14:sldIdLst>
            <p14:sldId id="297"/>
            <p14:sldId id="305"/>
          </p14:sldIdLst>
        </p14:section>
        <p14:section name="Emergency attendances" id="{8EF127A1-24E5-4EBE-96FB-B48F46E57705}">
          <p14:sldIdLst>
            <p14:sldId id="632"/>
            <p14:sldId id="633"/>
            <p14:sldId id="631"/>
          </p14:sldIdLst>
        </p14:section>
        <p14:section name="Respiratory" id="{49EDD5C8-8F53-42BB-9544-0A4855374409}">
          <p14:sldIdLst>
            <p14:sldId id="264"/>
            <p14:sldId id="265"/>
          </p14:sldIdLst>
        </p14:section>
        <p14:section name="Mental Health" id="{E5AC5AEC-B2E4-4F1F-B47F-3822C0773562}">
          <p14:sldIdLst>
            <p14:sldId id="266"/>
            <p14:sldId id="267"/>
            <p14:sldId id="289"/>
            <p14:sldId id="268"/>
            <p14:sldId id="269"/>
            <p14:sldId id="270"/>
          </p14:sldIdLst>
        </p14:section>
        <p14:section name="CVD" id="{99496800-CEF8-4071-B3B2-10BEC2D7825A}">
          <p14:sldIdLst>
            <p14:sldId id="276"/>
            <p14:sldId id="277"/>
            <p14:sldId id="278"/>
          </p14:sldIdLst>
        </p14:section>
        <p14:section name="Diabetes" id="{10898F44-25A1-4103-BE06-54AD72D4B2ED}">
          <p14:sldIdLst>
            <p14:sldId id="280"/>
            <p14:sldId id="290"/>
            <p14:sldId id="634"/>
          </p14:sldIdLst>
        </p14:section>
        <p14:section name="Learning Disabilities and Autism" id="{E5E6EB1A-458F-484C-B067-8F07E5657E45}">
          <p14:sldIdLst>
            <p14:sldId id="257"/>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E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NBY-TAYLOR, Emily (NHS LANCASHIRE AND SOUTH CUMBRIA ICB - 00R)" userId="S::emily.fenby-taylor@nhs.net::ed3e82a2-2d60-46b9-81f3-509c70f48d9a" providerId="AD" clId="Web-{E4846655-92E3-22B6-BCB2-9827C727B2D5}"/>
    <pc:docChg chg="modSld">
      <pc:chgData name="FENBY-TAYLOR, Emily (NHS LANCASHIRE AND SOUTH CUMBRIA ICB - 00R)" userId="S::emily.fenby-taylor@nhs.net::ed3e82a2-2d60-46b9-81f3-509c70f48d9a" providerId="AD" clId="Web-{E4846655-92E3-22B6-BCB2-9827C727B2D5}" dt="2024-07-17T16:23:24.038" v="215" actId="20577"/>
      <pc:docMkLst>
        <pc:docMk/>
      </pc:docMkLst>
      <pc:sldChg chg="modSp">
        <pc:chgData name="FENBY-TAYLOR, Emily (NHS LANCASHIRE AND SOUTH CUMBRIA ICB - 00R)" userId="S::emily.fenby-taylor@nhs.net::ed3e82a2-2d60-46b9-81f3-509c70f48d9a" providerId="AD" clId="Web-{E4846655-92E3-22B6-BCB2-9827C727B2D5}" dt="2024-07-17T16:23:24.038" v="215" actId="20577"/>
        <pc:sldMkLst>
          <pc:docMk/>
          <pc:sldMk cId="2223066729" sldId="625"/>
        </pc:sldMkLst>
        <pc:spChg chg="mod">
          <ac:chgData name="FENBY-TAYLOR, Emily (NHS LANCASHIRE AND SOUTH CUMBRIA ICB - 00R)" userId="S::emily.fenby-taylor@nhs.net::ed3e82a2-2d60-46b9-81f3-509c70f48d9a" providerId="AD" clId="Web-{E4846655-92E3-22B6-BCB2-9827C727B2D5}" dt="2024-07-17T16:23:24.038" v="215" actId="20577"/>
          <ac:spMkLst>
            <pc:docMk/>
            <pc:sldMk cId="2223066729" sldId="625"/>
            <ac:spMk id="14" creationId="{477170D4-AE4C-2CC4-8265-F2A346A37A89}"/>
          </ac:spMkLst>
        </pc:spChg>
      </pc:sldChg>
      <pc:sldChg chg="addSp delSp modSp">
        <pc:chgData name="FENBY-TAYLOR, Emily (NHS LANCASHIRE AND SOUTH CUMBRIA ICB - 00R)" userId="S::emily.fenby-taylor@nhs.net::ed3e82a2-2d60-46b9-81f3-509c70f48d9a" providerId="AD" clId="Web-{E4846655-92E3-22B6-BCB2-9827C727B2D5}" dt="2024-07-17T16:23:07.897" v="213" actId="20577"/>
        <pc:sldMkLst>
          <pc:docMk/>
          <pc:sldMk cId="3672026411" sldId="630"/>
        </pc:sldMkLst>
        <pc:spChg chg="add mod">
          <ac:chgData name="FENBY-TAYLOR, Emily (NHS LANCASHIRE AND SOUTH CUMBRIA ICB - 00R)" userId="S::emily.fenby-taylor@nhs.net::ed3e82a2-2d60-46b9-81f3-509c70f48d9a" providerId="AD" clId="Web-{E4846655-92E3-22B6-BCB2-9827C727B2D5}" dt="2024-07-17T16:23:07.897" v="213" actId="20577"/>
          <ac:spMkLst>
            <pc:docMk/>
            <pc:sldMk cId="3672026411" sldId="630"/>
            <ac:spMk id="7" creationId="{57B89376-DCF5-0410-5618-0EC5FF1F7B0E}"/>
          </ac:spMkLst>
        </pc:spChg>
        <pc:grpChg chg="del">
          <ac:chgData name="FENBY-TAYLOR, Emily (NHS LANCASHIRE AND SOUTH CUMBRIA ICB - 00R)" userId="S::emily.fenby-taylor@nhs.net::ed3e82a2-2d60-46b9-81f3-509c70f48d9a" providerId="AD" clId="Web-{E4846655-92E3-22B6-BCB2-9827C727B2D5}" dt="2024-07-17T16:08:28.624" v="20"/>
          <ac:grpSpMkLst>
            <pc:docMk/>
            <pc:sldMk cId="3672026411" sldId="630"/>
            <ac:grpSpMk id="13" creationId="{8ACBE4A6-C105-B120-AEF9-78AFB1A9E87C}"/>
          </ac:grpSpMkLst>
        </pc:grpChg>
        <pc:picChg chg="add del mod">
          <ac:chgData name="FENBY-TAYLOR, Emily (NHS LANCASHIRE AND SOUTH CUMBRIA ICB - 00R)" userId="S::emily.fenby-taylor@nhs.net::ed3e82a2-2d60-46b9-81f3-509c70f48d9a" providerId="AD" clId="Web-{E4846655-92E3-22B6-BCB2-9827C727B2D5}" dt="2024-07-17T16:07:39.154" v="13"/>
          <ac:picMkLst>
            <pc:docMk/>
            <pc:sldMk cId="3672026411" sldId="630"/>
            <ac:picMk id="4" creationId="{BF952D07-C29B-5EBC-BA4A-8C900E849B17}"/>
          </ac:picMkLst>
        </pc:picChg>
        <pc:picChg chg="add mod">
          <ac:chgData name="FENBY-TAYLOR, Emily (NHS LANCASHIRE AND SOUTH CUMBRIA ICB - 00R)" userId="S::emily.fenby-taylor@nhs.net::ed3e82a2-2d60-46b9-81f3-509c70f48d9a" providerId="AD" clId="Web-{E4846655-92E3-22B6-BCB2-9827C727B2D5}" dt="2024-07-17T16:13:59.898" v="195" actId="1076"/>
          <ac:picMkLst>
            <pc:docMk/>
            <pc:sldMk cId="3672026411" sldId="630"/>
            <ac:picMk id="6" creationId="{6B9B49E7-AD19-23F3-4BBF-B0F8EF1C9363}"/>
          </ac:picMkLst>
        </pc:picChg>
        <pc:picChg chg="add del">
          <ac:chgData name="FENBY-TAYLOR, Emily (NHS LANCASHIRE AND SOUTH CUMBRIA ICB - 00R)" userId="S::emily.fenby-taylor@nhs.net::ed3e82a2-2d60-46b9-81f3-509c70f48d9a" providerId="AD" clId="Web-{E4846655-92E3-22B6-BCB2-9827C727B2D5}" dt="2024-07-17T16:07:59.249" v="19"/>
          <ac:picMkLst>
            <pc:docMk/>
            <pc:sldMk cId="3672026411" sldId="630"/>
            <ac:picMk id="8" creationId="{FC264C6B-5541-AD5C-BB71-8C5DFF9CC1FC}"/>
          </ac:picMkLst>
        </pc:picChg>
      </pc:sldChg>
    </pc:docChg>
  </pc:docChgLst>
  <pc:docChgLst>
    <pc:chgData name="FENBY-TAYLOR, Emily (NHS LANCASHIRE AND SOUTH CUMBRIA ICB - 00R)" userId="S::emily.fenby-taylor@nhs.net::ed3e82a2-2d60-46b9-81f3-509c70f48d9a" providerId="AD" clId="Web-{18666C80-D165-9805-E384-CD8C42462F37}"/>
    <pc:docChg chg="addSld delSld addSection modSection">
      <pc:chgData name="FENBY-TAYLOR, Emily (NHS LANCASHIRE AND SOUTH CUMBRIA ICB - 00R)" userId="S::emily.fenby-taylor@nhs.net::ed3e82a2-2d60-46b9-81f3-509c70f48d9a" providerId="AD" clId="Web-{18666C80-D165-9805-E384-CD8C42462F37}" dt="2024-07-16T14:26:36.548" v="6"/>
      <pc:docMkLst>
        <pc:docMk/>
      </pc:docMkLst>
      <pc:sldChg chg="add">
        <pc:chgData name="FENBY-TAYLOR, Emily (NHS LANCASHIRE AND SOUTH CUMBRIA ICB - 00R)" userId="S::emily.fenby-taylor@nhs.net::ed3e82a2-2d60-46b9-81f3-509c70f48d9a" providerId="AD" clId="Web-{18666C80-D165-9805-E384-CD8C42462F37}" dt="2024-07-16T14:24:28.605" v="0"/>
        <pc:sldMkLst>
          <pc:docMk/>
          <pc:sldMk cId="4107133147" sldId="257"/>
        </pc:sldMkLst>
      </pc:sldChg>
      <pc:sldChg chg="add del">
        <pc:chgData name="FENBY-TAYLOR, Emily (NHS LANCASHIRE AND SOUTH CUMBRIA ICB - 00R)" userId="S::emily.fenby-taylor@nhs.net::ed3e82a2-2d60-46b9-81f3-509c70f48d9a" providerId="AD" clId="Web-{18666C80-D165-9805-E384-CD8C42462F37}" dt="2024-07-16T14:26:19.688" v="5"/>
        <pc:sldMkLst>
          <pc:docMk/>
          <pc:sldMk cId="3836702166" sldId="258"/>
        </pc:sldMkLst>
      </pc:sldChg>
    </pc:docChg>
  </pc:docChgLst>
  <pc:docChgLst>
    <pc:chgData name="FENBY-TAYLOR, Emily (NHS LANCASHIRE AND SOUTH CUMBRIA ICB - 00R)" userId="S::emily.fenby-taylor@nhs.net::ed3e82a2-2d60-46b9-81f3-509c70f48d9a" providerId="AD" clId="Web-{47126E46-2C24-C713-731C-6F6DB5C3EF69}"/>
    <pc:docChg chg="modSld">
      <pc:chgData name="FENBY-TAYLOR, Emily (NHS LANCASHIRE AND SOUTH CUMBRIA ICB - 00R)" userId="S::emily.fenby-taylor@nhs.net::ed3e82a2-2d60-46b9-81f3-509c70f48d9a" providerId="AD" clId="Web-{47126E46-2C24-C713-731C-6F6DB5C3EF69}" dt="2024-07-18T13:45:05.866" v="2" actId="20577"/>
      <pc:docMkLst>
        <pc:docMk/>
      </pc:docMkLst>
      <pc:sldChg chg="modSp">
        <pc:chgData name="FENBY-TAYLOR, Emily (NHS LANCASHIRE AND SOUTH CUMBRIA ICB - 00R)" userId="S::emily.fenby-taylor@nhs.net::ed3e82a2-2d60-46b9-81f3-509c70f48d9a" providerId="AD" clId="Web-{47126E46-2C24-C713-731C-6F6DB5C3EF69}" dt="2024-07-18T13:45:05.866" v="2" actId="20577"/>
        <pc:sldMkLst>
          <pc:docMk/>
          <pc:sldMk cId="3672026411" sldId="630"/>
        </pc:sldMkLst>
        <pc:spChg chg="mod">
          <ac:chgData name="FENBY-TAYLOR, Emily (NHS LANCASHIRE AND SOUTH CUMBRIA ICB - 00R)" userId="S::emily.fenby-taylor@nhs.net::ed3e82a2-2d60-46b9-81f3-509c70f48d9a" providerId="AD" clId="Web-{47126E46-2C24-C713-731C-6F6DB5C3EF69}" dt="2024-07-18T13:45:05.866" v="2" actId="20577"/>
          <ac:spMkLst>
            <pc:docMk/>
            <pc:sldMk cId="3672026411" sldId="630"/>
            <ac:spMk id="7" creationId="{57B89376-DCF5-0410-5618-0EC5FF1F7B0E}"/>
          </ac:spMkLst>
        </pc:spChg>
      </pc:sldChg>
    </pc:docChg>
  </pc:docChgLst>
  <pc:docChgLst>
    <pc:chgData name="FENBY-TAYLOR, Emily (NHS LANCASHIRE AND SOUTH CUMBRIA ICB - 00R)" userId="ed3e82a2-2d60-46b9-81f3-509c70f48d9a" providerId="ADAL" clId="{2382827D-B16B-4F8F-97AA-08919E388092}"/>
    <pc:docChg chg="modSld">
      <pc:chgData name="FENBY-TAYLOR, Emily (NHS LANCASHIRE AND SOUTH CUMBRIA ICB - 00R)" userId="ed3e82a2-2d60-46b9-81f3-509c70f48d9a" providerId="ADAL" clId="{2382827D-B16B-4F8F-97AA-08919E388092}" dt="2024-08-13T07:35:42.216" v="2"/>
      <pc:docMkLst>
        <pc:docMk/>
      </pc:docMkLst>
      <pc:sldChg chg="modSp mod">
        <pc:chgData name="FENBY-TAYLOR, Emily (NHS LANCASHIRE AND SOUTH CUMBRIA ICB - 00R)" userId="ed3e82a2-2d60-46b9-81f3-509c70f48d9a" providerId="ADAL" clId="{2382827D-B16B-4F8F-97AA-08919E388092}" dt="2024-08-13T07:35:42.216" v="2"/>
        <pc:sldMkLst>
          <pc:docMk/>
          <pc:sldMk cId="3672026411" sldId="630"/>
        </pc:sldMkLst>
        <pc:spChg chg="mod">
          <ac:chgData name="FENBY-TAYLOR, Emily (NHS LANCASHIRE AND SOUTH CUMBRIA ICB - 00R)" userId="ed3e82a2-2d60-46b9-81f3-509c70f48d9a" providerId="ADAL" clId="{2382827D-B16B-4F8F-97AA-08919E388092}" dt="2024-08-13T07:35:42.216" v="2"/>
          <ac:spMkLst>
            <pc:docMk/>
            <pc:sldMk cId="3672026411" sldId="630"/>
            <ac:spMk id="3" creationId="{CF0D13C4-F721-443E-F08B-F900EF5293DD}"/>
          </ac:spMkLst>
        </pc:spChg>
      </pc:sldChg>
    </pc:docChg>
  </pc:docChgLst>
  <pc:docChgLst>
    <pc:chgData name="FENBY-TAYLOR, Emily (NHS LANCASHIRE AND SOUTH CUMBRIA ICB - 00R)" userId="S::emily.fenby-taylor@nhs.net::ed3e82a2-2d60-46b9-81f3-509c70f48d9a" providerId="AD" clId="Web-{7E511904-CEC4-9564-E9FF-09AC3A30202F}"/>
    <pc:docChg chg="modSld sldOrd">
      <pc:chgData name="FENBY-TAYLOR, Emily (NHS LANCASHIRE AND SOUTH CUMBRIA ICB - 00R)" userId="S::emily.fenby-taylor@nhs.net::ed3e82a2-2d60-46b9-81f3-509c70f48d9a" providerId="AD" clId="Web-{7E511904-CEC4-9564-E9FF-09AC3A30202F}" dt="2024-07-15T12:36:33.116" v="99" actId="20577"/>
      <pc:docMkLst>
        <pc:docMk/>
      </pc:docMkLst>
      <pc:sldChg chg="modSp">
        <pc:chgData name="FENBY-TAYLOR, Emily (NHS LANCASHIRE AND SOUTH CUMBRIA ICB - 00R)" userId="S::emily.fenby-taylor@nhs.net::ed3e82a2-2d60-46b9-81f3-509c70f48d9a" providerId="AD" clId="Web-{7E511904-CEC4-9564-E9FF-09AC3A30202F}" dt="2024-07-15T12:27:53.053" v="8" actId="20577"/>
        <pc:sldMkLst>
          <pc:docMk/>
          <pc:sldMk cId="1869193979" sldId="264"/>
        </pc:sldMkLst>
        <pc:spChg chg="mod">
          <ac:chgData name="FENBY-TAYLOR, Emily (NHS LANCASHIRE AND SOUTH CUMBRIA ICB - 00R)" userId="S::emily.fenby-taylor@nhs.net::ed3e82a2-2d60-46b9-81f3-509c70f48d9a" providerId="AD" clId="Web-{7E511904-CEC4-9564-E9FF-09AC3A30202F}" dt="2024-07-15T12:27:53.053" v="8" actId="20577"/>
          <ac:spMkLst>
            <pc:docMk/>
            <pc:sldMk cId="1869193979" sldId="264"/>
            <ac:spMk id="6" creationId="{B715687B-7A99-F5D1-7FF0-583D3AFF2BE1}"/>
          </ac:spMkLst>
        </pc:spChg>
      </pc:sldChg>
      <pc:sldChg chg="modSp">
        <pc:chgData name="FENBY-TAYLOR, Emily (NHS LANCASHIRE AND SOUTH CUMBRIA ICB - 00R)" userId="S::emily.fenby-taylor@nhs.net::ed3e82a2-2d60-46b9-81f3-509c70f48d9a" providerId="AD" clId="Web-{7E511904-CEC4-9564-E9FF-09AC3A30202F}" dt="2024-07-15T12:28:18.835" v="12" actId="1076"/>
        <pc:sldMkLst>
          <pc:docMk/>
          <pc:sldMk cId="756920938" sldId="266"/>
        </pc:sldMkLst>
        <pc:spChg chg="mod">
          <ac:chgData name="FENBY-TAYLOR, Emily (NHS LANCASHIRE AND SOUTH CUMBRIA ICB - 00R)" userId="S::emily.fenby-taylor@nhs.net::ed3e82a2-2d60-46b9-81f3-509c70f48d9a" providerId="AD" clId="Web-{7E511904-CEC4-9564-E9FF-09AC3A30202F}" dt="2024-07-15T12:28:18.835" v="12" actId="1076"/>
          <ac:spMkLst>
            <pc:docMk/>
            <pc:sldMk cId="756920938" sldId="266"/>
            <ac:spMk id="5" creationId="{AB184F18-CE18-3907-7AA3-8054C0B7C818}"/>
          </ac:spMkLst>
        </pc:spChg>
      </pc:sldChg>
      <pc:sldChg chg="modSp">
        <pc:chgData name="FENBY-TAYLOR, Emily (NHS LANCASHIRE AND SOUTH CUMBRIA ICB - 00R)" userId="S::emily.fenby-taylor@nhs.net::ed3e82a2-2d60-46b9-81f3-509c70f48d9a" providerId="AD" clId="Web-{7E511904-CEC4-9564-E9FF-09AC3A30202F}" dt="2024-07-15T12:28:27.257" v="15"/>
        <pc:sldMkLst>
          <pc:docMk/>
          <pc:sldMk cId="779925533" sldId="267"/>
        </pc:sldMkLst>
        <pc:spChg chg="mod">
          <ac:chgData name="FENBY-TAYLOR, Emily (NHS LANCASHIRE AND SOUTH CUMBRIA ICB - 00R)" userId="S::emily.fenby-taylor@nhs.net::ed3e82a2-2d60-46b9-81f3-509c70f48d9a" providerId="AD" clId="Web-{7E511904-CEC4-9564-E9FF-09AC3A30202F}" dt="2024-07-15T12:28:27.257" v="15"/>
          <ac:spMkLst>
            <pc:docMk/>
            <pc:sldMk cId="779925533" sldId="267"/>
            <ac:spMk id="5" creationId="{4C76D80B-DE86-2034-F1AB-7AE7B4F159C9}"/>
          </ac:spMkLst>
        </pc:spChg>
      </pc:sldChg>
      <pc:sldChg chg="modSp">
        <pc:chgData name="FENBY-TAYLOR, Emily (NHS LANCASHIRE AND SOUTH CUMBRIA ICB - 00R)" userId="S::emily.fenby-taylor@nhs.net::ed3e82a2-2d60-46b9-81f3-509c70f48d9a" providerId="AD" clId="Web-{7E511904-CEC4-9564-E9FF-09AC3A30202F}" dt="2024-07-15T12:28:49.695" v="20"/>
        <pc:sldMkLst>
          <pc:docMk/>
          <pc:sldMk cId="3416488011" sldId="268"/>
        </pc:sldMkLst>
        <pc:spChg chg="mod">
          <ac:chgData name="FENBY-TAYLOR, Emily (NHS LANCASHIRE AND SOUTH CUMBRIA ICB - 00R)" userId="S::emily.fenby-taylor@nhs.net::ed3e82a2-2d60-46b9-81f3-509c70f48d9a" providerId="AD" clId="Web-{7E511904-CEC4-9564-E9FF-09AC3A30202F}" dt="2024-07-15T12:28:49.695" v="20"/>
          <ac:spMkLst>
            <pc:docMk/>
            <pc:sldMk cId="3416488011" sldId="268"/>
            <ac:spMk id="5" creationId="{96A895E8-BFD8-157D-7D7A-C35E3A9E7A38}"/>
          </ac:spMkLst>
        </pc:spChg>
      </pc:sldChg>
      <pc:sldChg chg="modSp">
        <pc:chgData name="FENBY-TAYLOR, Emily (NHS LANCASHIRE AND SOUTH CUMBRIA ICB - 00R)" userId="S::emily.fenby-taylor@nhs.net::ed3e82a2-2d60-46b9-81f3-509c70f48d9a" providerId="AD" clId="Web-{7E511904-CEC4-9564-E9FF-09AC3A30202F}" dt="2024-07-15T12:28:59.789" v="25"/>
        <pc:sldMkLst>
          <pc:docMk/>
          <pc:sldMk cId="3149978550" sldId="269"/>
        </pc:sldMkLst>
        <pc:spChg chg="mod">
          <ac:chgData name="FENBY-TAYLOR, Emily (NHS LANCASHIRE AND SOUTH CUMBRIA ICB - 00R)" userId="S::emily.fenby-taylor@nhs.net::ed3e82a2-2d60-46b9-81f3-509c70f48d9a" providerId="AD" clId="Web-{7E511904-CEC4-9564-E9FF-09AC3A30202F}" dt="2024-07-15T12:28:59.789" v="25"/>
          <ac:spMkLst>
            <pc:docMk/>
            <pc:sldMk cId="3149978550" sldId="269"/>
            <ac:spMk id="8" creationId="{2E66B23C-AFC2-A805-F433-68D2250384A6}"/>
          </ac:spMkLst>
        </pc:spChg>
      </pc:sldChg>
      <pc:sldChg chg="modSp">
        <pc:chgData name="FENBY-TAYLOR, Emily (NHS LANCASHIRE AND SOUTH CUMBRIA ICB - 00R)" userId="S::emily.fenby-taylor@nhs.net::ed3e82a2-2d60-46b9-81f3-509c70f48d9a" providerId="AD" clId="Web-{7E511904-CEC4-9564-E9FF-09AC3A30202F}" dt="2024-07-15T12:29:07.852" v="26"/>
        <pc:sldMkLst>
          <pc:docMk/>
          <pc:sldMk cId="2661902293" sldId="270"/>
        </pc:sldMkLst>
        <pc:spChg chg="mod">
          <ac:chgData name="FENBY-TAYLOR, Emily (NHS LANCASHIRE AND SOUTH CUMBRIA ICB - 00R)" userId="S::emily.fenby-taylor@nhs.net::ed3e82a2-2d60-46b9-81f3-509c70f48d9a" providerId="AD" clId="Web-{7E511904-CEC4-9564-E9FF-09AC3A30202F}" dt="2024-07-15T12:29:07.852" v="26"/>
          <ac:spMkLst>
            <pc:docMk/>
            <pc:sldMk cId="2661902293" sldId="270"/>
            <ac:spMk id="4" creationId="{034AF2BA-1C9D-A93A-15C4-BC47010A7707}"/>
          </ac:spMkLst>
        </pc:spChg>
      </pc:sldChg>
      <pc:sldChg chg="modSp">
        <pc:chgData name="FENBY-TAYLOR, Emily (NHS LANCASHIRE AND SOUTH CUMBRIA ICB - 00R)" userId="S::emily.fenby-taylor@nhs.net::ed3e82a2-2d60-46b9-81f3-509c70f48d9a" providerId="AD" clId="Web-{7E511904-CEC4-9564-E9FF-09AC3A30202F}" dt="2024-07-15T12:29:27.024" v="35" actId="1076"/>
        <pc:sldMkLst>
          <pc:docMk/>
          <pc:sldMk cId="3039552629" sldId="276"/>
        </pc:sldMkLst>
        <pc:spChg chg="mod">
          <ac:chgData name="FENBY-TAYLOR, Emily (NHS LANCASHIRE AND SOUTH CUMBRIA ICB - 00R)" userId="S::emily.fenby-taylor@nhs.net::ed3e82a2-2d60-46b9-81f3-509c70f48d9a" providerId="AD" clId="Web-{7E511904-CEC4-9564-E9FF-09AC3A30202F}" dt="2024-07-15T12:29:27.024" v="35" actId="1076"/>
          <ac:spMkLst>
            <pc:docMk/>
            <pc:sldMk cId="3039552629" sldId="276"/>
            <ac:spMk id="6" creationId="{55DAFC00-7C25-59FC-33A3-D3A38A70B675}"/>
          </ac:spMkLst>
        </pc:spChg>
      </pc:sldChg>
      <pc:sldChg chg="modSp">
        <pc:chgData name="FENBY-TAYLOR, Emily (NHS LANCASHIRE AND SOUTH CUMBRIA ICB - 00R)" userId="S::emily.fenby-taylor@nhs.net::ed3e82a2-2d60-46b9-81f3-509c70f48d9a" providerId="AD" clId="Web-{7E511904-CEC4-9564-E9FF-09AC3A30202F}" dt="2024-07-15T12:29:34.462" v="42" actId="1076"/>
        <pc:sldMkLst>
          <pc:docMk/>
          <pc:sldMk cId="2235045008" sldId="277"/>
        </pc:sldMkLst>
        <pc:spChg chg="mod">
          <ac:chgData name="FENBY-TAYLOR, Emily (NHS LANCASHIRE AND SOUTH CUMBRIA ICB - 00R)" userId="S::emily.fenby-taylor@nhs.net::ed3e82a2-2d60-46b9-81f3-509c70f48d9a" providerId="AD" clId="Web-{7E511904-CEC4-9564-E9FF-09AC3A30202F}" dt="2024-07-15T12:29:34.462" v="42" actId="1076"/>
          <ac:spMkLst>
            <pc:docMk/>
            <pc:sldMk cId="2235045008" sldId="277"/>
            <ac:spMk id="6" creationId="{C8F8A8DE-48A5-820C-3F24-277E944287DF}"/>
          </ac:spMkLst>
        </pc:spChg>
      </pc:sldChg>
      <pc:sldChg chg="modSp">
        <pc:chgData name="FENBY-TAYLOR, Emily (NHS LANCASHIRE AND SOUTH CUMBRIA ICB - 00R)" userId="S::emily.fenby-taylor@nhs.net::ed3e82a2-2d60-46b9-81f3-509c70f48d9a" providerId="AD" clId="Web-{7E511904-CEC4-9564-E9FF-09AC3A30202F}" dt="2024-07-15T12:36:33.116" v="99" actId="20577"/>
        <pc:sldMkLst>
          <pc:docMk/>
          <pc:sldMk cId="759917780" sldId="278"/>
        </pc:sldMkLst>
        <pc:spChg chg="mod">
          <ac:chgData name="FENBY-TAYLOR, Emily (NHS LANCASHIRE AND SOUTH CUMBRIA ICB - 00R)" userId="S::emily.fenby-taylor@nhs.net::ed3e82a2-2d60-46b9-81f3-509c70f48d9a" providerId="AD" clId="Web-{7E511904-CEC4-9564-E9FF-09AC3A30202F}" dt="2024-07-15T12:36:33.116" v="99" actId="20577"/>
          <ac:spMkLst>
            <pc:docMk/>
            <pc:sldMk cId="759917780" sldId="278"/>
            <ac:spMk id="8" creationId="{590FFA50-F484-2B22-389C-76B2B6E43537}"/>
          </ac:spMkLst>
        </pc:spChg>
      </pc:sldChg>
      <pc:sldChg chg="modSp ord">
        <pc:chgData name="FENBY-TAYLOR, Emily (NHS LANCASHIRE AND SOUTH CUMBRIA ICB - 00R)" userId="S::emily.fenby-taylor@nhs.net::ed3e82a2-2d60-46b9-81f3-509c70f48d9a" providerId="AD" clId="Web-{7E511904-CEC4-9564-E9FF-09AC3A30202F}" dt="2024-07-15T12:30:17.088" v="53"/>
        <pc:sldMkLst>
          <pc:docMk/>
          <pc:sldMk cId="833121389" sldId="280"/>
        </pc:sldMkLst>
        <pc:spChg chg="mod">
          <ac:chgData name="FENBY-TAYLOR, Emily (NHS LANCASHIRE AND SOUTH CUMBRIA ICB - 00R)" userId="S::emily.fenby-taylor@nhs.net::ed3e82a2-2d60-46b9-81f3-509c70f48d9a" providerId="AD" clId="Web-{7E511904-CEC4-9564-E9FF-09AC3A30202F}" dt="2024-07-15T12:30:17.088" v="53"/>
          <ac:spMkLst>
            <pc:docMk/>
            <pc:sldMk cId="833121389" sldId="280"/>
            <ac:spMk id="6" creationId="{11982C7A-86B2-EBE7-CD90-53C90EE26523}"/>
          </ac:spMkLst>
        </pc:spChg>
      </pc:sldChg>
      <pc:sldChg chg="modSp">
        <pc:chgData name="FENBY-TAYLOR, Emily (NHS LANCASHIRE AND SOUTH CUMBRIA ICB - 00R)" userId="S::emily.fenby-taylor@nhs.net::ed3e82a2-2d60-46b9-81f3-509c70f48d9a" providerId="AD" clId="Web-{7E511904-CEC4-9564-E9FF-09AC3A30202F}" dt="2024-07-15T12:28:35.132" v="18"/>
        <pc:sldMkLst>
          <pc:docMk/>
          <pc:sldMk cId="21974668" sldId="289"/>
        </pc:sldMkLst>
        <pc:spChg chg="mod">
          <ac:chgData name="FENBY-TAYLOR, Emily (NHS LANCASHIRE AND SOUTH CUMBRIA ICB - 00R)" userId="S::emily.fenby-taylor@nhs.net::ed3e82a2-2d60-46b9-81f3-509c70f48d9a" providerId="AD" clId="Web-{7E511904-CEC4-9564-E9FF-09AC3A30202F}" dt="2024-07-15T12:28:35.132" v="18"/>
          <ac:spMkLst>
            <pc:docMk/>
            <pc:sldMk cId="21974668" sldId="289"/>
            <ac:spMk id="3" creationId="{D8F8DF27-D80D-9D68-3261-12EEBA655523}"/>
          </ac:spMkLst>
        </pc:spChg>
      </pc:sldChg>
      <pc:sldChg chg="modSp">
        <pc:chgData name="FENBY-TAYLOR, Emily (NHS LANCASHIRE AND SOUTH CUMBRIA ICB - 00R)" userId="S::emily.fenby-taylor@nhs.net::ed3e82a2-2d60-46b9-81f3-509c70f48d9a" providerId="AD" clId="Web-{7E511904-CEC4-9564-E9FF-09AC3A30202F}" dt="2024-07-15T12:32:45.125" v="96" actId="1076"/>
        <pc:sldMkLst>
          <pc:docMk/>
          <pc:sldMk cId="2654083983" sldId="294"/>
        </pc:sldMkLst>
        <pc:spChg chg="mod">
          <ac:chgData name="FENBY-TAYLOR, Emily (NHS LANCASHIRE AND SOUTH CUMBRIA ICB - 00R)" userId="S::emily.fenby-taylor@nhs.net::ed3e82a2-2d60-46b9-81f3-509c70f48d9a" providerId="AD" clId="Web-{7E511904-CEC4-9564-E9FF-09AC3A30202F}" dt="2024-07-15T12:32:45.125" v="96" actId="1076"/>
          <ac:spMkLst>
            <pc:docMk/>
            <pc:sldMk cId="2654083983" sldId="294"/>
            <ac:spMk id="3" creationId="{4F30B4DC-5A03-CE4E-4170-C219C306ADF3}"/>
          </ac:spMkLst>
        </pc:spChg>
      </pc:sldChg>
      <pc:sldChg chg="modSp">
        <pc:chgData name="FENBY-TAYLOR, Emily (NHS LANCASHIRE AND SOUTH CUMBRIA ICB - 00R)" userId="S::emily.fenby-taylor@nhs.net::ed3e82a2-2d60-46b9-81f3-509c70f48d9a" providerId="AD" clId="Web-{7E511904-CEC4-9564-E9FF-09AC3A30202F}" dt="2024-07-15T12:36:03.647" v="97" actId="14100"/>
        <pc:sldMkLst>
          <pc:docMk/>
          <pc:sldMk cId="321916469" sldId="296"/>
        </pc:sldMkLst>
        <pc:spChg chg="mod">
          <ac:chgData name="FENBY-TAYLOR, Emily (NHS LANCASHIRE AND SOUTH CUMBRIA ICB - 00R)" userId="S::emily.fenby-taylor@nhs.net::ed3e82a2-2d60-46b9-81f3-509c70f48d9a" providerId="AD" clId="Web-{7E511904-CEC4-9564-E9FF-09AC3A30202F}" dt="2024-07-15T12:36:03.647" v="97" actId="14100"/>
          <ac:spMkLst>
            <pc:docMk/>
            <pc:sldMk cId="321916469" sldId="296"/>
            <ac:spMk id="8" creationId="{4F8DB336-BB5D-0C8E-EE57-32F5BE966719}"/>
          </ac:spMkLst>
        </pc:spChg>
      </pc:sldChg>
      <pc:sldChg chg="modSp">
        <pc:chgData name="FENBY-TAYLOR, Emily (NHS LANCASHIRE AND SOUTH CUMBRIA ICB - 00R)" userId="S::emily.fenby-taylor@nhs.net::ed3e82a2-2d60-46b9-81f3-509c70f48d9a" providerId="AD" clId="Web-{7E511904-CEC4-9564-E9FF-09AC3A30202F}" dt="2024-07-15T12:32:16.561" v="90" actId="20577"/>
        <pc:sldMkLst>
          <pc:docMk/>
          <pc:sldMk cId="3628135587" sldId="297"/>
        </pc:sldMkLst>
        <pc:spChg chg="mod">
          <ac:chgData name="FENBY-TAYLOR, Emily (NHS LANCASHIRE AND SOUTH CUMBRIA ICB - 00R)" userId="S::emily.fenby-taylor@nhs.net::ed3e82a2-2d60-46b9-81f3-509c70f48d9a" providerId="AD" clId="Web-{7E511904-CEC4-9564-E9FF-09AC3A30202F}" dt="2024-07-15T12:32:16.561" v="90" actId="20577"/>
          <ac:spMkLst>
            <pc:docMk/>
            <pc:sldMk cId="3628135587" sldId="297"/>
            <ac:spMk id="6" creationId="{11E0C97F-F6B3-EDD1-43AC-69D8C751DB29}"/>
          </ac:spMkLst>
        </pc:spChg>
        <pc:graphicFrameChg chg="mod modGraphic">
          <ac:chgData name="FENBY-TAYLOR, Emily (NHS LANCASHIRE AND SOUTH CUMBRIA ICB - 00R)" userId="S::emily.fenby-taylor@nhs.net::ed3e82a2-2d60-46b9-81f3-509c70f48d9a" providerId="AD" clId="Web-{7E511904-CEC4-9564-E9FF-09AC3A30202F}" dt="2024-07-15T12:32:13.077" v="89"/>
          <ac:graphicFrameMkLst>
            <pc:docMk/>
            <pc:sldMk cId="3628135587" sldId="297"/>
            <ac:graphicFrameMk id="3" creationId="{964C50CC-0138-1DDD-68EA-FF65F85EFEDF}"/>
          </ac:graphicFrameMkLst>
        </pc:graphicFrameChg>
      </pc:sldChg>
      <pc:sldChg chg="modSp">
        <pc:chgData name="FENBY-TAYLOR, Emily (NHS LANCASHIRE AND SOUTH CUMBRIA ICB - 00R)" userId="S::emily.fenby-taylor@nhs.net::ed3e82a2-2d60-46b9-81f3-509c70f48d9a" providerId="AD" clId="Web-{7E511904-CEC4-9564-E9FF-09AC3A30202F}" dt="2024-07-15T12:25:56.627" v="3"/>
        <pc:sldMkLst>
          <pc:docMk/>
          <pc:sldMk cId="211252208" sldId="305"/>
        </pc:sldMkLst>
        <pc:spChg chg="mod">
          <ac:chgData name="FENBY-TAYLOR, Emily (NHS LANCASHIRE AND SOUTH CUMBRIA ICB - 00R)" userId="S::emily.fenby-taylor@nhs.net::ed3e82a2-2d60-46b9-81f3-509c70f48d9a" providerId="AD" clId="Web-{7E511904-CEC4-9564-E9FF-09AC3A30202F}" dt="2024-07-15T12:25:50.392" v="2" actId="14100"/>
          <ac:spMkLst>
            <pc:docMk/>
            <pc:sldMk cId="211252208" sldId="305"/>
            <ac:spMk id="6" creationId="{11E0C97F-F6B3-EDD1-43AC-69D8C751DB29}"/>
          </ac:spMkLst>
        </pc:spChg>
        <pc:spChg chg="mod">
          <ac:chgData name="FENBY-TAYLOR, Emily (NHS LANCASHIRE AND SOUTH CUMBRIA ICB - 00R)" userId="S::emily.fenby-taylor@nhs.net::ed3e82a2-2d60-46b9-81f3-509c70f48d9a" providerId="AD" clId="Web-{7E511904-CEC4-9564-E9FF-09AC3A30202F}" dt="2024-07-15T12:25:56.627" v="3"/>
          <ac:spMkLst>
            <pc:docMk/>
            <pc:sldMk cId="211252208" sldId="305"/>
            <ac:spMk id="9" creationId="{749992D6-E469-3913-1402-FDC0D344EA3A}"/>
          </ac:spMkLst>
        </pc:spChg>
      </pc:sldChg>
      <pc:sldChg chg="modSp">
        <pc:chgData name="FENBY-TAYLOR, Emily (NHS LANCASHIRE AND SOUTH CUMBRIA ICB - 00R)" userId="S::emily.fenby-taylor@nhs.net::ed3e82a2-2d60-46b9-81f3-509c70f48d9a" providerId="AD" clId="Web-{7E511904-CEC4-9564-E9FF-09AC3A30202F}" dt="2024-07-15T12:30:47.230" v="55"/>
        <pc:sldMkLst>
          <pc:docMk/>
          <pc:sldMk cId="3672026411" sldId="630"/>
        </pc:sldMkLst>
        <pc:spChg chg="mod">
          <ac:chgData name="FENBY-TAYLOR, Emily (NHS LANCASHIRE AND SOUTH CUMBRIA ICB - 00R)" userId="S::emily.fenby-taylor@nhs.net::ed3e82a2-2d60-46b9-81f3-509c70f48d9a" providerId="AD" clId="Web-{7E511904-CEC4-9564-E9FF-09AC3A30202F}" dt="2024-07-15T12:30:47.230" v="55"/>
          <ac:spMkLst>
            <pc:docMk/>
            <pc:sldMk cId="3672026411" sldId="630"/>
            <ac:spMk id="3" creationId="{CF0D13C4-F721-443E-F08B-F900EF5293DD}"/>
          </ac:spMkLst>
        </pc:spChg>
      </pc:sldChg>
    </pc:docChg>
  </pc:docChgLst>
  <pc:docChgLst>
    <pc:chgData name="FENBY-TAYLOR, Emily (NHS LANCASHIRE AND SOUTH CUMBRIA ICB - 00R)" userId="ed3e82a2-2d60-46b9-81f3-509c70f48d9a" providerId="ADAL" clId="{52CF0503-7976-4A65-A7CF-F8986C17D832}"/>
    <pc:docChg chg="undo custSel addSld delSld modSld modSection">
      <pc:chgData name="FENBY-TAYLOR, Emily (NHS LANCASHIRE AND SOUTH CUMBRIA ICB - 00R)" userId="ed3e82a2-2d60-46b9-81f3-509c70f48d9a" providerId="ADAL" clId="{52CF0503-7976-4A65-A7CF-F8986C17D832}" dt="2024-07-19T08:38:40.905" v="293" actId="1036"/>
      <pc:docMkLst>
        <pc:docMk/>
      </pc:docMkLst>
      <pc:sldChg chg="addSp delSp modSp mod">
        <pc:chgData name="FENBY-TAYLOR, Emily (NHS LANCASHIRE AND SOUTH CUMBRIA ICB - 00R)" userId="ed3e82a2-2d60-46b9-81f3-509c70f48d9a" providerId="ADAL" clId="{52CF0503-7976-4A65-A7CF-F8986C17D832}" dt="2024-07-15T15:14:29.110" v="146" actId="20577"/>
        <pc:sldMkLst>
          <pc:docMk/>
          <pc:sldMk cId="1869193979" sldId="264"/>
        </pc:sldMkLst>
        <pc:spChg chg="mod">
          <ac:chgData name="FENBY-TAYLOR, Emily (NHS LANCASHIRE AND SOUTH CUMBRIA ICB - 00R)" userId="ed3e82a2-2d60-46b9-81f3-509c70f48d9a" providerId="ADAL" clId="{52CF0503-7976-4A65-A7CF-F8986C17D832}" dt="2024-07-15T15:14:29.110" v="146" actId="20577"/>
          <ac:spMkLst>
            <pc:docMk/>
            <pc:sldMk cId="1869193979" sldId="264"/>
            <ac:spMk id="6" creationId="{B715687B-7A99-F5D1-7FF0-583D3AFF2BE1}"/>
          </ac:spMkLst>
        </pc:spChg>
        <pc:picChg chg="add del">
          <ac:chgData name="FENBY-TAYLOR, Emily (NHS LANCASHIRE AND SOUTH CUMBRIA ICB - 00R)" userId="ed3e82a2-2d60-46b9-81f3-509c70f48d9a" providerId="ADAL" clId="{52CF0503-7976-4A65-A7CF-F8986C17D832}" dt="2024-07-15T15:13:18.751" v="137" actId="478"/>
          <ac:picMkLst>
            <pc:docMk/>
            <pc:sldMk cId="1869193979" sldId="264"/>
            <ac:picMk id="3074" creationId="{F2995BF1-A062-37EC-AE4F-1DEAD7E59414}"/>
          </ac:picMkLst>
        </pc:picChg>
        <pc:picChg chg="add del">
          <ac:chgData name="FENBY-TAYLOR, Emily (NHS LANCASHIRE AND SOUTH CUMBRIA ICB - 00R)" userId="ed3e82a2-2d60-46b9-81f3-509c70f48d9a" providerId="ADAL" clId="{52CF0503-7976-4A65-A7CF-F8986C17D832}" dt="2024-07-15T15:13:14.294" v="136" actId="478"/>
          <ac:picMkLst>
            <pc:docMk/>
            <pc:sldMk cId="1869193979" sldId="264"/>
            <ac:picMk id="3075" creationId="{292711B3-6873-34CF-D8D0-274854D4E305}"/>
          </ac:picMkLst>
        </pc:picChg>
        <pc:picChg chg="add del">
          <ac:chgData name="FENBY-TAYLOR, Emily (NHS LANCASHIRE AND SOUTH CUMBRIA ICB - 00R)" userId="ed3e82a2-2d60-46b9-81f3-509c70f48d9a" providerId="ADAL" clId="{52CF0503-7976-4A65-A7CF-F8986C17D832}" dt="2024-07-15T15:13:12.126" v="135" actId="478"/>
          <ac:picMkLst>
            <pc:docMk/>
            <pc:sldMk cId="1869193979" sldId="264"/>
            <ac:picMk id="3076" creationId="{8496C00B-AA91-37CE-3B87-BEED816983D0}"/>
          </ac:picMkLst>
        </pc:picChg>
      </pc:sldChg>
      <pc:sldChg chg="addSp delSp modSp">
        <pc:chgData name="FENBY-TAYLOR, Emily (NHS LANCASHIRE AND SOUTH CUMBRIA ICB - 00R)" userId="ed3e82a2-2d60-46b9-81f3-509c70f48d9a" providerId="ADAL" clId="{52CF0503-7976-4A65-A7CF-F8986C17D832}" dt="2024-07-15T15:14:23.851" v="144" actId="478"/>
        <pc:sldMkLst>
          <pc:docMk/>
          <pc:sldMk cId="2199919496" sldId="265"/>
        </pc:sldMkLst>
        <pc:picChg chg="add del">
          <ac:chgData name="FENBY-TAYLOR, Emily (NHS LANCASHIRE AND SOUTH CUMBRIA ICB - 00R)" userId="ed3e82a2-2d60-46b9-81f3-509c70f48d9a" providerId="ADAL" clId="{52CF0503-7976-4A65-A7CF-F8986C17D832}" dt="2024-07-15T15:13:35.074" v="140" actId="478"/>
          <ac:picMkLst>
            <pc:docMk/>
            <pc:sldMk cId="2199919496" sldId="265"/>
            <ac:picMk id="4098" creationId="{E05DFE6A-897F-2802-043D-3335CB05DB68}"/>
          </ac:picMkLst>
        </pc:picChg>
        <pc:picChg chg="add del">
          <ac:chgData name="FENBY-TAYLOR, Emily (NHS LANCASHIRE AND SOUTH CUMBRIA ICB - 00R)" userId="ed3e82a2-2d60-46b9-81f3-509c70f48d9a" providerId="ADAL" clId="{52CF0503-7976-4A65-A7CF-F8986C17D832}" dt="2024-07-15T15:13:33.536" v="139" actId="478"/>
          <ac:picMkLst>
            <pc:docMk/>
            <pc:sldMk cId="2199919496" sldId="265"/>
            <ac:picMk id="4099" creationId="{3B971678-8F7E-BC97-7DB4-8956716636B7}"/>
          </ac:picMkLst>
        </pc:picChg>
        <pc:picChg chg="add del mod">
          <ac:chgData name="FENBY-TAYLOR, Emily (NHS LANCASHIRE AND SOUTH CUMBRIA ICB - 00R)" userId="ed3e82a2-2d60-46b9-81f3-509c70f48d9a" providerId="ADAL" clId="{52CF0503-7976-4A65-A7CF-F8986C17D832}" dt="2024-07-15T15:14:23.851" v="144" actId="478"/>
          <ac:picMkLst>
            <pc:docMk/>
            <pc:sldMk cId="2199919496" sldId="265"/>
            <ac:picMk id="4100" creationId="{D8ABFFAB-38B4-0608-C696-50145C9E4C33}"/>
          </ac:picMkLst>
        </pc:picChg>
      </pc:sldChg>
      <pc:sldChg chg="addSp delSp modSp del mod setBg addAnim delAnim">
        <pc:chgData name="FENBY-TAYLOR, Emily (NHS LANCASHIRE AND SOUTH CUMBRIA ICB - 00R)" userId="ed3e82a2-2d60-46b9-81f3-509c70f48d9a" providerId="ADAL" clId="{52CF0503-7976-4A65-A7CF-F8986C17D832}" dt="2024-07-15T15:41:25.670" v="202" actId="47"/>
        <pc:sldMkLst>
          <pc:docMk/>
          <pc:sldMk cId="3524394235" sldId="292"/>
        </pc:sldMkLst>
        <pc:spChg chg="mod">
          <ac:chgData name="FENBY-TAYLOR, Emily (NHS LANCASHIRE AND SOUTH CUMBRIA ICB - 00R)" userId="ed3e82a2-2d60-46b9-81f3-509c70f48d9a" providerId="ADAL" clId="{52CF0503-7976-4A65-A7CF-F8986C17D832}" dt="2024-07-15T15:12:42.533" v="129" actId="26606"/>
          <ac:spMkLst>
            <pc:docMk/>
            <pc:sldMk cId="3524394235" sldId="292"/>
            <ac:spMk id="2" creationId="{88B3378E-BD87-F44E-BB76-CCFA6552BAFE}"/>
          </ac:spMkLst>
        </pc:spChg>
        <pc:spChg chg="add mod">
          <ac:chgData name="FENBY-TAYLOR, Emily (NHS LANCASHIRE AND SOUTH CUMBRIA ICB - 00R)" userId="ed3e82a2-2d60-46b9-81f3-509c70f48d9a" providerId="ADAL" clId="{52CF0503-7976-4A65-A7CF-F8986C17D832}" dt="2024-07-15T15:16:43.435" v="168" actId="1076"/>
          <ac:spMkLst>
            <pc:docMk/>
            <pc:sldMk cId="3524394235" sldId="292"/>
            <ac:spMk id="12" creationId="{A41A12A7-ABE8-B130-4E1B-00CD2685B028}"/>
          </ac:spMkLst>
        </pc:spChg>
        <pc:spChg chg="add del">
          <ac:chgData name="FENBY-TAYLOR, Emily (NHS LANCASHIRE AND SOUTH CUMBRIA ICB - 00R)" userId="ed3e82a2-2d60-46b9-81f3-509c70f48d9a" providerId="ADAL" clId="{52CF0503-7976-4A65-A7CF-F8986C17D832}" dt="2024-07-15T15:12:42.533" v="129" actId="26606"/>
          <ac:spMkLst>
            <pc:docMk/>
            <pc:sldMk cId="3524394235" sldId="292"/>
            <ac:spMk id="1037" creationId="{987F9B89-BB0B-4FDE-BF27-E8357EDAD037}"/>
          </ac:spMkLst>
        </pc:spChg>
        <pc:spChg chg="add del">
          <ac:chgData name="FENBY-TAYLOR, Emily (NHS LANCASHIRE AND SOUTH CUMBRIA ICB - 00R)" userId="ed3e82a2-2d60-46b9-81f3-509c70f48d9a" providerId="ADAL" clId="{52CF0503-7976-4A65-A7CF-F8986C17D832}" dt="2024-07-15T15:12:42.533" v="129" actId="26606"/>
          <ac:spMkLst>
            <pc:docMk/>
            <pc:sldMk cId="3524394235" sldId="292"/>
            <ac:spMk id="1039" creationId="{974AA512-0626-46EA-9229-571D9AF08334}"/>
          </ac:spMkLst>
        </pc:spChg>
        <pc:spChg chg="add del">
          <ac:chgData name="FENBY-TAYLOR, Emily (NHS LANCASHIRE AND SOUTH CUMBRIA ICB - 00R)" userId="ed3e82a2-2d60-46b9-81f3-509c70f48d9a" providerId="ADAL" clId="{52CF0503-7976-4A65-A7CF-F8986C17D832}" dt="2024-07-15T15:12:42.533" v="129" actId="26606"/>
          <ac:spMkLst>
            <pc:docMk/>
            <pc:sldMk cId="3524394235" sldId="292"/>
            <ac:spMk id="1041" creationId="{F0CC1FDC-60B1-49C3-861C-17B43B8F4546}"/>
          </ac:spMkLst>
        </pc:spChg>
        <pc:grpChg chg="add del">
          <ac:chgData name="FENBY-TAYLOR, Emily (NHS LANCASHIRE AND SOUTH CUMBRIA ICB - 00R)" userId="ed3e82a2-2d60-46b9-81f3-509c70f48d9a" providerId="ADAL" clId="{52CF0503-7976-4A65-A7CF-F8986C17D832}" dt="2024-07-15T15:12:42.533" v="129" actId="26606"/>
          <ac:grpSpMkLst>
            <pc:docMk/>
            <pc:sldMk cId="3524394235" sldId="292"/>
            <ac:grpSpMk id="1043" creationId="{9B2319FA-B636-4971-BA3D-EA448709D9A6}"/>
          </ac:grpSpMkLst>
        </pc:grpChg>
        <pc:graphicFrameChg chg="add del mod">
          <ac:chgData name="FENBY-TAYLOR, Emily (NHS LANCASHIRE AND SOUTH CUMBRIA ICB - 00R)" userId="ed3e82a2-2d60-46b9-81f3-509c70f48d9a" providerId="ADAL" clId="{52CF0503-7976-4A65-A7CF-F8986C17D832}" dt="2024-07-15T15:05:34.925" v="78" actId="478"/>
          <ac:graphicFrameMkLst>
            <pc:docMk/>
            <pc:sldMk cId="3524394235" sldId="292"/>
            <ac:graphicFrameMk id="3" creationId="{A0E2DE15-1D4F-9538-3411-A1AAFF56838B}"/>
          </ac:graphicFrameMkLst>
        </pc:graphicFrameChg>
        <pc:graphicFrameChg chg="add del mod">
          <ac:chgData name="FENBY-TAYLOR, Emily (NHS LANCASHIRE AND SOUTH CUMBRIA ICB - 00R)" userId="ed3e82a2-2d60-46b9-81f3-509c70f48d9a" providerId="ADAL" clId="{52CF0503-7976-4A65-A7CF-F8986C17D832}" dt="2024-07-15T14:50:54.680" v="20" actId="478"/>
          <ac:graphicFrameMkLst>
            <pc:docMk/>
            <pc:sldMk cId="3524394235" sldId="292"/>
            <ac:graphicFrameMk id="4" creationId="{22BFC1C8-BC69-44C8-6C67-703553E39439}"/>
          </ac:graphicFrameMkLst>
        </pc:graphicFrameChg>
        <pc:graphicFrameChg chg="add del mod">
          <ac:chgData name="FENBY-TAYLOR, Emily (NHS LANCASHIRE AND SOUTH CUMBRIA ICB - 00R)" userId="ed3e82a2-2d60-46b9-81f3-509c70f48d9a" providerId="ADAL" clId="{52CF0503-7976-4A65-A7CF-F8986C17D832}" dt="2024-07-15T14:55:45.758" v="34" actId="478"/>
          <ac:graphicFrameMkLst>
            <pc:docMk/>
            <pc:sldMk cId="3524394235" sldId="292"/>
            <ac:graphicFrameMk id="5" creationId="{22BFC1C8-BC69-44C8-6C67-703553E39439}"/>
          </ac:graphicFrameMkLst>
        </pc:graphicFrameChg>
        <pc:picChg chg="del">
          <ac:chgData name="FENBY-TAYLOR, Emily (NHS LANCASHIRE AND SOUTH CUMBRIA ICB - 00R)" userId="ed3e82a2-2d60-46b9-81f3-509c70f48d9a" providerId="ADAL" clId="{52CF0503-7976-4A65-A7CF-F8986C17D832}" dt="2024-07-15T14:42:35.979" v="4" actId="478"/>
          <ac:picMkLst>
            <pc:docMk/>
            <pc:sldMk cId="3524394235" sldId="292"/>
            <ac:picMk id="6" creationId="{18E4ED7B-7072-ACF4-F732-8D969B1A9852}"/>
          </ac:picMkLst>
        </pc:picChg>
        <pc:picChg chg="del">
          <ac:chgData name="FENBY-TAYLOR, Emily (NHS LANCASHIRE AND SOUTH CUMBRIA ICB - 00R)" userId="ed3e82a2-2d60-46b9-81f3-509c70f48d9a" providerId="ADAL" clId="{52CF0503-7976-4A65-A7CF-F8986C17D832}" dt="2024-07-15T14:44:01.212" v="12" actId="478"/>
          <ac:picMkLst>
            <pc:docMk/>
            <pc:sldMk cId="3524394235" sldId="292"/>
            <ac:picMk id="7" creationId="{B5B313B1-27F0-1080-9E50-4776A443816B}"/>
          </ac:picMkLst>
        </pc:picChg>
        <pc:picChg chg="add del mod">
          <ac:chgData name="FENBY-TAYLOR, Emily (NHS LANCASHIRE AND SOUTH CUMBRIA ICB - 00R)" userId="ed3e82a2-2d60-46b9-81f3-509c70f48d9a" providerId="ADAL" clId="{52CF0503-7976-4A65-A7CF-F8986C17D832}" dt="2024-07-15T15:04:30.053" v="74" actId="478"/>
          <ac:picMkLst>
            <pc:docMk/>
            <pc:sldMk cId="3524394235" sldId="292"/>
            <ac:picMk id="8" creationId="{7EC37272-EDC2-B810-515B-7846E3106783}"/>
          </ac:picMkLst>
        </pc:picChg>
        <pc:picChg chg="add del mod">
          <ac:chgData name="FENBY-TAYLOR, Emily (NHS LANCASHIRE AND SOUTH CUMBRIA ICB - 00R)" userId="ed3e82a2-2d60-46b9-81f3-509c70f48d9a" providerId="ADAL" clId="{52CF0503-7976-4A65-A7CF-F8986C17D832}" dt="2024-07-15T15:10:16.120" v="98" actId="478"/>
          <ac:picMkLst>
            <pc:docMk/>
            <pc:sldMk cId="3524394235" sldId="292"/>
            <ac:picMk id="9" creationId="{A414CDF5-5978-0CED-3DA5-F92B49C73D0E}"/>
          </ac:picMkLst>
        </pc:picChg>
        <pc:picChg chg="add del mod">
          <ac:chgData name="FENBY-TAYLOR, Emily (NHS LANCASHIRE AND SOUTH CUMBRIA ICB - 00R)" userId="ed3e82a2-2d60-46b9-81f3-509c70f48d9a" providerId="ADAL" clId="{52CF0503-7976-4A65-A7CF-F8986C17D832}" dt="2024-07-15T15:10:10.094" v="97" actId="478"/>
          <ac:picMkLst>
            <pc:docMk/>
            <pc:sldMk cId="3524394235" sldId="292"/>
            <ac:picMk id="10" creationId="{5533F30A-2249-FEF4-FA34-FFB52EFA1DE0}"/>
          </ac:picMkLst>
        </pc:picChg>
        <pc:picChg chg="add mod">
          <ac:chgData name="FENBY-TAYLOR, Emily (NHS LANCASHIRE AND SOUTH CUMBRIA ICB - 00R)" userId="ed3e82a2-2d60-46b9-81f3-509c70f48d9a" providerId="ADAL" clId="{52CF0503-7976-4A65-A7CF-F8986C17D832}" dt="2024-07-15T15:16:51.644" v="170" actId="14100"/>
          <ac:picMkLst>
            <pc:docMk/>
            <pc:sldMk cId="3524394235" sldId="292"/>
            <ac:picMk id="1026" creationId="{56D03750-97AB-C067-3E5C-6B0B1661E1A8}"/>
          </ac:picMkLst>
        </pc:picChg>
        <pc:picChg chg="add mod">
          <ac:chgData name="FENBY-TAYLOR, Emily (NHS LANCASHIRE AND SOUTH CUMBRIA ICB - 00R)" userId="ed3e82a2-2d60-46b9-81f3-509c70f48d9a" providerId="ADAL" clId="{52CF0503-7976-4A65-A7CF-F8986C17D832}" dt="2024-07-15T15:17:07.971" v="181" actId="1035"/>
          <ac:picMkLst>
            <pc:docMk/>
            <pc:sldMk cId="3524394235" sldId="292"/>
            <ac:picMk id="1027" creationId="{8D186217-5C9F-4B84-BD3C-B473C0E22452}"/>
          </ac:picMkLst>
        </pc:picChg>
        <pc:picChg chg="add del mod">
          <ac:chgData name="FENBY-TAYLOR, Emily (NHS LANCASHIRE AND SOUTH CUMBRIA ICB - 00R)" userId="ed3e82a2-2d60-46b9-81f3-509c70f48d9a" providerId="ADAL" clId="{52CF0503-7976-4A65-A7CF-F8986C17D832}" dt="2024-07-15T15:12:54.453" v="133" actId="478"/>
          <ac:picMkLst>
            <pc:docMk/>
            <pc:sldMk cId="3524394235" sldId="292"/>
            <ac:picMk id="1028" creationId="{5A979018-2A7B-67C5-9EEA-B3C831BA5CE7}"/>
          </ac:picMkLst>
        </pc:picChg>
        <pc:picChg chg="add del mod ord">
          <ac:chgData name="FENBY-TAYLOR, Emily (NHS LANCASHIRE AND SOUTH CUMBRIA ICB - 00R)" userId="ed3e82a2-2d60-46b9-81f3-509c70f48d9a" providerId="ADAL" clId="{52CF0503-7976-4A65-A7CF-F8986C17D832}" dt="2024-07-15T15:12:44.891" v="130" actId="478"/>
          <ac:picMkLst>
            <pc:docMk/>
            <pc:sldMk cId="3524394235" sldId="292"/>
            <ac:picMk id="1030" creationId="{912FA000-19D5-50EF-E89E-9CC25DBACEAE}"/>
          </ac:picMkLst>
        </pc:picChg>
        <pc:picChg chg="add del mod ord">
          <ac:chgData name="FENBY-TAYLOR, Emily (NHS LANCASHIRE AND SOUTH CUMBRIA ICB - 00R)" userId="ed3e82a2-2d60-46b9-81f3-509c70f48d9a" providerId="ADAL" clId="{52CF0503-7976-4A65-A7CF-F8986C17D832}" dt="2024-07-15T15:12:46.320" v="131" actId="478"/>
          <ac:picMkLst>
            <pc:docMk/>
            <pc:sldMk cId="3524394235" sldId="292"/>
            <ac:picMk id="1031" creationId="{B0370FF2-6330-C2A5-C221-5C77DE2DEBFC}"/>
          </ac:picMkLst>
        </pc:picChg>
        <pc:picChg chg="add del mod">
          <ac:chgData name="FENBY-TAYLOR, Emily (NHS LANCASHIRE AND SOUTH CUMBRIA ICB - 00R)" userId="ed3e82a2-2d60-46b9-81f3-509c70f48d9a" providerId="ADAL" clId="{52CF0503-7976-4A65-A7CF-F8986C17D832}" dt="2024-07-15T15:14:36.906" v="148" actId="478"/>
          <ac:picMkLst>
            <pc:docMk/>
            <pc:sldMk cId="3524394235" sldId="292"/>
            <ac:picMk id="1032" creationId="{DB87334E-4BC9-8C38-9772-6A71FD8EF5A5}"/>
          </ac:picMkLst>
        </pc:picChg>
      </pc:sldChg>
      <pc:sldChg chg="addSp delSp modSp del mod">
        <pc:chgData name="FENBY-TAYLOR, Emily (NHS LANCASHIRE AND SOUTH CUMBRIA ICB - 00R)" userId="ed3e82a2-2d60-46b9-81f3-509c70f48d9a" providerId="ADAL" clId="{52CF0503-7976-4A65-A7CF-F8986C17D832}" dt="2024-07-15T15:41:25.670" v="202" actId="47"/>
        <pc:sldMkLst>
          <pc:docMk/>
          <pc:sldMk cId="2654083983" sldId="294"/>
        </pc:sldMkLst>
        <pc:spChg chg="mod">
          <ac:chgData name="FENBY-TAYLOR, Emily (NHS LANCASHIRE AND SOUTH CUMBRIA ICB - 00R)" userId="ed3e82a2-2d60-46b9-81f3-509c70f48d9a" providerId="ADAL" clId="{52CF0503-7976-4A65-A7CF-F8986C17D832}" dt="2024-07-15T15:14:50.272" v="156" actId="20577"/>
          <ac:spMkLst>
            <pc:docMk/>
            <pc:sldMk cId="2654083983" sldId="294"/>
            <ac:spMk id="2" creationId="{88B3378E-BD87-F44E-BB76-CCFA6552BAFE}"/>
          </ac:spMkLst>
        </pc:spChg>
        <pc:spChg chg="mod">
          <ac:chgData name="FENBY-TAYLOR, Emily (NHS LANCASHIRE AND SOUTH CUMBRIA ICB - 00R)" userId="ed3e82a2-2d60-46b9-81f3-509c70f48d9a" providerId="ADAL" clId="{52CF0503-7976-4A65-A7CF-F8986C17D832}" dt="2024-07-15T15:17:16.598" v="183" actId="6549"/>
          <ac:spMkLst>
            <pc:docMk/>
            <pc:sldMk cId="2654083983" sldId="294"/>
            <ac:spMk id="3" creationId="{4F30B4DC-5A03-CE4E-4170-C219C306ADF3}"/>
          </ac:spMkLst>
        </pc:spChg>
        <pc:graphicFrameChg chg="add del mod">
          <ac:chgData name="FENBY-TAYLOR, Emily (NHS LANCASHIRE AND SOUTH CUMBRIA ICB - 00R)" userId="ed3e82a2-2d60-46b9-81f3-509c70f48d9a" providerId="ADAL" clId="{52CF0503-7976-4A65-A7CF-F8986C17D832}" dt="2024-07-15T15:10:59.317" v="107" actId="478"/>
          <ac:graphicFrameMkLst>
            <pc:docMk/>
            <pc:sldMk cId="2654083983" sldId="294"/>
            <ac:graphicFrameMk id="4" creationId="{8A3AADD6-B160-44C1-04BA-618DC3D8E61F}"/>
          </ac:graphicFrameMkLst>
        </pc:graphicFrameChg>
        <pc:graphicFrameChg chg="add del mod">
          <ac:chgData name="FENBY-TAYLOR, Emily (NHS LANCASHIRE AND SOUTH CUMBRIA ICB - 00R)" userId="ed3e82a2-2d60-46b9-81f3-509c70f48d9a" providerId="ADAL" clId="{52CF0503-7976-4A65-A7CF-F8986C17D832}" dt="2024-07-15T15:00:57.114" v="53"/>
          <ac:graphicFrameMkLst>
            <pc:docMk/>
            <pc:sldMk cId="2654083983" sldId="294"/>
            <ac:graphicFrameMk id="5" creationId="{78CE96B2-B55F-6934-E0F3-72CA25C4ECB9}"/>
          </ac:graphicFrameMkLst>
        </pc:graphicFrameChg>
        <pc:graphicFrameChg chg="add del mod">
          <ac:chgData name="FENBY-TAYLOR, Emily (NHS LANCASHIRE AND SOUTH CUMBRIA ICB - 00R)" userId="ed3e82a2-2d60-46b9-81f3-509c70f48d9a" providerId="ADAL" clId="{52CF0503-7976-4A65-A7CF-F8986C17D832}" dt="2024-07-15T15:03:38.763" v="70"/>
          <ac:graphicFrameMkLst>
            <pc:docMk/>
            <pc:sldMk cId="2654083983" sldId="294"/>
            <ac:graphicFrameMk id="7" creationId="{78CE96B2-B55F-6934-E0F3-72CA25C4ECB9}"/>
          </ac:graphicFrameMkLst>
        </pc:graphicFrameChg>
        <pc:picChg chg="add del mod">
          <ac:chgData name="FENBY-TAYLOR, Emily (NHS LANCASHIRE AND SOUTH CUMBRIA ICB - 00R)" userId="ed3e82a2-2d60-46b9-81f3-509c70f48d9a" providerId="ADAL" clId="{52CF0503-7976-4A65-A7CF-F8986C17D832}" dt="2024-07-15T15:00:55.953" v="51"/>
          <ac:picMkLst>
            <pc:docMk/>
            <pc:sldMk cId="2654083983" sldId="294"/>
            <ac:picMk id="6" creationId="{C2647399-2E25-506E-16D1-65C97B97C298}"/>
          </ac:picMkLst>
        </pc:picChg>
        <pc:picChg chg="add del">
          <ac:chgData name="FENBY-TAYLOR, Emily (NHS LANCASHIRE AND SOUTH CUMBRIA ICB - 00R)" userId="ed3e82a2-2d60-46b9-81f3-509c70f48d9a" providerId="ADAL" clId="{52CF0503-7976-4A65-A7CF-F8986C17D832}" dt="2024-07-15T15:02:21.952" v="55" actId="478"/>
          <ac:picMkLst>
            <pc:docMk/>
            <pc:sldMk cId="2654083983" sldId="294"/>
            <ac:picMk id="8" creationId="{F66FD61B-FFDF-FA1D-E37F-7339231989C5}"/>
          </ac:picMkLst>
        </pc:picChg>
        <pc:picChg chg="del">
          <ac:chgData name="FENBY-TAYLOR, Emily (NHS LANCASHIRE AND SOUTH CUMBRIA ICB - 00R)" userId="ed3e82a2-2d60-46b9-81f3-509c70f48d9a" providerId="ADAL" clId="{52CF0503-7976-4A65-A7CF-F8986C17D832}" dt="2024-07-15T14:42:25.152" v="0" actId="478"/>
          <ac:picMkLst>
            <pc:docMk/>
            <pc:sldMk cId="2654083983" sldId="294"/>
            <ac:picMk id="9" creationId="{D9C8619C-3D48-15C2-A574-0E38A4D9A53C}"/>
          </ac:picMkLst>
        </pc:picChg>
        <pc:picChg chg="add del mod">
          <ac:chgData name="FENBY-TAYLOR, Emily (NHS LANCASHIRE AND SOUTH CUMBRIA ICB - 00R)" userId="ed3e82a2-2d60-46b9-81f3-509c70f48d9a" providerId="ADAL" clId="{52CF0503-7976-4A65-A7CF-F8986C17D832}" dt="2024-07-15T15:03:37.961" v="68"/>
          <ac:picMkLst>
            <pc:docMk/>
            <pc:sldMk cId="2654083983" sldId="294"/>
            <ac:picMk id="10" creationId="{5DCC867E-F420-9EEC-51C3-150FF86B11F3}"/>
          </ac:picMkLst>
        </pc:picChg>
        <pc:picChg chg="add del mod">
          <ac:chgData name="FENBY-TAYLOR, Emily (NHS LANCASHIRE AND SOUTH CUMBRIA ICB - 00R)" userId="ed3e82a2-2d60-46b9-81f3-509c70f48d9a" providerId="ADAL" clId="{52CF0503-7976-4A65-A7CF-F8986C17D832}" dt="2024-07-15T15:03:34.954" v="65"/>
          <ac:picMkLst>
            <pc:docMk/>
            <pc:sldMk cId="2654083983" sldId="294"/>
            <ac:picMk id="11" creationId="{DAD50991-21CE-2200-799D-CE20A16F89AA}"/>
          </ac:picMkLst>
        </pc:picChg>
        <pc:picChg chg="add del mod">
          <ac:chgData name="FENBY-TAYLOR, Emily (NHS LANCASHIRE AND SOUTH CUMBRIA ICB - 00R)" userId="ed3e82a2-2d60-46b9-81f3-509c70f48d9a" providerId="ADAL" clId="{52CF0503-7976-4A65-A7CF-F8986C17D832}" dt="2024-07-15T15:10:59.317" v="107" actId="478"/>
          <ac:picMkLst>
            <pc:docMk/>
            <pc:sldMk cId="2654083983" sldId="294"/>
            <ac:picMk id="12" creationId="{A60344D8-CF9B-F14E-9600-C846D8290F68}"/>
          </ac:picMkLst>
        </pc:picChg>
        <pc:picChg chg="add mod">
          <ac:chgData name="FENBY-TAYLOR, Emily (NHS LANCASHIRE AND SOUTH CUMBRIA ICB - 00R)" userId="ed3e82a2-2d60-46b9-81f3-509c70f48d9a" providerId="ADAL" clId="{52CF0503-7976-4A65-A7CF-F8986C17D832}" dt="2024-07-15T15:34:16.931" v="200" actId="1038"/>
          <ac:picMkLst>
            <pc:docMk/>
            <pc:sldMk cId="2654083983" sldId="294"/>
            <ac:picMk id="2050" creationId="{1B6AFFCC-E621-7BE0-1D76-544005DBEFC9}"/>
          </ac:picMkLst>
        </pc:picChg>
        <pc:picChg chg="add mod">
          <ac:chgData name="FENBY-TAYLOR, Emily (NHS LANCASHIRE AND SOUTH CUMBRIA ICB - 00R)" userId="ed3e82a2-2d60-46b9-81f3-509c70f48d9a" providerId="ADAL" clId="{52CF0503-7976-4A65-A7CF-F8986C17D832}" dt="2024-07-15T15:34:16.931" v="200" actId="1038"/>
          <ac:picMkLst>
            <pc:docMk/>
            <pc:sldMk cId="2654083983" sldId="294"/>
            <ac:picMk id="2051" creationId="{7F41C60A-4DF8-AAD3-ABAA-339668D34B61}"/>
          </ac:picMkLst>
        </pc:picChg>
        <pc:picChg chg="add del mod">
          <ac:chgData name="FENBY-TAYLOR, Emily (NHS LANCASHIRE AND SOUTH CUMBRIA ICB - 00R)" userId="ed3e82a2-2d60-46b9-81f3-509c70f48d9a" providerId="ADAL" clId="{52CF0503-7976-4A65-A7CF-F8986C17D832}" dt="2024-07-15T15:14:33.741" v="147" actId="478"/>
          <ac:picMkLst>
            <pc:docMk/>
            <pc:sldMk cId="2654083983" sldId="294"/>
            <ac:picMk id="2052" creationId="{0CE14E1F-C6AB-F07E-66CB-F20302FDF929}"/>
          </ac:picMkLst>
        </pc:picChg>
      </pc:sldChg>
      <pc:sldChg chg="modSp mod">
        <pc:chgData name="FENBY-TAYLOR, Emily (NHS LANCASHIRE AND SOUTH CUMBRIA ICB - 00R)" userId="ed3e82a2-2d60-46b9-81f3-509c70f48d9a" providerId="ADAL" clId="{52CF0503-7976-4A65-A7CF-F8986C17D832}" dt="2024-07-19T08:38:40.905" v="293" actId="1036"/>
        <pc:sldMkLst>
          <pc:docMk/>
          <pc:sldMk cId="3672026411" sldId="630"/>
        </pc:sldMkLst>
        <pc:spChg chg="mod">
          <ac:chgData name="FENBY-TAYLOR, Emily (NHS LANCASHIRE AND SOUTH CUMBRIA ICB - 00R)" userId="ed3e82a2-2d60-46b9-81f3-509c70f48d9a" providerId="ADAL" clId="{52CF0503-7976-4A65-A7CF-F8986C17D832}" dt="2024-07-19T08:38:40.905" v="293" actId="1036"/>
          <ac:spMkLst>
            <pc:docMk/>
            <pc:sldMk cId="3672026411" sldId="630"/>
            <ac:spMk id="3" creationId="{CF0D13C4-F721-443E-F08B-F900EF5293DD}"/>
          </ac:spMkLst>
        </pc:spChg>
        <pc:spChg chg="mod">
          <ac:chgData name="FENBY-TAYLOR, Emily (NHS LANCASHIRE AND SOUTH CUMBRIA ICB - 00R)" userId="ed3e82a2-2d60-46b9-81f3-509c70f48d9a" providerId="ADAL" clId="{52CF0503-7976-4A65-A7CF-F8986C17D832}" dt="2024-07-19T08:38:30.653" v="268" actId="1076"/>
          <ac:spMkLst>
            <pc:docMk/>
            <pc:sldMk cId="3672026411" sldId="630"/>
            <ac:spMk id="7" creationId="{57B89376-DCF5-0410-5618-0EC5FF1F7B0E}"/>
          </ac:spMkLst>
        </pc:spChg>
        <pc:spChg chg="mod">
          <ac:chgData name="FENBY-TAYLOR, Emily (NHS LANCASHIRE AND SOUTH CUMBRIA ICB - 00R)" userId="ed3e82a2-2d60-46b9-81f3-509c70f48d9a" providerId="ADAL" clId="{52CF0503-7976-4A65-A7CF-F8986C17D832}" dt="2024-07-19T08:38:21.774" v="245" actId="1036"/>
          <ac:spMkLst>
            <pc:docMk/>
            <pc:sldMk cId="3672026411" sldId="630"/>
            <ac:spMk id="22" creationId="{A605E103-576A-729A-5549-A60A99B24286}"/>
          </ac:spMkLst>
        </pc:spChg>
        <pc:picChg chg="mod">
          <ac:chgData name="FENBY-TAYLOR, Emily (NHS LANCASHIRE AND SOUTH CUMBRIA ICB - 00R)" userId="ed3e82a2-2d60-46b9-81f3-509c70f48d9a" providerId="ADAL" clId="{52CF0503-7976-4A65-A7CF-F8986C17D832}" dt="2024-07-19T08:38:25.787" v="267" actId="1035"/>
          <ac:picMkLst>
            <pc:docMk/>
            <pc:sldMk cId="3672026411" sldId="630"/>
            <ac:picMk id="4" creationId="{EB6BD6C6-56F7-ABBA-3223-D77E2E3D0275}"/>
          </ac:picMkLst>
        </pc:picChg>
      </pc:sldChg>
      <pc:sldChg chg="add">
        <pc:chgData name="FENBY-TAYLOR, Emily (NHS LANCASHIRE AND SOUTH CUMBRIA ICB - 00R)" userId="ed3e82a2-2d60-46b9-81f3-509c70f48d9a" providerId="ADAL" clId="{52CF0503-7976-4A65-A7CF-F8986C17D832}" dt="2024-07-15T15:41:23.418" v="201"/>
        <pc:sldMkLst>
          <pc:docMk/>
          <pc:sldMk cId="3951930872" sldId="632"/>
        </pc:sldMkLst>
      </pc:sldChg>
      <pc:sldChg chg="add">
        <pc:chgData name="FENBY-TAYLOR, Emily (NHS LANCASHIRE AND SOUTH CUMBRIA ICB - 00R)" userId="ed3e82a2-2d60-46b9-81f3-509c70f48d9a" providerId="ADAL" clId="{52CF0503-7976-4A65-A7CF-F8986C17D832}" dt="2024-07-15T15:41:23.418" v="201"/>
        <pc:sldMkLst>
          <pc:docMk/>
          <pc:sldMk cId="1756977634" sldId="633"/>
        </pc:sldMkLst>
      </pc:sldChg>
    </pc:docChg>
  </pc:docChgLst>
  <pc:docChgLst>
    <pc:chgData name="FENBY-TAYLOR, Emily (NHS LANCASHIRE AND SOUTH CUMBRIA ICB - 00R)" userId="S::emily.fenby-taylor@nhs.net::ed3e82a2-2d60-46b9-81f3-509c70f48d9a" providerId="AD" clId="Web-{BE59BBD8-525E-A4E2-C895-02FED7F6BD2D}"/>
    <pc:docChg chg="modSld">
      <pc:chgData name="FENBY-TAYLOR, Emily (NHS LANCASHIRE AND SOUTH CUMBRIA ICB - 00R)" userId="S::emily.fenby-taylor@nhs.net::ed3e82a2-2d60-46b9-81f3-509c70f48d9a" providerId="AD" clId="Web-{BE59BBD8-525E-A4E2-C895-02FED7F6BD2D}" dt="2024-07-17T14:29:07.706" v="0"/>
      <pc:docMkLst>
        <pc:docMk/>
      </pc:docMkLst>
      <pc:sldChg chg="modSp">
        <pc:chgData name="FENBY-TAYLOR, Emily (NHS LANCASHIRE AND SOUTH CUMBRIA ICB - 00R)" userId="S::emily.fenby-taylor@nhs.net::ed3e82a2-2d60-46b9-81f3-509c70f48d9a" providerId="AD" clId="Web-{BE59BBD8-525E-A4E2-C895-02FED7F6BD2D}" dt="2024-07-17T14:29:07.706" v="0"/>
        <pc:sldMkLst>
          <pc:docMk/>
          <pc:sldMk cId="3067211987" sldId="634"/>
        </pc:sldMkLst>
        <pc:picChg chg="mod">
          <ac:chgData name="FENBY-TAYLOR, Emily (NHS LANCASHIRE AND SOUTH CUMBRIA ICB - 00R)" userId="S::emily.fenby-taylor@nhs.net::ed3e82a2-2d60-46b9-81f3-509c70f48d9a" providerId="AD" clId="Web-{BE59BBD8-525E-A4E2-C895-02FED7F6BD2D}" dt="2024-07-17T14:29:07.706" v="0"/>
          <ac:picMkLst>
            <pc:docMk/>
            <pc:sldMk cId="3067211987" sldId="634"/>
            <ac:picMk id="9" creationId="{2409C7A9-7864-9393-8305-C89466EE45D2}"/>
          </ac:picMkLst>
        </pc:picChg>
      </pc:sldChg>
    </pc:docChg>
  </pc:docChgLst>
  <pc:docChgLst>
    <pc:chgData name="WESTAWAY, Julia (NHS LANCASHIRE AND SOUTH CUMBRIA ICB - 02M)" userId="ccdb8554-4dfb-45aa-81fd-2ca94c02b8b7" providerId="ADAL" clId="{9290A5F1-701D-4342-B3F6-6DDED5DA6D69}"/>
    <pc:docChg chg="undo custSel addSld delSld modSld sldOrd delSection modSection">
      <pc:chgData name="WESTAWAY, Julia (NHS LANCASHIRE AND SOUTH CUMBRIA ICB - 02M)" userId="ccdb8554-4dfb-45aa-81fd-2ca94c02b8b7" providerId="ADAL" clId="{9290A5F1-701D-4342-B3F6-6DDED5DA6D69}" dt="2024-07-15T08:18:18.441" v="8558" actId="20577"/>
      <pc:docMkLst>
        <pc:docMk/>
      </pc:docMkLst>
      <pc:sldChg chg="modSp del mod">
        <pc:chgData name="WESTAWAY, Julia (NHS LANCASHIRE AND SOUTH CUMBRIA ICB - 02M)" userId="ccdb8554-4dfb-45aa-81fd-2ca94c02b8b7" providerId="ADAL" clId="{9290A5F1-701D-4342-B3F6-6DDED5DA6D69}" dt="2024-07-12T12:46:18.981" v="8468" actId="47"/>
        <pc:sldMkLst>
          <pc:docMk/>
          <pc:sldMk cId="4107133147" sldId="257"/>
        </pc:sldMkLst>
        <pc:spChg chg="mod">
          <ac:chgData name="WESTAWAY, Julia (NHS LANCASHIRE AND SOUTH CUMBRIA ICB - 02M)" userId="ccdb8554-4dfb-45aa-81fd-2ca94c02b8b7" providerId="ADAL" clId="{9290A5F1-701D-4342-B3F6-6DDED5DA6D69}" dt="2024-07-11T22:09:19.615" v="6992" actId="404"/>
          <ac:spMkLst>
            <pc:docMk/>
            <pc:sldMk cId="4107133147" sldId="257"/>
            <ac:spMk id="2" creationId="{97AD18B3-6580-4C46-CC5F-6FB12CB5E522}"/>
          </ac:spMkLst>
        </pc:spChg>
        <pc:spChg chg="mod">
          <ac:chgData name="WESTAWAY, Julia (NHS LANCASHIRE AND SOUTH CUMBRIA ICB - 02M)" userId="ccdb8554-4dfb-45aa-81fd-2ca94c02b8b7" providerId="ADAL" clId="{9290A5F1-701D-4342-B3F6-6DDED5DA6D69}" dt="2024-07-11T22:09:41.252" v="6999" actId="1076"/>
          <ac:spMkLst>
            <pc:docMk/>
            <pc:sldMk cId="4107133147" sldId="257"/>
            <ac:spMk id="12" creationId="{4A62440D-5811-0746-658D-427FE3A8A435}"/>
          </ac:spMkLst>
        </pc:spChg>
      </pc:sldChg>
      <pc:sldChg chg="modSp del mod">
        <pc:chgData name="WESTAWAY, Julia (NHS LANCASHIRE AND SOUTH CUMBRIA ICB - 02M)" userId="ccdb8554-4dfb-45aa-81fd-2ca94c02b8b7" providerId="ADAL" clId="{9290A5F1-701D-4342-B3F6-6DDED5DA6D69}" dt="2024-07-12T12:46:18.981" v="8468" actId="47"/>
        <pc:sldMkLst>
          <pc:docMk/>
          <pc:sldMk cId="3836702166" sldId="258"/>
        </pc:sldMkLst>
        <pc:spChg chg="mod">
          <ac:chgData name="WESTAWAY, Julia (NHS LANCASHIRE AND SOUTH CUMBRIA ICB - 02M)" userId="ccdb8554-4dfb-45aa-81fd-2ca94c02b8b7" providerId="ADAL" clId="{9290A5F1-701D-4342-B3F6-6DDED5DA6D69}" dt="2024-07-11T22:14:24.992" v="7097" actId="404"/>
          <ac:spMkLst>
            <pc:docMk/>
            <pc:sldMk cId="3836702166" sldId="258"/>
            <ac:spMk id="2" creationId="{8CB50236-B6AB-AAC2-CBF8-5E0F4A446C3A}"/>
          </ac:spMkLst>
        </pc:spChg>
        <pc:spChg chg="mod">
          <ac:chgData name="WESTAWAY, Julia (NHS LANCASHIRE AND SOUTH CUMBRIA ICB - 02M)" userId="ccdb8554-4dfb-45aa-81fd-2ca94c02b8b7" providerId="ADAL" clId="{9290A5F1-701D-4342-B3F6-6DDED5DA6D69}" dt="2024-07-11T22:10:17.611" v="7013" actId="1076"/>
          <ac:spMkLst>
            <pc:docMk/>
            <pc:sldMk cId="3836702166" sldId="258"/>
            <ac:spMk id="8" creationId="{49E88138-A04F-140E-8A60-259FE9944B91}"/>
          </ac:spMkLst>
        </pc:spChg>
        <pc:graphicFrameChg chg="mod modGraphic">
          <ac:chgData name="WESTAWAY, Julia (NHS LANCASHIRE AND SOUTH CUMBRIA ICB - 02M)" userId="ccdb8554-4dfb-45aa-81fd-2ca94c02b8b7" providerId="ADAL" clId="{9290A5F1-701D-4342-B3F6-6DDED5DA6D69}" dt="2024-07-11T22:10:37.794" v="7018" actId="1076"/>
          <ac:graphicFrameMkLst>
            <pc:docMk/>
            <pc:sldMk cId="3836702166" sldId="258"/>
            <ac:graphicFrameMk id="10" creationId="{87ECFB5E-31A1-E2F2-07AB-5147DDE78398}"/>
          </ac:graphicFrameMkLst>
        </pc:graphicFrameChg>
      </pc:sldChg>
      <pc:sldChg chg="del">
        <pc:chgData name="WESTAWAY, Julia (NHS LANCASHIRE AND SOUTH CUMBRIA ICB - 02M)" userId="ccdb8554-4dfb-45aa-81fd-2ca94c02b8b7" providerId="ADAL" clId="{9290A5F1-701D-4342-B3F6-6DDED5DA6D69}" dt="2024-07-11T17:59:02.903" v="0" actId="47"/>
        <pc:sldMkLst>
          <pc:docMk/>
          <pc:sldMk cId="2212272010" sldId="259"/>
        </pc:sldMkLst>
      </pc:sldChg>
      <pc:sldChg chg="del">
        <pc:chgData name="WESTAWAY, Julia (NHS LANCASHIRE AND SOUTH CUMBRIA ICB - 02M)" userId="ccdb8554-4dfb-45aa-81fd-2ca94c02b8b7" providerId="ADAL" clId="{9290A5F1-701D-4342-B3F6-6DDED5DA6D69}" dt="2024-07-11T17:59:08.634" v="2" actId="47"/>
        <pc:sldMkLst>
          <pc:docMk/>
          <pc:sldMk cId="1719429042" sldId="261"/>
        </pc:sldMkLst>
      </pc:sldChg>
      <pc:sldChg chg="modSp del mod">
        <pc:chgData name="WESTAWAY, Julia (NHS LANCASHIRE AND SOUTH CUMBRIA ICB - 02M)" userId="ccdb8554-4dfb-45aa-81fd-2ca94c02b8b7" providerId="ADAL" clId="{9290A5F1-701D-4342-B3F6-6DDED5DA6D69}" dt="2024-07-11T22:13:31.690" v="7071" actId="47"/>
        <pc:sldMkLst>
          <pc:docMk/>
          <pc:sldMk cId="1933269720" sldId="262"/>
        </pc:sldMkLst>
        <pc:spChg chg="mod">
          <ac:chgData name="WESTAWAY, Julia (NHS LANCASHIRE AND SOUTH CUMBRIA ICB - 02M)" userId="ccdb8554-4dfb-45aa-81fd-2ca94c02b8b7" providerId="ADAL" clId="{9290A5F1-701D-4342-B3F6-6DDED5DA6D69}" dt="2024-07-11T22:12:45.270" v="7054" actId="21"/>
          <ac:spMkLst>
            <pc:docMk/>
            <pc:sldMk cId="1933269720" sldId="262"/>
            <ac:spMk id="2" creationId="{CD6EBE2A-0155-FBBD-3C5F-5FBD84707607}"/>
          </ac:spMkLst>
        </pc:spChg>
      </pc:sldChg>
      <pc:sldChg chg="modSp del mod">
        <pc:chgData name="WESTAWAY, Julia (NHS LANCASHIRE AND SOUTH CUMBRIA ICB - 02M)" userId="ccdb8554-4dfb-45aa-81fd-2ca94c02b8b7" providerId="ADAL" clId="{9290A5F1-701D-4342-B3F6-6DDED5DA6D69}" dt="2024-07-11T22:13:32.554" v="7072" actId="47"/>
        <pc:sldMkLst>
          <pc:docMk/>
          <pc:sldMk cId="3548789041" sldId="263"/>
        </pc:sldMkLst>
        <pc:spChg chg="mod">
          <ac:chgData name="WESTAWAY, Julia (NHS LANCASHIRE AND SOUTH CUMBRIA ICB - 02M)" userId="ccdb8554-4dfb-45aa-81fd-2ca94c02b8b7" providerId="ADAL" clId="{9290A5F1-701D-4342-B3F6-6DDED5DA6D69}" dt="2024-07-11T22:13:15.201" v="7064" actId="21"/>
          <ac:spMkLst>
            <pc:docMk/>
            <pc:sldMk cId="3548789041" sldId="263"/>
            <ac:spMk id="2" creationId="{27EBA7AF-0448-B885-64EC-499D59CAD626}"/>
          </ac:spMkLst>
        </pc:spChg>
      </pc:sldChg>
      <pc:sldChg chg="addSp delSp modSp mod">
        <pc:chgData name="WESTAWAY, Julia (NHS LANCASHIRE AND SOUTH CUMBRIA ICB - 02M)" userId="ccdb8554-4dfb-45aa-81fd-2ca94c02b8b7" providerId="ADAL" clId="{9290A5F1-701D-4342-B3F6-6DDED5DA6D69}" dt="2024-07-11T22:04:34.637" v="6932" actId="20577"/>
        <pc:sldMkLst>
          <pc:docMk/>
          <pc:sldMk cId="1869193979" sldId="264"/>
        </pc:sldMkLst>
        <pc:spChg chg="mod">
          <ac:chgData name="WESTAWAY, Julia (NHS LANCASHIRE AND SOUTH CUMBRIA ICB - 02M)" userId="ccdb8554-4dfb-45aa-81fd-2ca94c02b8b7" providerId="ADAL" clId="{9290A5F1-701D-4342-B3F6-6DDED5DA6D69}" dt="2024-07-11T22:02:22.328" v="6899" actId="14100"/>
          <ac:spMkLst>
            <pc:docMk/>
            <pc:sldMk cId="1869193979" sldId="264"/>
            <ac:spMk id="2" creationId="{0A70CA35-D58A-FFE4-D5E3-4D1EBE7FFD39}"/>
          </ac:spMkLst>
        </pc:spChg>
        <pc:spChg chg="mod">
          <ac:chgData name="WESTAWAY, Julia (NHS LANCASHIRE AND SOUTH CUMBRIA ICB - 02M)" userId="ccdb8554-4dfb-45aa-81fd-2ca94c02b8b7" providerId="ADAL" clId="{9290A5F1-701D-4342-B3F6-6DDED5DA6D69}" dt="2024-07-11T22:04:34.637" v="6932" actId="20577"/>
          <ac:spMkLst>
            <pc:docMk/>
            <pc:sldMk cId="1869193979" sldId="264"/>
            <ac:spMk id="6" creationId="{B715687B-7A99-F5D1-7FF0-583D3AFF2BE1}"/>
          </ac:spMkLst>
        </pc:spChg>
        <pc:picChg chg="add mod">
          <ac:chgData name="WESTAWAY, Julia (NHS LANCASHIRE AND SOUTH CUMBRIA ICB - 02M)" userId="ccdb8554-4dfb-45aa-81fd-2ca94c02b8b7" providerId="ADAL" clId="{9290A5F1-701D-4342-B3F6-6DDED5DA6D69}" dt="2024-07-11T22:04:22.024" v="6927" actId="1076"/>
          <ac:picMkLst>
            <pc:docMk/>
            <pc:sldMk cId="1869193979" sldId="264"/>
            <ac:picMk id="3" creationId="{1FCF958B-1281-46C8-6B4E-3A248E44E341}"/>
          </ac:picMkLst>
        </pc:picChg>
        <pc:picChg chg="del mod">
          <ac:chgData name="WESTAWAY, Julia (NHS LANCASHIRE AND SOUTH CUMBRIA ICB - 02M)" userId="ccdb8554-4dfb-45aa-81fd-2ca94c02b8b7" providerId="ADAL" clId="{9290A5F1-701D-4342-B3F6-6DDED5DA6D69}" dt="2024-07-11T22:01:08.128" v="6887" actId="21"/>
          <ac:picMkLst>
            <pc:docMk/>
            <pc:sldMk cId="1869193979" sldId="264"/>
            <ac:picMk id="4" creationId="{FB40C930-23D3-6CDB-C01A-3BF73EE81EEB}"/>
          </ac:picMkLst>
        </pc:picChg>
      </pc:sldChg>
      <pc:sldChg chg="modSp mod">
        <pc:chgData name="WESTAWAY, Julia (NHS LANCASHIRE AND SOUTH CUMBRIA ICB - 02M)" userId="ccdb8554-4dfb-45aa-81fd-2ca94c02b8b7" providerId="ADAL" clId="{9290A5F1-701D-4342-B3F6-6DDED5DA6D69}" dt="2024-07-11T22:05:17.887" v="6942" actId="948"/>
        <pc:sldMkLst>
          <pc:docMk/>
          <pc:sldMk cId="2199919496" sldId="265"/>
        </pc:sldMkLst>
        <pc:spChg chg="mod">
          <ac:chgData name="WESTAWAY, Julia (NHS LANCASHIRE AND SOUTH CUMBRIA ICB - 02M)" userId="ccdb8554-4dfb-45aa-81fd-2ca94c02b8b7" providerId="ADAL" clId="{9290A5F1-701D-4342-B3F6-6DDED5DA6D69}" dt="2024-07-11T19:22:08.165" v="2007" actId="404"/>
          <ac:spMkLst>
            <pc:docMk/>
            <pc:sldMk cId="2199919496" sldId="265"/>
            <ac:spMk id="2" creationId="{B308646D-EE04-3714-120E-26215B4021A0}"/>
          </ac:spMkLst>
        </pc:spChg>
        <pc:spChg chg="mod">
          <ac:chgData name="WESTAWAY, Julia (NHS LANCASHIRE AND SOUTH CUMBRIA ICB - 02M)" userId="ccdb8554-4dfb-45aa-81fd-2ca94c02b8b7" providerId="ADAL" clId="{9290A5F1-701D-4342-B3F6-6DDED5DA6D69}" dt="2024-07-11T22:05:17.887" v="6942" actId="948"/>
          <ac:spMkLst>
            <pc:docMk/>
            <pc:sldMk cId="2199919496" sldId="265"/>
            <ac:spMk id="5" creationId="{85D20072-0BE3-4CB5-35F6-35AC352CD6D7}"/>
          </ac:spMkLst>
        </pc:spChg>
        <pc:picChg chg="mod">
          <ac:chgData name="WESTAWAY, Julia (NHS LANCASHIRE AND SOUTH CUMBRIA ICB - 02M)" userId="ccdb8554-4dfb-45aa-81fd-2ca94c02b8b7" providerId="ADAL" clId="{9290A5F1-701D-4342-B3F6-6DDED5DA6D69}" dt="2024-07-11T19:30:04.038" v="2510" actId="1076"/>
          <ac:picMkLst>
            <pc:docMk/>
            <pc:sldMk cId="2199919496" sldId="265"/>
            <ac:picMk id="4" creationId="{44B64476-CDFB-7D6A-6B46-DD37EFD38141}"/>
          </ac:picMkLst>
        </pc:picChg>
      </pc:sldChg>
      <pc:sldChg chg="modSp del mod">
        <pc:chgData name="WESTAWAY, Julia (NHS LANCASHIRE AND SOUTH CUMBRIA ICB - 02M)" userId="ccdb8554-4dfb-45aa-81fd-2ca94c02b8b7" providerId="ADAL" clId="{9290A5F1-701D-4342-B3F6-6DDED5DA6D69}" dt="2024-07-12T10:15:18.984" v="7605" actId="47"/>
        <pc:sldMkLst>
          <pc:docMk/>
          <pc:sldMk cId="756920938" sldId="266"/>
        </pc:sldMkLst>
        <pc:spChg chg="mod">
          <ac:chgData name="WESTAWAY, Julia (NHS LANCASHIRE AND SOUTH CUMBRIA ICB - 02M)" userId="ccdb8554-4dfb-45aa-81fd-2ca94c02b8b7" providerId="ADAL" clId="{9290A5F1-701D-4342-B3F6-6DDED5DA6D69}" dt="2024-07-11T22:05:45.316" v="6946" actId="404"/>
          <ac:spMkLst>
            <pc:docMk/>
            <pc:sldMk cId="756920938" sldId="266"/>
            <ac:spMk id="2" creationId="{1E9F39CF-85CA-7E7E-4B6E-E388CF874009}"/>
          </ac:spMkLst>
        </pc:spChg>
        <pc:spChg chg="mod">
          <ac:chgData name="WESTAWAY, Julia (NHS LANCASHIRE AND SOUTH CUMBRIA ICB - 02M)" userId="ccdb8554-4dfb-45aa-81fd-2ca94c02b8b7" providerId="ADAL" clId="{9290A5F1-701D-4342-B3F6-6DDED5DA6D69}" dt="2024-07-11T19:30:58.591" v="2589" actId="6549"/>
          <ac:spMkLst>
            <pc:docMk/>
            <pc:sldMk cId="756920938" sldId="266"/>
            <ac:spMk id="5" creationId="{AB184F18-CE18-3907-7AA3-8054C0B7C818}"/>
          </ac:spMkLst>
        </pc:spChg>
        <pc:picChg chg="mod">
          <ac:chgData name="WESTAWAY, Julia (NHS LANCASHIRE AND SOUTH CUMBRIA ICB - 02M)" userId="ccdb8554-4dfb-45aa-81fd-2ca94c02b8b7" providerId="ADAL" clId="{9290A5F1-701D-4342-B3F6-6DDED5DA6D69}" dt="2024-07-11T21:50:56.985" v="6719" actId="1076"/>
          <ac:picMkLst>
            <pc:docMk/>
            <pc:sldMk cId="756920938" sldId="266"/>
            <ac:picMk id="4" creationId="{41E3CCAB-A089-AC7C-08AD-0C411DAE1828}"/>
          </ac:picMkLst>
        </pc:picChg>
      </pc:sldChg>
      <pc:sldChg chg="modSp del mod">
        <pc:chgData name="WESTAWAY, Julia (NHS LANCASHIRE AND SOUTH CUMBRIA ICB - 02M)" userId="ccdb8554-4dfb-45aa-81fd-2ca94c02b8b7" providerId="ADAL" clId="{9290A5F1-701D-4342-B3F6-6DDED5DA6D69}" dt="2024-07-12T10:16:05.555" v="7640" actId="20577"/>
        <pc:sldMkLst>
          <pc:docMk/>
          <pc:sldMk cId="779925533" sldId="267"/>
        </pc:sldMkLst>
        <pc:spChg chg="mod">
          <ac:chgData name="WESTAWAY, Julia (NHS LANCASHIRE AND SOUTH CUMBRIA ICB - 02M)" userId="ccdb8554-4dfb-45aa-81fd-2ca94c02b8b7" providerId="ADAL" clId="{9290A5F1-701D-4342-B3F6-6DDED5DA6D69}" dt="2024-07-11T19:31:12.670" v="2603" actId="404"/>
          <ac:spMkLst>
            <pc:docMk/>
            <pc:sldMk cId="779925533" sldId="267"/>
            <ac:spMk id="2" creationId="{DFF124B8-277F-FB24-9B5F-7019AEB02B58}"/>
          </ac:spMkLst>
        </pc:spChg>
        <pc:spChg chg="mod">
          <ac:chgData name="WESTAWAY, Julia (NHS LANCASHIRE AND SOUTH CUMBRIA ICB - 02M)" userId="ccdb8554-4dfb-45aa-81fd-2ca94c02b8b7" providerId="ADAL" clId="{9290A5F1-701D-4342-B3F6-6DDED5DA6D69}" dt="2024-07-12T10:16:05.555" v="7640" actId="20577"/>
          <ac:spMkLst>
            <pc:docMk/>
            <pc:sldMk cId="779925533" sldId="267"/>
            <ac:spMk id="5" creationId="{4C76D80B-DE86-2034-F1AB-7AE7B4F159C9}"/>
          </ac:spMkLst>
        </pc:spChg>
      </pc:sldChg>
      <pc:sldChg chg="addSp delSp modSp del mod">
        <pc:chgData name="WESTAWAY, Julia (NHS LANCASHIRE AND SOUTH CUMBRIA ICB - 02M)" userId="ccdb8554-4dfb-45aa-81fd-2ca94c02b8b7" providerId="ADAL" clId="{9290A5F1-701D-4342-B3F6-6DDED5DA6D69}" dt="2024-07-15T08:18:18.441" v="8558" actId="20577"/>
        <pc:sldMkLst>
          <pc:docMk/>
          <pc:sldMk cId="3416488011" sldId="268"/>
        </pc:sldMkLst>
        <pc:spChg chg="mod">
          <ac:chgData name="WESTAWAY, Julia (NHS LANCASHIRE AND SOUTH CUMBRIA ICB - 02M)" userId="ccdb8554-4dfb-45aa-81fd-2ca94c02b8b7" providerId="ADAL" clId="{9290A5F1-701D-4342-B3F6-6DDED5DA6D69}" dt="2024-07-11T22:06:06.721" v="6950" actId="404"/>
          <ac:spMkLst>
            <pc:docMk/>
            <pc:sldMk cId="3416488011" sldId="268"/>
            <ac:spMk id="2" creationId="{D56F0B16-5ADC-A78C-9259-61BD79742A35}"/>
          </ac:spMkLst>
        </pc:spChg>
        <pc:spChg chg="add del mod">
          <ac:chgData name="WESTAWAY, Julia (NHS LANCASHIRE AND SOUTH CUMBRIA ICB - 02M)" userId="ccdb8554-4dfb-45aa-81fd-2ca94c02b8b7" providerId="ADAL" clId="{9290A5F1-701D-4342-B3F6-6DDED5DA6D69}" dt="2024-07-12T10:26:22.619" v="8029" actId="478"/>
          <ac:spMkLst>
            <pc:docMk/>
            <pc:sldMk cId="3416488011" sldId="268"/>
            <ac:spMk id="3" creationId="{1221EE27-625A-7A9B-4B6E-32FA4DF9F2D5}"/>
          </ac:spMkLst>
        </pc:spChg>
        <pc:spChg chg="add mod">
          <ac:chgData name="WESTAWAY, Julia (NHS LANCASHIRE AND SOUTH CUMBRIA ICB - 02M)" userId="ccdb8554-4dfb-45aa-81fd-2ca94c02b8b7" providerId="ADAL" clId="{9290A5F1-701D-4342-B3F6-6DDED5DA6D69}" dt="2024-07-15T08:18:18.441" v="8558" actId="20577"/>
          <ac:spMkLst>
            <pc:docMk/>
            <pc:sldMk cId="3416488011" sldId="268"/>
            <ac:spMk id="3" creationId="{31AE6D00-89E3-4164-FFEC-142EA04E86A5}"/>
          </ac:spMkLst>
        </pc:spChg>
        <pc:spChg chg="mod">
          <ac:chgData name="WESTAWAY, Julia (NHS LANCASHIRE AND SOUTH CUMBRIA ICB - 02M)" userId="ccdb8554-4dfb-45aa-81fd-2ca94c02b8b7" providerId="ADAL" clId="{9290A5F1-701D-4342-B3F6-6DDED5DA6D69}" dt="2024-07-12T10:30:40.118" v="8434" actId="20577"/>
          <ac:spMkLst>
            <pc:docMk/>
            <pc:sldMk cId="3416488011" sldId="268"/>
            <ac:spMk id="5" creationId="{96A895E8-BFD8-157D-7D7A-C35E3A9E7A38}"/>
          </ac:spMkLst>
        </pc:spChg>
        <pc:graphicFrameChg chg="del">
          <ac:chgData name="WESTAWAY, Julia (NHS LANCASHIRE AND SOUTH CUMBRIA ICB - 02M)" userId="ccdb8554-4dfb-45aa-81fd-2ca94c02b8b7" providerId="ADAL" clId="{9290A5F1-701D-4342-B3F6-6DDED5DA6D69}" dt="2024-07-12T10:18:36.809" v="7756" actId="478"/>
          <ac:graphicFrameMkLst>
            <pc:docMk/>
            <pc:sldMk cId="3416488011" sldId="268"/>
            <ac:graphicFrameMk id="4" creationId="{F03E322D-F729-EB05-72A1-8992C167CEB2}"/>
          </ac:graphicFrameMkLst>
        </pc:graphicFrameChg>
        <pc:graphicFrameChg chg="add mod">
          <ac:chgData name="WESTAWAY, Julia (NHS LANCASHIRE AND SOUTH CUMBRIA ICB - 02M)" userId="ccdb8554-4dfb-45aa-81fd-2ca94c02b8b7" providerId="ADAL" clId="{9290A5F1-701D-4342-B3F6-6DDED5DA6D69}" dt="2024-07-12T10:26:24.898" v="8030"/>
          <ac:graphicFrameMkLst>
            <pc:docMk/>
            <pc:sldMk cId="3416488011" sldId="268"/>
            <ac:graphicFrameMk id="6" creationId="{38A46DA2-D757-661D-E3F4-EC9AD0680F72}"/>
          </ac:graphicFrameMkLst>
        </pc:graphicFrameChg>
      </pc:sldChg>
      <pc:sldChg chg="modSp del mod">
        <pc:chgData name="WESTAWAY, Julia (NHS LANCASHIRE AND SOUTH CUMBRIA ICB - 02M)" userId="ccdb8554-4dfb-45aa-81fd-2ca94c02b8b7" providerId="ADAL" clId="{9290A5F1-701D-4342-B3F6-6DDED5DA6D69}" dt="2024-07-12T10:21:01.732" v="7916" actId="6549"/>
        <pc:sldMkLst>
          <pc:docMk/>
          <pc:sldMk cId="3149978550" sldId="269"/>
        </pc:sldMkLst>
        <pc:spChg chg="mod">
          <ac:chgData name="WESTAWAY, Julia (NHS LANCASHIRE AND SOUTH CUMBRIA ICB - 02M)" userId="ccdb8554-4dfb-45aa-81fd-2ca94c02b8b7" providerId="ADAL" clId="{9290A5F1-701D-4342-B3F6-6DDED5DA6D69}" dt="2024-07-11T22:06:18.079" v="6952" actId="404"/>
          <ac:spMkLst>
            <pc:docMk/>
            <pc:sldMk cId="3149978550" sldId="269"/>
            <ac:spMk id="2" creationId="{BDD5E85D-3F1A-0BEC-A85E-C13E78AB101E}"/>
          </ac:spMkLst>
        </pc:spChg>
        <pc:spChg chg="mod">
          <ac:chgData name="WESTAWAY, Julia (NHS LANCASHIRE AND SOUTH CUMBRIA ICB - 02M)" userId="ccdb8554-4dfb-45aa-81fd-2ca94c02b8b7" providerId="ADAL" clId="{9290A5F1-701D-4342-B3F6-6DDED5DA6D69}" dt="2024-07-12T10:21:01.732" v="7916" actId="6549"/>
          <ac:spMkLst>
            <pc:docMk/>
            <pc:sldMk cId="3149978550" sldId="269"/>
            <ac:spMk id="8" creationId="{2E66B23C-AFC2-A805-F433-68D2250384A6}"/>
          </ac:spMkLst>
        </pc:spChg>
      </pc:sldChg>
      <pc:sldChg chg="addSp modSp del mod">
        <pc:chgData name="WESTAWAY, Julia (NHS LANCASHIRE AND SOUTH CUMBRIA ICB - 02M)" userId="ccdb8554-4dfb-45aa-81fd-2ca94c02b8b7" providerId="ADAL" clId="{9290A5F1-701D-4342-B3F6-6DDED5DA6D69}" dt="2024-07-12T10:22:07.712" v="7978" actId="14100"/>
        <pc:sldMkLst>
          <pc:docMk/>
          <pc:sldMk cId="2661902293" sldId="270"/>
        </pc:sldMkLst>
        <pc:spChg chg="mod">
          <ac:chgData name="WESTAWAY, Julia (NHS LANCASHIRE AND SOUTH CUMBRIA ICB - 02M)" userId="ccdb8554-4dfb-45aa-81fd-2ca94c02b8b7" providerId="ADAL" clId="{9290A5F1-701D-4342-B3F6-6DDED5DA6D69}" dt="2024-07-11T22:06:33.310" v="6955" actId="404"/>
          <ac:spMkLst>
            <pc:docMk/>
            <pc:sldMk cId="2661902293" sldId="270"/>
            <ac:spMk id="2" creationId="{3D9D05CE-A0F7-F336-E64A-912C857DB425}"/>
          </ac:spMkLst>
        </pc:spChg>
        <pc:spChg chg="add mod">
          <ac:chgData name="WESTAWAY, Julia (NHS LANCASHIRE AND SOUTH CUMBRIA ICB - 02M)" userId="ccdb8554-4dfb-45aa-81fd-2ca94c02b8b7" providerId="ADAL" clId="{9290A5F1-701D-4342-B3F6-6DDED5DA6D69}" dt="2024-07-12T10:22:07.712" v="7978" actId="14100"/>
          <ac:spMkLst>
            <pc:docMk/>
            <pc:sldMk cId="2661902293" sldId="270"/>
            <ac:spMk id="4" creationId="{034AF2BA-1C9D-A93A-15C4-BC47010A7707}"/>
          </ac:spMkLst>
        </pc:spChg>
      </pc:sldChg>
      <pc:sldChg chg="modSp del mod">
        <pc:chgData name="WESTAWAY, Julia (NHS LANCASHIRE AND SOUTH CUMBRIA ICB - 02M)" userId="ccdb8554-4dfb-45aa-81fd-2ca94c02b8b7" providerId="ADAL" clId="{9290A5F1-701D-4342-B3F6-6DDED5DA6D69}" dt="2024-07-11T22:11:24.841" v="7025" actId="47"/>
        <pc:sldMkLst>
          <pc:docMk/>
          <pc:sldMk cId="1051747707" sldId="272"/>
        </pc:sldMkLst>
        <pc:spChg chg="mod">
          <ac:chgData name="WESTAWAY, Julia (NHS LANCASHIRE AND SOUTH CUMBRIA ICB - 02M)" userId="ccdb8554-4dfb-45aa-81fd-2ca94c02b8b7" providerId="ADAL" clId="{9290A5F1-701D-4342-B3F6-6DDED5DA6D69}" dt="2024-07-11T22:11:05.228" v="7019" actId="21"/>
          <ac:spMkLst>
            <pc:docMk/>
            <pc:sldMk cId="1051747707" sldId="272"/>
            <ac:spMk id="2" creationId="{DAE664ED-F44D-9426-8FB5-51C910A84FBD}"/>
          </ac:spMkLst>
        </pc:spChg>
      </pc:sldChg>
      <pc:sldChg chg="modSp del mod">
        <pc:chgData name="WESTAWAY, Julia (NHS LANCASHIRE AND SOUTH CUMBRIA ICB - 02M)" userId="ccdb8554-4dfb-45aa-81fd-2ca94c02b8b7" providerId="ADAL" clId="{9290A5F1-701D-4342-B3F6-6DDED5DA6D69}" dt="2024-07-11T22:11:43.247" v="7033" actId="47"/>
        <pc:sldMkLst>
          <pc:docMk/>
          <pc:sldMk cId="2475390073" sldId="274"/>
        </pc:sldMkLst>
        <pc:spChg chg="mod">
          <ac:chgData name="WESTAWAY, Julia (NHS LANCASHIRE AND SOUTH CUMBRIA ICB - 02M)" userId="ccdb8554-4dfb-45aa-81fd-2ca94c02b8b7" providerId="ADAL" clId="{9290A5F1-701D-4342-B3F6-6DDED5DA6D69}" dt="2024-07-11T22:11:30.597" v="7026" actId="21"/>
          <ac:spMkLst>
            <pc:docMk/>
            <pc:sldMk cId="2475390073" sldId="274"/>
            <ac:spMk id="2" creationId="{BBFCB097-55F9-A8A2-F8D3-A5B796228934}"/>
          </ac:spMkLst>
        </pc:spChg>
      </pc:sldChg>
      <pc:sldChg chg="modSp del mod">
        <pc:chgData name="WESTAWAY, Julia (NHS LANCASHIRE AND SOUTH CUMBRIA ICB - 02M)" userId="ccdb8554-4dfb-45aa-81fd-2ca94c02b8b7" providerId="ADAL" clId="{9290A5F1-701D-4342-B3F6-6DDED5DA6D69}" dt="2024-07-11T22:12:17.538" v="7046" actId="47"/>
        <pc:sldMkLst>
          <pc:docMk/>
          <pc:sldMk cId="2063693019" sldId="275"/>
        </pc:sldMkLst>
        <pc:spChg chg="mod">
          <ac:chgData name="WESTAWAY, Julia (NHS LANCASHIRE AND SOUTH CUMBRIA ICB - 02M)" userId="ccdb8554-4dfb-45aa-81fd-2ca94c02b8b7" providerId="ADAL" clId="{9290A5F1-701D-4342-B3F6-6DDED5DA6D69}" dt="2024-07-11T22:11:49.989" v="7035" actId="27636"/>
          <ac:spMkLst>
            <pc:docMk/>
            <pc:sldMk cId="2063693019" sldId="275"/>
            <ac:spMk id="2" creationId="{3AA7FCE9-7F90-1311-B0BC-D3844D34F13C}"/>
          </ac:spMkLst>
        </pc:spChg>
      </pc:sldChg>
      <pc:sldChg chg="modSp mod">
        <pc:chgData name="WESTAWAY, Julia (NHS LANCASHIRE AND SOUTH CUMBRIA ICB - 02M)" userId="ccdb8554-4dfb-45aa-81fd-2ca94c02b8b7" providerId="ADAL" clId="{9290A5F1-701D-4342-B3F6-6DDED5DA6D69}" dt="2024-07-11T22:07:26.814" v="6962" actId="5793"/>
        <pc:sldMkLst>
          <pc:docMk/>
          <pc:sldMk cId="3039552629" sldId="276"/>
        </pc:sldMkLst>
        <pc:spChg chg="mod">
          <ac:chgData name="WESTAWAY, Julia (NHS LANCASHIRE AND SOUTH CUMBRIA ICB - 02M)" userId="ccdb8554-4dfb-45aa-81fd-2ca94c02b8b7" providerId="ADAL" clId="{9290A5F1-701D-4342-B3F6-6DDED5DA6D69}" dt="2024-07-11T22:07:03.433" v="6958" actId="403"/>
          <ac:spMkLst>
            <pc:docMk/>
            <pc:sldMk cId="3039552629" sldId="276"/>
            <ac:spMk id="2" creationId="{83BBC7B0-0664-4A9E-7439-38EA2D159544}"/>
          </ac:spMkLst>
        </pc:spChg>
        <pc:spChg chg="mod">
          <ac:chgData name="WESTAWAY, Julia (NHS LANCASHIRE AND SOUTH CUMBRIA ICB - 02M)" userId="ccdb8554-4dfb-45aa-81fd-2ca94c02b8b7" providerId="ADAL" clId="{9290A5F1-701D-4342-B3F6-6DDED5DA6D69}" dt="2024-07-11T22:07:26.814" v="6962" actId="5793"/>
          <ac:spMkLst>
            <pc:docMk/>
            <pc:sldMk cId="3039552629" sldId="276"/>
            <ac:spMk id="6" creationId="{55DAFC00-7C25-59FC-33A3-D3A38A70B675}"/>
          </ac:spMkLst>
        </pc:spChg>
      </pc:sldChg>
      <pc:sldChg chg="modSp mod">
        <pc:chgData name="WESTAWAY, Julia (NHS LANCASHIRE AND SOUTH CUMBRIA ICB - 02M)" userId="ccdb8554-4dfb-45aa-81fd-2ca94c02b8b7" providerId="ADAL" clId="{9290A5F1-701D-4342-B3F6-6DDED5DA6D69}" dt="2024-07-11T22:07:44.861" v="6968" actId="404"/>
        <pc:sldMkLst>
          <pc:docMk/>
          <pc:sldMk cId="2235045008" sldId="277"/>
        </pc:sldMkLst>
        <pc:spChg chg="mod">
          <ac:chgData name="WESTAWAY, Julia (NHS LANCASHIRE AND SOUTH CUMBRIA ICB - 02M)" userId="ccdb8554-4dfb-45aa-81fd-2ca94c02b8b7" providerId="ADAL" clId="{9290A5F1-701D-4342-B3F6-6DDED5DA6D69}" dt="2024-07-11T19:35:48.345" v="2747" actId="404"/>
          <ac:spMkLst>
            <pc:docMk/>
            <pc:sldMk cId="2235045008" sldId="277"/>
            <ac:spMk id="2" creationId="{408E5F6E-2BB0-7D78-8138-DAEF2273246F}"/>
          </ac:spMkLst>
        </pc:spChg>
        <pc:spChg chg="mod">
          <ac:chgData name="WESTAWAY, Julia (NHS LANCASHIRE AND SOUTH CUMBRIA ICB - 02M)" userId="ccdb8554-4dfb-45aa-81fd-2ca94c02b8b7" providerId="ADAL" clId="{9290A5F1-701D-4342-B3F6-6DDED5DA6D69}" dt="2024-07-11T22:07:44.861" v="6968" actId="404"/>
          <ac:spMkLst>
            <pc:docMk/>
            <pc:sldMk cId="2235045008" sldId="277"/>
            <ac:spMk id="6" creationId="{C8F8A8DE-48A5-820C-3F24-277E944287DF}"/>
          </ac:spMkLst>
        </pc:spChg>
      </pc:sldChg>
      <pc:sldChg chg="modSp mod">
        <pc:chgData name="WESTAWAY, Julia (NHS LANCASHIRE AND SOUTH CUMBRIA ICB - 02M)" userId="ccdb8554-4dfb-45aa-81fd-2ca94c02b8b7" providerId="ADAL" clId="{9290A5F1-701D-4342-B3F6-6DDED5DA6D69}" dt="2024-07-11T19:44:39.728" v="3529" actId="6549"/>
        <pc:sldMkLst>
          <pc:docMk/>
          <pc:sldMk cId="759917780" sldId="278"/>
        </pc:sldMkLst>
        <pc:spChg chg="mod">
          <ac:chgData name="WESTAWAY, Julia (NHS LANCASHIRE AND SOUTH CUMBRIA ICB - 02M)" userId="ccdb8554-4dfb-45aa-81fd-2ca94c02b8b7" providerId="ADAL" clId="{9290A5F1-701D-4342-B3F6-6DDED5DA6D69}" dt="2024-07-11T19:40:19.945" v="3104" actId="20577"/>
          <ac:spMkLst>
            <pc:docMk/>
            <pc:sldMk cId="759917780" sldId="278"/>
            <ac:spMk id="2" creationId="{0F03F65D-77A5-FA9E-3334-9BCA07E65CED}"/>
          </ac:spMkLst>
        </pc:spChg>
        <pc:spChg chg="mod">
          <ac:chgData name="WESTAWAY, Julia (NHS LANCASHIRE AND SOUTH CUMBRIA ICB - 02M)" userId="ccdb8554-4dfb-45aa-81fd-2ca94c02b8b7" providerId="ADAL" clId="{9290A5F1-701D-4342-B3F6-6DDED5DA6D69}" dt="2024-07-11T19:44:39.728" v="3529" actId="6549"/>
          <ac:spMkLst>
            <pc:docMk/>
            <pc:sldMk cId="759917780" sldId="278"/>
            <ac:spMk id="8" creationId="{590FFA50-F484-2B22-389C-76B2B6E43537}"/>
          </ac:spMkLst>
        </pc:spChg>
      </pc:sldChg>
      <pc:sldChg chg="modSp del mod">
        <pc:chgData name="WESTAWAY, Julia (NHS LANCASHIRE AND SOUTH CUMBRIA ICB - 02M)" userId="ccdb8554-4dfb-45aa-81fd-2ca94c02b8b7" providerId="ADAL" clId="{9290A5F1-701D-4342-B3F6-6DDED5DA6D69}" dt="2024-07-11T22:12:38.838" v="7053" actId="47"/>
        <pc:sldMkLst>
          <pc:docMk/>
          <pc:sldMk cId="48276963" sldId="279"/>
        </pc:sldMkLst>
        <pc:spChg chg="mod">
          <ac:chgData name="WESTAWAY, Julia (NHS LANCASHIRE AND SOUTH CUMBRIA ICB - 02M)" userId="ccdb8554-4dfb-45aa-81fd-2ca94c02b8b7" providerId="ADAL" clId="{9290A5F1-701D-4342-B3F6-6DDED5DA6D69}" dt="2024-07-11T22:12:27.434" v="7047" actId="21"/>
          <ac:spMkLst>
            <pc:docMk/>
            <pc:sldMk cId="48276963" sldId="279"/>
            <ac:spMk id="2" creationId="{AAF93BCF-066A-1555-8F73-E155936ADA48}"/>
          </ac:spMkLst>
        </pc:spChg>
      </pc:sldChg>
      <pc:sldChg chg="modSp mod">
        <pc:chgData name="WESTAWAY, Julia (NHS LANCASHIRE AND SOUTH CUMBRIA ICB - 02M)" userId="ccdb8554-4dfb-45aa-81fd-2ca94c02b8b7" providerId="ADAL" clId="{9290A5F1-701D-4342-B3F6-6DDED5DA6D69}" dt="2024-07-11T22:08:39.593" v="6987" actId="14100"/>
        <pc:sldMkLst>
          <pc:docMk/>
          <pc:sldMk cId="833121389" sldId="280"/>
        </pc:sldMkLst>
        <pc:spChg chg="mod">
          <ac:chgData name="WESTAWAY, Julia (NHS LANCASHIRE AND SOUTH CUMBRIA ICB - 02M)" userId="ccdb8554-4dfb-45aa-81fd-2ca94c02b8b7" providerId="ADAL" clId="{9290A5F1-701D-4342-B3F6-6DDED5DA6D69}" dt="2024-07-11T22:08:15.847" v="6983" actId="404"/>
          <ac:spMkLst>
            <pc:docMk/>
            <pc:sldMk cId="833121389" sldId="280"/>
            <ac:spMk id="2" creationId="{E960226F-86B1-B876-A7AB-B256E75D199E}"/>
          </ac:spMkLst>
        </pc:spChg>
        <pc:spChg chg="mod">
          <ac:chgData name="WESTAWAY, Julia (NHS LANCASHIRE AND SOUTH CUMBRIA ICB - 02M)" userId="ccdb8554-4dfb-45aa-81fd-2ca94c02b8b7" providerId="ADAL" clId="{9290A5F1-701D-4342-B3F6-6DDED5DA6D69}" dt="2024-07-11T22:08:29.501" v="6986" actId="1076"/>
          <ac:spMkLst>
            <pc:docMk/>
            <pc:sldMk cId="833121389" sldId="280"/>
            <ac:spMk id="6" creationId="{11982C7A-86B2-EBE7-CD90-53C90EE26523}"/>
          </ac:spMkLst>
        </pc:spChg>
        <pc:picChg chg="mod">
          <ac:chgData name="WESTAWAY, Julia (NHS LANCASHIRE AND SOUTH CUMBRIA ICB - 02M)" userId="ccdb8554-4dfb-45aa-81fd-2ca94c02b8b7" providerId="ADAL" clId="{9290A5F1-701D-4342-B3F6-6DDED5DA6D69}" dt="2024-07-11T22:08:39.593" v="6987" actId="14100"/>
          <ac:picMkLst>
            <pc:docMk/>
            <pc:sldMk cId="833121389" sldId="280"/>
            <ac:picMk id="9" creationId="{A378E4AC-3353-B4F7-A8DC-50341DC8C2F2}"/>
          </ac:picMkLst>
        </pc:picChg>
        <pc:picChg chg="mod">
          <ac:chgData name="WESTAWAY, Julia (NHS LANCASHIRE AND SOUTH CUMBRIA ICB - 02M)" userId="ccdb8554-4dfb-45aa-81fd-2ca94c02b8b7" providerId="ADAL" clId="{9290A5F1-701D-4342-B3F6-6DDED5DA6D69}" dt="2024-07-11T22:08:39.593" v="6987" actId="14100"/>
          <ac:picMkLst>
            <pc:docMk/>
            <pc:sldMk cId="833121389" sldId="280"/>
            <ac:picMk id="10" creationId="{7E4453B7-22BB-F8FF-0DE7-C3CC3C9EF815}"/>
          </ac:picMkLst>
        </pc:picChg>
      </pc:sldChg>
      <pc:sldChg chg="addSp delSp modSp del mod">
        <pc:chgData name="WESTAWAY, Julia (NHS LANCASHIRE AND SOUTH CUMBRIA ICB - 02M)" userId="ccdb8554-4dfb-45aa-81fd-2ca94c02b8b7" providerId="ADAL" clId="{9290A5F1-701D-4342-B3F6-6DDED5DA6D69}" dt="2024-07-12T12:46:18.981" v="8468" actId="47"/>
        <pc:sldMkLst>
          <pc:docMk/>
          <pc:sldMk cId="2764580221" sldId="283"/>
        </pc:sldMkLst>
        <pc:spChg chg="mod">
          <ac:chgData name="WESTAWAY, Julia (NHS LANCASHIRE AND SOUTH CUMBRIA ICB - 02M)" userId="ccdb8554-4dfb-45aa-81fd-2ca94c02b8b7" providerId="ADAL" clId="{9290A5F1-701D-4342-B3F6-6DDED5DA6D69}" dt="2024-07-11T22:25:09.302" v="7478" actId="113"/>
          <ac:spMkLst>
            <pc:docMk/>
            <pc:sldMk cId="2764580221" sldId="283"/>
            <ac:spMk id="2" creationId="{42EC7151-5D10-2FD3-1D70-F2B1C0E145B2}"/>
          </ac:spMkLst>
        </pc:spChg>
        <pc:spChg chg="del">
          <ac:chgData name="WESTAWAY, Julia (NHS LANCASHIRE AND SOUTH CUMBRIA ICB - 02M)" userId="ccdb8554-4dfb-45aa-81fd-2ca94c02b8b7" providerId="ADAL" clId="{9290A5F1-701D-4342-B3F6-6DDED5DA6D69}" dt="2024-07-11T22:12:07.093" v="7041" actId="478"/>
          <ac:spMkLst>
            <pc:docMk/>
            <pc:sldMk cId="2764580221" sldId="283"/>
            <ac:spMk id="4" creationId="{64982D64-00C7-1EEE-A1CD-F6AC59F38911}"/>
          </ac:spMkLst>
        </pc:spChg>
        <pc:spChg chg="add del mod">
          <ac:chgData name="WESTAWAY, Julia (NHS LANCASHIRE AND SOUTH CUMBRIA ICB - 02M)" userId="ccdb8554-4dfb-45aa-81fd-2ca94c02b8b7" providerId="ADAL" clId="{9290A5F1-701D-4342-B3F6-6DDED5DA6D69}" dt="2024-07-11T22:12:03.015" v="7040" actId="478"/>
          <ac:spMkLst>
            <pc:docMk/>
            <pc:sldMk cId="2764580221" sldId="283"/>
            <ac:spMk id="5" creationId="{E64BFB03-54FE-7274-033B-A696086A68BB}"/>
          </ac:spMkLst>
        </pc:spChg>
        <pc:spChg chg="add del mod">
          <ac:chgData name="WESTAWAY, Julia (NHS LANCASHIRE AND SOUTH CUMBRIA ICB - 02M)" userId="ccdb8554-4dfb-45aa-81fd-2ca94c02b8b7" providerId="ADAL" clId="{9290A5F1-701D-4342-B3F6-6DDED5DA6D69}" dt="2024-07-11T22:12:10.330" v="7042" actId="478"/>
          <ac:spMkLst>
            <pc:docMk/>
            <pc:sldMk cId="2764580221" sldId="283"/>
            <ac:spMk id="7" creationId="{4E6F1487-F697-866A-1311-0F9304CF9871}"/>
          </ac:spMkLst>
        </pc:spChg>
        <pc:spChg chg="add del">
          <ac:chgData name="WESTAWAY, Julia (NHS LANCASHIRE AND SOUTH CUMBRIA ICB - 02M)" userId="ccdb8554-4dfb-45aa-81fd-2ca94c02b8b7" providerId="ADAL" clId="{9290A5F1-701D-4342-B3F6-6DDED5DA6D69}" dt="2024-07-11T22:13:24.105" v="7068" actId="22"/>
          <ac:spMkLst>
            <pc:docMk/>
            <pc:sldMk cId="2764580221" sldId="283"/>
            <ac:spMk id="9" creationId="{7818083A-D6D0-85A8-6633-CFA4E9E041B8}"/>
          </ac:spMkLst>
        </pc:spChg>
        <pc:spChg chg="add mod">
          <ac:chgData name="WESTAWAY, Julia (NHS LANCASHIRE AND SOUTH CUMBRIA ICB - 02M)" userId="ccdb8554-4dfb-45aa-81fd-2ca94c02b8b7" providerId="ADAL" clId="{9290A5F1-701D-4342-B3F6-6DDED5DA6D69}" dt="2024-07-11T22:14:54.363" v="7133" actId="20577"/>
          <ac:spMkLst>
            <pc:docMk/>
            <pc:sldMk cId="2764580221" sldId="283"/>
            <ac:spMk id="10" creationId="{006A54A6-DF01-9B7E-FD73-9CF5A299B044}"/>
          </ac:spMkLst>
        </pc:spChg>
      </pc:sldChg>
      <pc:sldChg chg="modSp del mod">
        <pc:chgData name="WESTAWAY, Julia (NHS LANCASHIRE AND SOUTH CUMBRIA ICB - 02M)" userId="ccdb8554-4dfb-45aa-81fd-2ca94c02b8b7" providerId="ADAL" clId="{9290A5F1-701D-4342-B3F6-6DDED5DA6D69}" dt="2024-07-11T22:13:30.539" v="7070" actId="47"/>
        <pc:sldMkLst>
          <pc:docMk/>
          <pc:sldMk cId="3097592575" sldId="285"/>
        </pc:sldMkLst>
        <pc:spChg chg="mod">
          <ac:chgData name="WESTAWAY, Julia (NHS LANCASHIRE AND SOUTH CUMBRIA ICB - 02M)" userId="ccdb8554-4dfb-45aa-81fd-2ca94c02b8b7" providerId="ADAL" clId="{9290A5F1-701D-4342-B3F6-6DDED5DA6D69}" dt="2024-07-11T22:13:02.389" v="7060" actId="21"/>
          <ac:spMkLst>
            <pc:docMk/>
            <pc:sldMk cId="3097592575" sldId="285"/>
            <ac:spMk id="2" creationId="{EB122B3F-1E22-EF18-CA11-D952ABE56AC1}"/>
          </ac:spMkLst>
        </pc:spChg>
      </pc:sldChg>
      <pc:sldChg chg="modSp del mod">
        <pc:chgData name="WESTAWAY, Julia (NHS LANCASHIRE AND SOUTH CUMBRIA ICB - 02M)" userId="ccdb8554-4dfb-45aa-81fd-2ca94c02b8b7" providerId="ADAL" clId="{9290A5F1-701D-4342-B3F6-6DDED5DA6D69}" dt="2024-07-12T10:17:02.457" v="7671" actId="20577"/>
        <pc:sldMkLst>
          <pc:docMk/>
          <pc:sldMk cId="21974668" sldId="289"/>
        </pc:sldMkLst>
        <pc:spChg chg="mod">
          <ac:chgData name="WESTAWAY, Julia (NHS LANCASHIRE AND SOUTH CUMBRIA ICB - 02M)" userId="ccdb8554-4dfb-45aa-81fd-2ca94c02b8b7" providerId="ADAL" clId="{9290A5F1-701D-4342-B3F6-6DDED5DA6D69}" dt="2024-07-11T22:05:56.229" v="6947" actId="404"/>
          <ac:spMkLst>
            <pc:docMk/>
            <pc:sldMk cId="21974668" sldId="289"/>
            <ac:spMk id="2" creationId="{79FD0513-CED3-A066-181D-9F31F8270DB6}"/>
          </ac:spMkLst>
        </pc:spChg>
        <pc:spChg chg="mod">
          <ac:chgData name="WESTAWAY, Julia (NHS LANCASHIRE AND SOUTH CUMBRIA ICB - 02M)" userId="ccdb8554-4dfb-45aa-81fd-2ca94c02b8b7" providerId="ADAL" clId="{9290A5F1-701D-4342-B3F6-6DDED5DA6D69}" dt="2024-07-12T10:17:02.457" v="7671" actId="20577"/>
          <ac:spMkLst>
            <pc:docMk/>
            <pc:sldMk cId="21974668" sldId="289"/>
            <ac:spMk id="3" creationId="{D8F8DF27-D80D-9D68-3261-12EEBA655523}"/>
          </ac:spMkLst>
        </pc:spChg>
      </pc:sldChg>
      <pc:sldChg chg="delSp modSp mod">
        <pc:chgData name="WESTAWAY, Julia (NHS LANCASHIRE AND SOUTH CUMBRIA ICB - 02M)" userId="ccdb8554-4dfb-45aa-81fd-2ca94c02b8b7" providerId="ADAL" clId="{9290A5F1-701D-4342-B3F6-6DDED5DA6D69}" dt="2024-07-11T22:09:10.645" v="6991" actId="27636"/>
        <pc:sldMkLst>
          <pc:docMk/>
          <pc:sldMk cId="3481482005" sldId="290"/>
        </pc:sldMkLst>
        <pc:spChg chg="mod">
          <ac:chgData name="WESTAWAY, Julia (NHS LANCASHIRE AND SOUTH CUMBRIA ICB - 02M)" userId="ccdb8554-4dfb-45aa-81fd-2ca94c02b8b7" providerId="ADAL" clId="{9290A5F1-701D-4342-B3F6-6DDED5DA6D69}" dt="2024-07-11T22:09:10.645" v="6991" actId="27636"/>
          <ac:spMkLst>
            <pc:docMk/>
            <pc:sldMk cId="3481482005" sldId="290"/>
            <ac:spMk id="2" creationId="{E960226F-86B1-B876-A7AB-B256E75D199E}"/>
          </ac:spMkLst>
        </pc:spChg>
        <pc:spChg chg="del">
          <ac:chgData name="WESTAWAY, Julia (NHS LANCASHIRE AND SOUTH CUMBRIA ICB - 02M)" userId="ccdb8554-4dfb-45aa-81fd-2ca94c02b8b7" providerId="ADAL" clId="{9290A5F1-701D-4342-B3F6-6DDED5DA6D69}" dt="2024-07-11T19:46:59.230" v="3564" actId="478"/>
          <ac:spMkLst>
            <pc:docMk/>
            <pc:sldMk cId="3481482005" sldId="290"/>
            <ac:spMk id="6" creationId="{E6D33127-0DF3-2E2B-69E0-1C30D8619BB9}"/>
          </ac:spMkLst>
        </pc:spChg>
        <pc:picChg chg="mod">
          <ac:chgData name="WESTAWAY, Julia (NHS LANCASHIRE AND SOUTH CUMBRIA ICB - 02M)" userId="ccdb8554-4dfb-45aa-81fd-2ca94c02b8b7" providerId="ADAL" clId="{9290A5F1-701D-4342-B3F6-6DDED5DA6D69}" dt="2024-07-11T19:48:05.322" v="3602" actId="14100"/>
          <ac:picMkLst>
            <pc:docMk/>
            <pc:sldMk cId="3481482005" sldId="290"/>
            <ac:picMk id="3" creationId="{1C9FCF2F-D65C-2B82-465A-0ACDEF083A18}"/>
          </ac:picMkLst>
        </pc:picChg>
        <pc:picChg chg="mod">
          <ac:chgData name="WESTAWAY, Julia (NHS LANCASHIRE AND SOUTH CUMBRIA ICB - 02M)" userId="ccdb8554-4dfb-45aa-81fd-2ca94c02b8b7" providerId="ADAL" clId="{9290A5F1-701D-4342-B3F6-6DDED5DA6D69}" dt="2024-07-11T19:48:11.407" v="3613" actId="1037"/>
          <ac:picMkLst>
            <pc:docMk/>
            <pc:sldMk cId="3481482005" sldId="290"/>
            <ac:picMk id="4" creationId="{034B568A-80D6-7CDB-7983-28F120FC9CA7}"/>
          </ac:picMkLst>
        </pc:picChg>
      </pc:sldChg>
      <pc:sldChg chg="del">
        <pc:chgData name="WESTAWAY, Julia (NHS LANCASHIRE AND SOUTH CUMBRIA ICB - 02M)" userId="ccdb8554-4dfb-45aa-81fd-2ca94c02b8b7" providerId="ADAL" clId="{9290A5F1-701D-4342-B3F6-6DDED5DA6D69}" dt="2024-07-11T17:59:03.924" v="1" actId="47"/>
        <pc:sldMkLst>
          <pc:docMk/>
          <pc:sldMk cId="806735837" sldId="291"/>
        </pc:sldMkLst>
      </pc:sldChg>
      <pc:sldChg chg="modSp mod">
        <pc:chgData name="WESTAWAY, Julia (NHS LANCASHIRE AND SOUTH CUMBRIA ICB - 02M)" userId="ccdb8554-4dfb-45aa-81fd-2ca94c02b8b7" providerId="ADAL" clId="{9290A5F1-701D-4342-B3F6-6DDED5DA6D69}" dt="2024-07-11T19:16:19.382" v="1909" actId="6549"/>
        <pc:sldMkLst>
          <pc:docMk/>
          <pc:sldMk cId="3524394235" sldId="292"/>
        </pc:sldMkLst>
        <pc:spChg chg="mod">
          <ac:chgData name="WESTAWAY, Julia (NHS LANCASHIRE AND SOUTH CUMBRIA ICB - 02M)" userId="ccdb8554-4dfb-45aa-81fd-2ca94c02b8b7" providerId="ADAL" clId="{9290A5F1-701D-4342-B3F6-6DDED5DA6D69}" dt="2024-07-11T19:16:19.382" v="1909" actId="6549"/>
          <ac:spMkLst>
            <pc:docMk/>
            <pc:sldMk cId="3524394235" sldId="292"/>
            <ac:spMk id="2" creationId="{88B3378E-BD87-F44E-BB76-CCFA6552BAFE}"/>
          </ac:spMkLst>
        </pc:spChg>
      </pc:sldChg>
      <pc:sldChg chg="del">
        <pc:chgData name="WESTAWAY, Julia (NHS LANCASHIRE AND SOUTH CUMBRIA ICB - 02M)" userId="ccdb8554-4dfb-45aa-81fd-2ca94c02b8b7" providerId="ADAL" clId="{9290A5F1-701D-4342-B3F6-6DDED5DA6D69}" dt="2024-07-11T20:23:25.793" v="3955" actId="2696"/>
        <pc:sldMkLst>
          <pc:docMk/>
          <pc:sldMk cId="344360643" sldId="293"/>
        </pc:sldMkLst>
      </pc:sldChg>
      <pc:sldChg chg="modSp mod">
        <pc:chgData name="WESTAWAY, Julia (NHS LANCASHIRE AND SOUTH CUMBRIA ICB - 02M)" userId="ccdb8554-4dfb-45aa-81fd-2ca94c02b8b7" providerId="ADAL" clId="{9290A5F1-701D-4342-B3F6-6DDED5DA6D69}" dt="2024-07-11T21:50:21.730" v="6717" actId="1076"/>
        <pc:sldMkLst>
          <pc:docMk/>
          <pc:sldMk cId="2654083983" sldId="294"/>
        </pc:sldMkLst>
        <pc:spChg chg="mod">
          <ac:chgData name="WESTAWAY, Julia (NHS LANCASHIRE AND SOUTH CUMBRIA ICB - 02M)" userId="ccdb8554-4dfb-45aa-81fd-2ca94c02b8b7" providerId="ADAL" clId="{9290A5F1-701D-4342-B3F6-6DDED5DA6D69}" dt="2024-07-11T19:16:31.628" v="1911" actId="404"/>
          <ac:spMkLst>
            <pc:docMk/>
            <pc:sldMk cId="2654083983" sldId="294"/>
            <ac:spMk id="2" creationId="{88B3378E-BD87-F44E-BB76-CCFA6552BAFE}"/>
          </ac:spMkLst>
        </pc:spChg>
        <pc:spChg chg="mod">
          <ac:chgData name="WESTAWAY, Julia (NHS LANCASHIRE AND SOUTH CUMBRIA ICB - 02M)" userId="ccdb8554-4dfb-45aa-81fd-2ca94c02b8b7" providerId="ADAL" clId="{9290A5F1-701D-4342-B3F6-6DDED5DA6D69}" dt="2024-07-11T21:50:21.730" v="6717" actId="1076"/>
          <ac:spMkLst>
            <pc:docMk/>
            <pc:sldMk cId="2654083983" sldId="294"/>
            <ac:spMk id="3" creationId="{4F30B4DC-5A03-CE4E-4170-C219C306ADF3}"/>
          </ac:spMkLst>
        </pc:spChg>
      </pc:sldChg>
      <pc:sldChg chg="addSp delSp modSp mod">
        <pc:chgData name="WESTAWAY, Julia (NHS LANCASHIRE AND SOUTH CUMBRIA ICB - 02M)" userId="ccdb8554-4dfb-45aa-81fd-2ca94c02b8b7" providerId="ADAL" clId="{9290A5F1-701D-4342-B3F6-6DDED5DA6D69}" dt="2024-07-11T22:29:40.220" v="7562" actId="404"/>
        <pc:sldMkLst>
          <pc:docMk/>
          <pc:sldMk cId="321916469" sldId="296"/>
        </pc:sldMkLst>
        <pc:spChg chg="mod">
          <ac:chgData name="WESTAWAY, Julia (NHS LANCASHIRE AND SOUTH CUMBRIA ICB - 02M)" userId="ccdb8554-4dfb-45aa-81fd-2ca94c02b8b7" providerId="ADAL" clId="{9290A5F1-701D-4342-B3F6-6DDED5DA6D69}" dt="2024-07-11T22:29:40.220" v="7562" actId="404"/>
          <ac:spMkLst>
            <pc:docMk/>
            <pc:sldMk cId="321916469" sldId="296"/>
            <ac:spMk id="2" creationId="{62957DAB-2F66-8064-75C0-D9D5DEFAACE3}"/>
          </ac:spMkLst>
        </pc:spChg>
        <pc:spChg chg="del mod">
          <ac:chgData name="WESTAWAY, Julia (NHS LANCASHIRE AND SOUTH CUMBRIA ICB - 02M)" userId="ccdb8554-4dfb-45aa-81fd-2ca94c02b8b7" providerId="ADAL" clId="{9290A5F1-701D-4342-B3F6-6DDED5DA6D69}" dt="2024-07-11T20:39:12.475" v="3984" actId="478"/>
          <ac:spMkLst>
            <pc:docMk/>
            <pc:sldMk cId="321916469" sldId="296"/>
            <ac:spMk id="7" creationId="{561FBD25-9B7F-60F4-76A8-ACF659633663}"/>
          </ac:spMkLst>
        </pc:spChg>
        <pc:spChg chg="add mod">
          <ac:chgData name="WESTAWAY, Julia (NHS LANCASHIRE AND SOUTH CUMBRIA ICB - 02M)" userId="ccdb8554-4dfb-45aa-81fd-2ca94c02b8b7" providerId="ADAL" clId="{9290A5F1-701D-4342-B3F6-6DDED5DA6D69}" dt="2024-07-11T20:54:43.121" v="4563" actId="404"/>
          <ac:spMkLst>
            <pc:docMk/>
            <pc:sldMk cId="321916469" sldId="296"/>
            <ac:spMk id="8" creationId="{4F8DB336-BB5D-0C8E-EE57-32F5BE966719}"/>
          </ac:spMkLst>
        </pc:spChg>
        <pc:spChg chg="add del mod">
          <ac:chgData name="WESTAWAY, Julia (NHS LANCASHIRE AND SOUTH CUMBRIA ICB - 02M)" userId="ccdb8554-4dfb-45aa-81fd-2ca94c02b8b7" providerId="ADAL" clId="{9290A5F1-701D-4342-B3F6-6DDED5DA6D69}" dt="2024-07-11T20:42:59.903" v="4038" actId="478"/>
          <ac:spMkLst>
            <pc:docMk/>
            <pc:sldMk cId="321916469" sldId="296"/>
            <ac:spMk id="9" creationId="{40D20763-0834-719B-E6F5-14EAD7971460}"/>
          </ac:spMkLst>
        </pc:spChg>
        <pc:picChg chg="add mod">
          <ac:chgData name="WESTAWAY, Julia (NHS LANCASHIRE AND SOUTH CUMBRIA ICB - 02M)" userId="ccdb8554-4dfb-45aa-81fd-2ca94c02b8b7" providerId="ADAL" clId="{9290A5F1-701D-4342-B3F6-6DDED5DA6D69}" dt="2024-07-11T20:50:12.515" v="4200" actId="1035"/>
          <ac:picMkLst>
            <pc:docMk/>
            <pc:sldMk cId="321916469" sldId="296"/>
            <ac:picMk id="3" creationId="{3243479D-78C9-34E8-A9CC-11083EEE3785}"/>
          </ac:picMkLst>
        </pc:picChg>
        <pc:picChg chg="add mod">
          <ac:chgData name="WESTAWAY, Julia (NHS LANCASHIRE AND SOUTH CUMBRIA ICB - 02M)" userId="ccdb8554-4dfb-45aa-81fd-2ca94c02b8b7" providerId="ADAL" clId="{9290A5F1-701D-4342-B3F6-6DDED5DA6D69}" dt="2024-07-11T20:50:16.925" v="4201" actId="14100"/>
          <ac:picMkLst>
            <pc:docMk/>
            <pc:sldMk cId="321916469" sldId="296"/>
            <ac:picMk id="4" creationId="{C924BB98-684C-13ED-C492-7024CB572CEB}"/>
          </ac:picMkLst>
        </pc:picChg>
        <pc:picChg chg="mod">
          <ac:chgData name="WESTAWAY, Julia (NHS LANCASHIRE AND SOUTH CUMBRIA ICB - 02M)" userId="ccdb8554-4dfb-45aa-81fd-2ca94c02b8b7" providerId="ADAL" clId="{9290A5F1-701D-4342-B3F6-6DDED5DA6D69}" dt="2024-07-11T20:39:43.165" v="3990" actId="1076"/>
          <ac:picMkLst>
            <pc:docMk/>
            <pc:sldMk cId="321916469" sldId="296"/>
            <ac:picMk id="5" creationId="{14585098-E8C8-4FDE-1E2C-996D8CD1AAA9}"/>
          </ac:picMkLst>
        </pc:picChg>
        <pc:picChg chg="mod">
          <ac:chgData name="WESTAWAY, Julia (NHS LANCASHIRE AND SOUTH CUMBRIA ICB - 02M)" userId="ccdb8554-4dfb-45aa-81fd-2ca94c02b8b7" providerId="ADAL" clId="{9290A5F1-701D-4342-B3F6-6DDED5DA6D69}" dt="2024-07-11T20:39:36.381" v="3989" actId="1076"/>
          <ac:picMkLst>
            <pc:docMk/>
            <pc:sldMk cId="321916469" sldId="296"/>
            <ac:picMk id="6" creationId="{951356F7-56FC-3EB2-1A4F-84A574863718}"/>
          </ac:picMkLst>
        </pc:picChg>
      </pc:sldChg>
      <pc:sldChg chg="addSp modSp add del mod">
        <pc:chgData name="WESTAWAY, Julia (NHS LANCASHIRE AND SOUTH CUMBRIA ICB - 02M)" userId="ccdb8554-4dfb-45aa-81fd-2ca94c02b8b7" providerId="ADAL" clId="{9290A5F1-701D-4342-B3F6-6DDED5DA6D69}" dt="2024-07-11T21:57:54.380" v="6851" actId="1076"/>
        <pc:sldMkLst>
          <pc:docMk/>
          <pc:sldMk cId="3628135587" sldId="297"/>
        </pc:sldMkLst>
        <pc:spChg chg="mod">
          <ac:chgData name="WESTAWAY, Julia (NHS LANCASHIRE AND SOUTH CUMBRIA ICB - 02M)" userId="ccdb8554-4dfb-45aa-81fd-2ca94c02b8b7" providerId="ADAL" clId="{9290A5F1-701D-4342-B3F6-6DDED5DA6D69}" dt="2024-07-11T21:52:25.002" v="6729" actId="27636"/>
          <ac:spMkLst>
            <pc:docMk/>
            <pc:sldMk cId="3628135587" sldId="297"/>
            <ac:spMk id="2" creationId="{F16E8EEC-5A23-19EE-6F90-E9A48D534766}"/>
          </ac:spMkLst>
        </pc:spChg>
        <pc:spChg chg="mod">
          <ac:chgData name="WESTAWAY, Julia (NHS LANCASHIRE AND SOUTH CUMBRIA ICB - 02M)" userId="ccdb8554-4dfb-45aa-81fd-2ca94c02b8b7" providerId="ADAL" clId="{9290A5F1-701D-4342-B3F6-6DDED5DA6D69}" dt="2024-07-11T21:57:47.525" v="6850" actId="20577"/>
          <ac:spMkLst>
            <pc:docMk/>
            <pc:sldMk cId="3628135587" sldId="297"/>
            <ac:spMk id="6" creationId="{11E0C97F-F6B3-EDD1-43AC-69D8C751DB29}"/>
          </ac:spMkLst>
        </pc:spChg>
        <pc:graphicFrameChg chg="add mod modGraphic">
          <ac:chgData name="WESTAWAY, Julia (NHS LANCASHIRE AND SOUTH CUMBRIA ICB - 02M)" userId="ccdb8554-4dfb-45aa-81fd-2ca94c02b8b7" providerId="ADAL" clId="{9290A5F1-701D-4342-B3F6-6DDED5DA6D69}" dt="2024-07-11T21:57:54.380" v="6851" actId="1076"/>
          <ac:graphicFrameMkLst>
            <pc:docMk/>
            <pc:sldMk cId="3628135587" sldId="297"/>
            <ac:graphicFrameMk id="3" creationId="{964C50CC-0138-1DDD-68EA-FF65F85EFEDF}"/>
          </ac:graphicFrameMkLst>
        </pc:graphicFrameChg>
      </pc:sldChg>
      <pc:sldChg chg="modSp del mod">
        <pc:chgData name="WESTAWAY, Julia (NHS LANCASHIRE AND SOUTH CUMBRIA ICB - 02M)" userId="ccdb8554-4dfb-45aa-81fd-2ca94c02b8b7" providerId="ADAL" clId="{9290A5F1-701D-4342-B3F6-6DDED5DA6D69}" dt="2024-07-11T22:04:51.952" v="6934" actId="47"/>
        <pc:sldMkLst>
          <pc:docMk/>
          <pc:sldMk cId="2652177463" sldId="298"/>
        </pc:sldMkLst>
        <pc:spChg chg="mod">
          <ac:chgData name="WESTAWAY, Julia (NHS LANCASHIRE AND SOUTH CUMBRIA ICB - 02M)" userId="ccdb8554-4dfb-45aa-81fd-2ca94c02b8b7" providerId="ADAL" clId="{9290A5F1-701D-4342-B3F6-6DDED5DA6D69}" dt="2024-07-11T19:22:56.898" v="2023" actId="404"/>
          <ac:spMkLst>
            <pc:docMk/>
            <pc:sldMk cId="2652177463" sldId="298"/>
            <ac:spMk id="2" creationId="{BD7FE7BA-3885-48AC-7478-2048215DE5A3}"/>
          </ac:spMkLst>
        </pc:spChg>
        <pc:spChg chg="mod">
          <ac:chgData name="WESTAWAY, Julia (NHS LANCASHIRE AND SOUTH CUMBRIA ICB - 02M)" userId="ccdb8554-4dfb-45aa-81fd-2ca94c02b8b7" providerId="ADAL" clId="{9290A5F1-701D-4342-B3F6-6DDED5DA6D69}" dt="2024-07-11T22:04:47.996" v="6933" actId="6549"/>
          <ac:spMkLst>
            <pc:docMk/>
            <pc:sldMk cId="2652177463" sldId="298"/>
            <ac:spMk id="3" creationId="{5C059AFF-2F61-A193-B3A0-5AA00665A565}"/>
          </ac:spMkLst>
        </pc:spChg>
        <pc:spChg chg="mod">
          <ac:chgData name="WESTAWAY, Julia (NHS LANCASHIRE AND SOUTH CUMBRIA ICB - 02M)" userId="ccdb8554-4dfb-45aa-81fd-2ca94c02b8b7" providerId="ADAL" clId="{9290A5F1-701D-4342-B3F6-6DDED5DA6D69}" dt="2024-07-11T19:20:03.280" v="1977" actId="6549"/>
          <ac:spMkLst>
            <pc:docMk/>
            <pc:sldMk cId="2652177463" sldId="298"/>
            <ac:spMk id="5" creationId="{C9E215FD-18D0-582B-C66C-FF9E78CAADA8}"/>
          </ac:spMkLst>
        </pc:spChg>
      </pc:sldChg>
      <pc:sldChg chg="del">
        <pc:chgData name="WESTAWAY, Julia (NHS LANCASHIRE AND SOUTH CUMBRIA ICB - 02M)" userId="ccdb8554-4dfb-45aa-81fd-2ca94c02b8b7" providerId="ADAL" clId="{9290A5F1-701D-4342-B3F6-6DDED5DA6D69}" dt="2024-07-11T19:54:52.010" v="3951" actId="47"/>
        <pc:sldMkLst>
          <pc:docMk/>
          <pc:sldMk cId="4056004715" sldId="299"/>
        </pc:sldMkLst>
      </pc:sldChg>
      <pc:sldChg chg="addSp delSp modSp add del mod">
        <pc:chgData name="WESTAWAY, Julia (NHS LANCASHIRE AND SOUTH CUMBRIA ICB - 02M)" userId="ccdb8554-4dfb-45aa-81fd-2ca94c02b8b7" providerId="ADAL" clId="{9290A5F1-701D-4342-B3F6-6DDED5DA6D69}" dt="2024-07-11T21:57:57.622" v="6852" actId="47"/>
        <pc:sldMkLst>
          <pc:docMk/>
          <pc:sldMk cId="1945218863" sldId="304"/>
        </pc:sldMkLst>
        <pc:spChg chg="mod">
          <ac:chgData name="WESTAWAY, Julia (NHS LANCASHIRE AND SOUTH CUMBRIA ICB - 02M)" userId="ccdb8554-4dfb-45aa-81fd-2ca94c02b8b7" providerId="ADAL" clId="{9290A5F1-701D-4342-B3F6-6DDED5DA6D69}" dt="2024-07-11T21:55:56.439" v="6829" actId="113"/>
          <ac:spMkLst>
            <pc:docMk/>
            <pc:sldMk cId="1945218863" sldId="304"/>
            <ac:spMk id="2" creationId="{F16E8EEC-5A23-19EE-6F90-E9A48D534766}"/>
          </ac:spMkLst>
        </pc:spChg>
        <pc:spChg chg="mod">
          <ac:chgData name="WESTAWAY, Julia (NHS LANCASHIRE AND SOUTH CUMBRIA ICB - 02M)" userId="ccdb8554-4dfb-45aa-81fd-2ca94c02b8b7" providerId="ADAL" clId="{9290A5F1-701D-4342-B3F6-6DDED5DA6D69}" dt="2024-07-11T21:56:59.078" v="6838" actId="21"/>
          <ac:spMkLst>
            <pc:docMk/>
            <pc:sldMk cId="1945218863" sldId="304"/>
            <ac:spMk id="6" creationId="{11E0C97F-F6B3-EDD1-43AC-69D8C751DB29}"/>
          </ac:spMkLst>
        </pc:spChg>
        <pc:graphicFrameChg chg="add del mod modGraphic">
          <ac:chgData name="WESTAWAY, Julia (NHS LANCASHIRE AND SOUTH CUMBRIA ICB - 02M)" userId="ccdb8554-4dfb-45aa-81fd-2ca94c02b8b7" providerId="ADAL" clId="{9290A5F1-701D-4342-B3F6-6DDED5DA6D69}" dt="2024-07-11T21:54:29.228" v="6757" actId="21"/>
          <ac:graphicFrameMkLst>
            <pc:docMk/>
            <pc:sldMk cId="1945218863" sldId="304"/>
            <ac:graphicFrameMk id="3" creationId="{5212E5FC-0AAD-EDDB-86E1-1FD6C0C34DEE}"/>
          </ac:graphicFrameMkLst>
        </pc:graphicFrameChg>
      </pc:sldChg>
      <pc:sldChg chg="modSp add del mod ord">
        <pc:chgData name="WESTAWAY, Julia (NHS LANCASHIRE AND SOUTH CUMBRIA ICB - 02M)" userId="ccdb8554-4dfb-45aa-81fd-2ca94c02b8b7" providerId="ADAL" clId="{9290A5F1-701D-4342-B3F6-6DDED5DA6D69}" dt="2024-07-11T21:56:05.519" v="6830" actId="113"/>
        <pc:sldMkLst>
          <pc:docMk/>
          <pc:sldMk cId="211252208" sldId="305"/>
        </pc:sldMkLst>
        <pc:spChg chg="mod">
          <ac:chgData name="WESTAWAY, Julia (NHS LANCASHIRE AND SOUTH CUMBRIA ICB - 02M)" userId="ccdb8554-4dfb-45aa-81fd-2ca94c02b8b7" providerId="ADAL" clId="{9290A5F1-701D-4342-B3F6-6DDED5DA6D69}" dt="2024-07-11T21:56:05.519" v="6830" actId="113"/>
          <ac:spMkLst>
            <pc:docMk/>
            <pc:sldMk cId="211252208" sldId="305"/>
            <ac:spMk id="2" creationId="{F16E8EEC-5A23-19EE-6F90-E9A48D534766}"/>
          </ac:spMkLst>
        </pc:spChg>
      </pc:sldChg>
      <pc:sldChg chg="delSp modSp add del mod">
        <pc:chgData name="WESTAWAY, Julia (NHS LANCASHIRE AND SOUTH CUMBRIA ICB - 02M)" userId="ccdb8554-4dfb-45aa-81fd-2ca94c02b8b7" providerId="ADAL" clId="{9290A5F1-701D-4342-B3F6-6DDED5DA6D69}" dt="2024-07-11T21:36:51.635" v="6115" actId="47"/>
        <pc:sldMkLst>
          <pc:docMk/>
          <pc:sldMk cId="3663761875" sldId="306"/>
        </pc:sldMkLst>
        <pc:spChg chg="del mod">
          <ac:chgData name="WESTAWAY, Julia (NHS LANCASHIRE AND SOUTH CUMBRIA ICB - 02M)" userId="ccdb8554-4dfb-45aa-81fd-2ca94c02b8b7" providerId="ADAL" clId="{9290A5F1-701D-4342-B3F6-6DDED5DA6D69}" dt="2024-07-11T21:32:59.235" v="6054"/>
          <ac:spMkLst>
            <pc:docMk/>
            <pc:sldMk cId="3663761875" sldId="306"/>
            <ac:spMk id="4" creationId="{07CEB5B1-812A-03DD-EF69-1E4556D08914}"/>
          </ac:spMkLst>
        </pc:spChg>
      </pc:sldChg>
      <pc:sldChg chg="modSp del mod">
        <pc:chgData name="WESTAWAY, Julia (NHS LANCASHIRE AND SOUTH CUMBRIA ICB - 02M)" userId="ccdb8554-4dfb-45aa-81fd-2ca94c02b8b7" providerId="ADAL" clId="{9290A5F1-701D-4342-B3F6-6DDED5DA6D69}" dt="2024-07-11T22:31:09.048" v="7604" actId="20577"/>
        <pc:sldMkLst>
          <pc:docMk/>
          <pc:sldMk cId="2223066729" sldId="625"/>
        </pc:sldMkLst>
        <pc:spChg chg="mod">
          <ac:chgData name="WESTAWAY, Julia (NHS LANCASHIRE AND SOUTH CUMBRIA ICB - 02M)" userId="ccdb8554-4dfb-45aa-81fd-2ca94c02b8b7" providerId="ADAL" clId="{9290A5F1-701D-4342-B3F6-6DDED5DA6D69}" dt="2024-07-11T22:30:02.613" v="7563" actId="2711"/>
          <ac:spMkLst>
            <pc:docMk/>
            <pc:sldMk cId="2223066729" sldId="625"/>
            <ac:spMk id="12" creationId="{66B5F183-CA8C-44CD-1149-472200E78C36}"/>
          </ac:spMkLst>
        </pc:spChg>
        <pc:spChg chg="mod">
          <ac:chgData name="WESTAWAY, Julia (NHS LANCASHIRE AND SOUTH CUMBRIA ICB - 02M)" userId="ccdb8554-4dfb-45aa-81fd-2ca94c02b8b7" providerId="ADAL" clId="{9290A5F1-701D-4342-B3F6-6DDED5DA6D69}" dt="2024-07-11T22:31:09.048" v="7604" actId="20577"/>
          <ac:spMkLst>
            <pc:docMk/>
            <pc:sldMk cId="2223066729" sldId="625"/>
            <ac:spMk id="14" creationId="{477170D4-AE4C-2CC4-8265-F2A346A37A89}"/>
          </ac:spMkLst>
        </pc:spChg>
      </pc:sldChg>
      <pc:sldChg chg="del">
        <pc:chgData name="WESTAWAY, Julia (NHS LANCASHIRE AND SOUTH CUMBRIA ICB - 02M)" userId="ccdb8554-4dfb-45aa-81fd-2ca94c02b8b7" providerId="ADAL" clId="{9290A5F1-701D-4342-B3F6-6DDED5DA6D69}" dt="2024-07-11T19:14:25.017" v="1851" actId="47"/>
        <pc:sldMkLst>
          <pc:docMk/>
          <pc:sldMk cId="1851649965" sldId="628"/>
        </pc:sldMkLst>
      </pc:sldChg>
      <pc:sldChg chg="delSp modSp del mod">
        <pc:chgData name="WESTAWAY, Julia (NHS LANCASHIRE AND SOUTH CUMBRIA ICB - 02M)" userId="ccdb8554-4dfb-45aa-81fd-2ca94c02b8b7" providerId="ADAL" clId="{9290A5F1-701D-4342-B3F6-6DDED5DA6D69}" dt="2024-07-11T21:50:09.893" v="6716" actId="47"/>
        <pc:sldMkLst>
          <pc:docMk/>
          <pc:sldMk cId="222914597" sldId="629"/>
        </pc:sldMkLst>
        <pc:picChg chg="del mod">
          <ac:chgData name="WESTAWAY, Julia (NHS LANCASHIRE AND SOUTH CUMBRIA ICB - 02M)" userId="ccdb8554-4dfb-45aa-81fd-2ca94c02b8b7" providerId="ADAL" clId="{9290A5F1-701D-4342-B3F6-6DDED5DA6D69}" dt="2024-07-11T21:44:44.325" v="6364" actId="21"/>
          <ac:picMkLst>
            <pc:docMk/>
            <pc:sldMk cId="222914597" sldId="629"/>
            <ac:picMk id="3" creationId="{F576D824-6FCA-B46E-0525-BB02EB985366}"/>
          </ac:picMkLst>
        </pc:picChg>
      </pc:sldChg>
      <pc:sldChg chg="addSp delSp new del">
        <pc:chgData name="WESTAWAY, Julia (NHS LANCASHIRE AND SOUTH CUMBRIA ICB - 02M)" userId="ccdb8554-4dfb-45aa-81fd-2ca94c02b8b7" providerId="ADAL" clId="{9290A5F1-701D-4342-B3F6-6DDED5DA6D69}" dt="2024-07-11T20:28:30.820" v="3959" actId="47"/>
        <pc:sldMkLst>
          <pc:docMk/>
          <pc:sldMk cId="3650374617" sldId="630"/>
        </pc:sldMkLst>
        <pc:picChg chg="add del">
          <ac:chgData name="WESTAWAY, Julia (NHS LANCASHIRE AND SOUTH CUMBRIA ICB - 02M)" userId="ccdb8554-4dfb-45aa-81fd-2ca94c02b8b7" providerId="ADAL" clId="{9290A5F1-701D-4342-B3F6-6DDED5DA6D69}" dt="2024-07-11T20:28:29.405" v="3958" actId="478"/>
          <ac:picMkLst>
            <pc:docMk/>
            <pc:sldMk cId="3650374617" sldId="630"/>
            <ac:picMk id="1026" creationId="{7122DDD9-596A-DAC1-4F77-6316A6345086}"/>
          </ac:picMkLst>
        </pc:picChg>
      </pc:sldChg>
      <pc:sldChg chg="addSp delSp modSp new mod modClrScheme chgLayout">
        <pc:chgData name="WESTAWAY, Julia (NHS LANCASHIRE AND SOUTH CUMBRIA ICB - 02M)" userId="ccdb8554-4dfb-45aa-81fd-2ca94c02b8b7" providerId="ADAL" clId="{9290A5F1-701D-4342-B3F6-6DDED5DA6D69}" dt="2024-07-12T12:45:47.917" v="8466" actId="114"/>
        <pc:sldMkLst>
          <pc:docMk/>
          <pc:sldMk cId="3672026411" sldId="630"/>
        </pc:sldMkLst>
        <pc:spChg chg="mod ord">
          <ac:chgData name="WESTAWAY, Julia (NHS LANCASHIRE AND SOUTH CUMBRIA ICB - 02M)" userId="ccdb8554-4dfb-45aa-81fd-2ca94c02b8b7" providerId="ADAL" clId="{9290A5F1-701D-4342-B3F6-6DDED5DA6D69}" dt="2024-07-11T22:29:30.345" v="7559" actId="207"/>
          <ac:spMkLst>
            <pc:docMk/>
            <pc:sldMk cId="3672026411" sldId="630"/>
            <ac:spMk id="2" creationId="{000202B6-797E-5632-32AB-9D7A620FA2FC}"/>
          </ac:spMkLst>
        </pc:spChg>
        <pc:spChg chg="mod ord">
          <ac:chgData name="WESTAWAY, Julia (NHS LANCASHIRE AND SOUTH CUMBRIA ICB - 02M)" userId="ccdb8554-4dfb-45aa-81fd-2ca94c02b8b7" providerId="ADAL" clId="{9290A5F1-701D-4342-B3F6-6DDED5DA6D69}" dt="2024-07-11T22:28:41.039" v="7541" actId="1076"/>
          <ac:spMkLst>
            <pc:docMk/>
            <pc:sldMk cId="3672026411" sldId="630"/>
            <ac:spMk id="3" creationId="{CF0D13C4-F721-443E-F08B-F900EF5293DD}"/>
          </ac:spMkLst>
        </pc:spChg>
        <pc:spChg chg="del mod">
          <ac:chgData name="WESTAWAY, Julia (NHS LANCASHIRE AND SOUTH CUMBRIA ICB - 02M)" userId="ccdb8554-4dfb-45aa-81fd-2ca94c02b8b7" providerId="ADAL" clId="{9290A5F1-701D-4342-B3F6-6DDED5DA6D69}" dt="2024-07-11T20:41:46.050" v="4014" actId="21"/>
          <ac:spMkLst>
            <pc:docMk/>
            <pc:sldMk cId="3672026411" sldId="630"/>
            <ac:spMk id="4" creationId="{C7A1DFE2-6593-978B-73BD-A2B343B47BDB}"/>
          </ac:spMkLst>
        </pc:spChg>
        <pc:spChg chg="add mod">
          <ac:chgData name="WESTAWAY, Julia (NHS LANCASHIRE AND SOUTH CUMBRIA ICB - 02M)" userId="ccdb8554-4dfb-45aa-81fd-2ca94c02b8b7" providerId="ADAL" clId="{9290A5F1-701D-4342-B3F6-6DDED5DA6D69}" dt="2024-07-11T20:33:05.930" v="3964" actId="1076"/>
          <ac:spMkLst>
            <pc:docMk/>
            <pc:sldMk cId="3672026411" sldId="630"/>
            <ac:spMk id="5" creationId="{FCACFBBC-28C7-39FC-E0AB-8F5AC0B1EF6D}"/>
          </ac:spMkLst>
        </pc:spChg>
        <pc:spChg chg="add del mod">
          <ac:chgData name="WESTAWAY, Julia (NHS LANCASHIRE AND SOUTH CUMBRIA ICB - 02M)" userId="ccdb8554-4dfb-45aa-81fd-2ca94c02b8b7" providerId="ADAL" clId="{9290A5F1-701D-4342-B3F6-6DDED5DA6D69}" dt="2024-07-11T20:50:58.050" v="4213"/>
          <ac:spMkLst>
            <pc:docMk/>
            <pc:sldMk cId="3672026411" sldId="630"/>
            <ac:spMk id="7" creationId="{07A8C31E-0AD3-3936-121A-FFB2882C1282}"/>
          </ac:spMkLst>
        </pc:spChg>
        <pc:spChg chg="add del">
          <ac:chgData name="WESTAWAY, Julia (NHS LANCASHIRE AND SOUTH CUMBRIA ICB - 02M)" userId="ccdb8554-4dfb-45aa-81fd-2ca94c02b8b7" providerId="ADAL" clId="{9290A5F1-701D-4342-B3F6-6DDED5DA6D69}" dt="2024-07-11T20:41:02.595" v="4001" actId="21"/>
          <ac:spMkLst>
            <pc:docMk/>
            <pc:sldMk cId="3672026411" sldId="630"/>
            <ac:spMk id="11" creationId="{00DA65E8-F4ED-C15D-32B7-B1C9A7304643}"/>
          </ac:spMkLst>
        </pc:spChg>
        <pc:spChg chg="add del mod">
          <ac:chgData name="WESTAWAY, Julia (NHS LANCASHIRE AND SOUTH CUMBRIA ICB - 02M)" userId="ccdb8554-4dfb-45aa-81fd-2ca94c02b8b7" providerId="ADAL" clId="{9290A5F1-701D-4342-B3F6-6DDED5DA6D69}" dt="2024-07-11T20:51:20.744" v="4216"/>
          <ac:spMkLst>
            <pc:docMk/>
            <pc:sldMk cId="3672026411" sldId="630"/>
            <ac:spMk id="12" creationId="{F2249858-E1B1-358D-6C2F-9AD12A225485}"/>
          </ac:spMkLst>
        </pc:spChg>
        <pc:spChg chg="add mod">
          <ac:chgData name="WESTAWAY, Julia (NHS LANCASHIRE AND SOUTH CUMBRIA ICB - 02M)" userId="ccdb8554-4dfb-45aa-81fd-2ca94c02b8b7" providerId="ADAL" clId="{9290A5F1-701D-4342-B3F6-6DDED5DA6D69}" dt="2024-07-11T20:53:15.694" v="4359" actId="21"/>
          <ac:spMkLst>
            <pc:docMk/>
            <pc:sldMk cId="3672026411" sldId="630"/>
            <ac:spMk id="16" creationId="{E47D929C-CC27-A9A6-02E4-64E9928EC99E}"/>
          </ac:spMkLst>
        </pc:spChg>
        <pc:spChg chg="add del mod">
          <ac:chgData name="WESTAWAY, Julia (NHS LANCASHIRE AND SOUTH CUMBRIA ICB - 02M)" userId="ccdb8554-4dfb-45aa-81fd-2ca94c02b8b7" providerId="ADAL" clId="{9290A5F1-701D-4342-B3F6-6DDED5DA6D69}" dt="2024-07-11T20:50:33.909" v="4204" actId="478"/>
          <ac:spMkLst>
            <pc:docMk/>
            <pc:sldMk cId="3672026411" sldId="630"/>
            <ac:spMk id="18" creationId="{FF4E2043-36E8-58DC-94E4-9D26DFAB9A01}"/>
          </ac:spMkLst>
        </pc:spChg>
        <pc:spChg chg="add del mod">
          <ac:chgData name="WESTAWAY, Julia (NHS LANCASHIRE AND SOUTH CUMBRIA ICB - 02M)" userId="ccdb8554-4dfb-45aa-81fd-2ca94c02b8b7" providerId="ADAL" clId="{9290A5F1-701D-4342-B3F6-6DDED5DA6D69}" dt="2024-07-11T21:28:28.486" v="6011"/>
          <ac:spMkLst>
            <pc:docMk/>
            <pc:sldMk cId="3672026411" sldId="630"/>
            <ac:spMk id="20" creationId="{BE2F3E8C-53AE-C10D-2CA7-2E5E25693DBD}"/>
          </ac:spMkLst>
        </pc:spChg>
        <pc:spChg chg="add mod">
          <ac:chgData name="WESTAWAY, Julia (NHS LANCASHIRE AND SOUTH CUMBRIA ICB - 02M)" userId="ccdb8554-4dfb-45aa-81fd-2ca94c02b8b7" providerId="ADAL" clId="{9290A5F1-701D-4342-B3F6-6DDED5DA6D69}" dt="2024-07-12T12:45:47.917" v="8466" actId="114"/>
          <ac:spMkLst>
            <pc:docMk/>
            <pc:sldMk cId="3672026411" sldId="630"/>
            <ac:spMk id="22" creationId="{A605E103-576A-729A-5549-A60A99B24286}"/>
          </ac:spMkLst>
        </pc:spChg>
        <pc:grpChg chg="add">
          <ac:chgData name="WESTAWAY, Julia (NHS LANCASHIRE AND SOUTH CUMBRIA ICB - 02M)" userId="ccdb8554-4dfb-45aa-81fd-2ca94c02b8b7" providerId="ADAL" clId="{9290A5F1-701D-4342-B3F6-6DDED5DA6D69}" dt="2024-07-11T20:38:32.724" v="3981"/>
          <ac:grpSpMkLst>
            <pc:docMk/>
            <pc:sldMk cId="3672026411" sldId="630"/>
            <ac:grpSpMk id="13" creationId="{8ACBE4A6-C105-B120-AEF9-78AFB1A9E87C}"/>
          </ac:grpSpMkLst>
        </pc:grpChg>
        <pc:picChg chg="add del mod">
          <ac:chgData name="WESTAWAY, Julia (NHS LANCASHIRE AND SOUTH CUMBRIA ICB - 02M)" userId="ccdb8554-4dfb-45aa-81fd-2ca94c02b8b7" providerId="ADAL" clId="{9290A5F1-701D-4342-B3F6-6DDED5DA6D69}" dt="2024-07-11T20:40:02.469" v="3992" actId="21"/>
          <ac:picMkLst>
            <pc:docMk/>
            <pc:sldMk cId="3672026411" sldId="630"/>
            <ac:picMk id="6" creationId="{8FD8A126-5C87-40FD-94B4-279E1220FD1C}"/>
          </ac:picMkLst>
        </pc:picChg>
        <pc:picChg chg="add mod">
          <ac:chgData name="WESTAWAY, Julia (NHS LANCASHIRE AND SOUTH CUMBRIA ICB - 02M)" userId="ccdb8554-4dfb-45aa-81fd-2ca94c02b8b7" providerId="ADAL" clId="{9290A5F1-701D-4342-B3F6-6DDED5DA6D69}" dt="2024-07-11T22:28:52.628" v="7543" actId="1076"/>
          <ac:picMkLst>
            <pc:docMk/>
            <pc:sldMk cId="3672026411" sldId="630"/>
            <ac:picMk id="8" creationId="{FC264C6B-5541-AD5C-BB71-8C5DFF9CC1FC}"/>
          </ac:picMkLst>
        </pc:picChg>
        <pc:picChg chg="add del mod">
          <ac:chgData name="WESTAWAY, Julia (NHS LANCASHIRE AND SOUTH CUMBRIA ICB - 02M)" userId="ccdb8554-4dfb-45aa-81fd-2ca94c02b8b7" providerId="ADAL" clId="{9290A5F1-701D-4342-B3F6-6DDED5DA6D69}" dt="2024-07-11T20:40:28.787" v="3996" actId="21"/>
          <ac:picMkLst>
            <pc:docMk/>
            <pc:sldMk cId="3672026411" sldId="630"/>
            <ac:picMk id="9" creationId="{61708730-1C09-F1DF-19E7-CDE67ED7F61E}"/>
          </ac:picMkLst>
        </pc:picChg>
      </pc:sldChg>
      <pc:sldChg chg="addSp modSp new mod">
        <pc:chgData name="WESTAWAY, Julia (NHS LANCASHIRE AND SOUTH CUMBRIA ICB - 02M)" userId="ccdb8554-4dfb-45aa-81fd-2ca94c02b8b7" providerId="ADAL" clId="{9290A5F1-701D-4342-B3F6-6DDED5DA6D69}" dt="2024-07-11T21:50:01.768" v="6715" actId="20577"/>
        <pc:sldMkLst>
          <pc:docMk/>
          <pc:sldMk cId="2045648447" sldId="631"/>
        </pc:sldMkLst>
        <pc:spChg chg="mod">
          <ac:chgData name="WESTAWAY, Julia (NHS LANCASHIRE AND SOUTH CUMBRIA ICB - 02M)" userId="ccdb8554-4dfb-45aa-81fd-2ca94c02b8b7" providerId="ADAL" clId="{9290A5F1-701D-4342-B3F6-6DDED5DA6D69}" dt="2024-07-11T21:50:01.768" v="6715" actId="20577"/>
          <ac:spMkLst>
            <pc:docMk/>
            <pc:sldMk cId="2045648447" sldId="631"/>
            <ac:spMk id="2" creationId="{AA8ED847-DC89-2406-9080-174C464D8224}"/>
          </ac:spMkLst>
        </pc:spChg>
        <pc:spChg chg="mod">
          <ac:chgData name="WESTAWAY, Julia (NHS LANCASHIRE AND SOUTH CUMBRIA ICB - 02M)" userId="ccdb8554-4dfb-45aa-81fd-2ca94c02b8b7" providerId="ADAL" clId="{9290A5F1-701D-4342-B3F6-6DDED5DA6D69}" dt="2024-07-11T21:45:50.677" v="6374" actId="207"/>
          <ac:spMkLst>
            <pc:docMk/>
            <pc:sldMk cId="2045648447" sldId="631"/>
            <ac:spMk id="3" creationId="{608ADD69-D5A3-6195-E406-674F15A51C7A}"/>
          </ac:spMkLst>
        </pc:spChg>
        <pc:spChg chg="add mod">
          <ac:chgData name="WESTAWAY, Julia (NHS LANCASHIRE AND SOUTH CUMBRIA ICB - 02M)" userId="ccdb8554-4dfb-45aa-81fd-2ca94c02b8b7" providerId="ADAL" clId="{9290A5F1-701D-4342-B3F6-6DDED5DA6D69}" dt="2024-07-11T21:49:24.765" v="6706" actId="20577"/>
          <ac:spMkLst>
            <pc:docMk/>
            <pc:sldMk cId="2045648447" sldId="631"/>
            <ac:spMk id="5" creationId="{C72A96AF-5E33-0F99-94C8-A041E6C52D65}"/>
          </ac:spMkLst>
        </pc:spChg>
        <pc:picChg chg="add mod">
          <ac:chgData name="WESTAWAY, Julia (NHS LANCASHIRE AND SOUTH CUMBRIA ICB - 02M)" userId="ccdb8554-4dfb-45aa-81fd-2ca94c02b8b7" providerId="ADAL" clId="{9290A5F1-701D-4342-B3F6-6DDED5DA6D69}" dt="2024-07-11T21:49:38.453" v="6708" actId="1076"/>
          <ac:picMkLst>
            <pc:docMk/>
            <pc:sldMk cId="2045648447" sldId="631"/>
            <ac:picMk id="6" creationId="{3C6FFD75-567F-2FE9-B50C-26DDD0628316}"/>
          </ac:picMkLst>
        </pc:picChg>
      </pc:sldChg>
      <pc:sldChg chg="del">
        <pc:chgData name="WESTAWAY, Julia (NHS LANCASHIRE AND SOUTH CUMBRIA ICB - 02M)" userId="ccdb8554-4dfb-45aa-81fd-2ca94c02b8b7" providerId="ADAL" clId="{9290A5F1-701D-4342-B3F6-6DDED5DA6D69}" dt="2024-07-11T19:14:16.288" v="1850" actId="47"/>
        <pc:sldMkLst>
          <pc:docMk/>
          <pc:sldMk cId="2465382184" sldId="631"/>
        </pc:sldMkLst>
      </pc:sldChg>
      <pc:sldChg chg="new del ord">
        <pc:chgData name="WESTAWAY, Julia (NHS LANCASHIRE AND SOUTH CUMBRIA ICB - 02M)" userId="ccdb8554-4dfb-45aa-81fd-2ca94c02b8b7" providerId="ADAL" clId="{9290A5F1-701D-4342-B3F6-6DDED5DA6D69}" dt="2024-07-11T22:22:21.243" v="7269" actId="2696"/>
        <pc:sldMkLst>
          <pc:docMk/>
          <pc:sldMk cId="1218762888" sldId="632"/>
        </pc:sldMkLst>
      </pc:sldChg>
      <pc:sldChg chg="del">
        <pc:chgData name="WESTAWAY, Julia (NHS LANCASHIRE AND SOUTH CUMBRIA ICB - 02M)" userId="ccdb8554-4dfb-45aa-81fd-2ca94c02b8b7" providerId="ADAL" clId="{9290A5F1-701D-4342-B3F6-6DDED5DA6D69}" dt="2024-07-11T22:22:26.588" v="7270" actId="47"/>
        <pc:sldMkLst>
          <pc:docMk/>
          <pc:sldMk cId="1799823501" sldId="632"/>
        </pc:sldMkLst>
      </pc:sldChg>
      <pc:sldChg chg="modSp new del mod">
        <pc:chgData name="WESTAWAY, Julia (NHS LANCASHIRE AND SOUTH CUMBRIA ICB - 02M)" userId="ccdb8554-4dfb-45aa-81fd-2ca94c02b8b7" providerId="ADAL" clId="{9290A5F1-701D-4342-B3F6-6DDED5DA6D69}" dt="2024-07-11T22:28:12.974" v="7538" actId="47"/>
        <pc:sldMkLst>
          <pc:docMk/>
          <pc:sldMk cId="970464859" sldId="633"/>
        </pc:sldMkLst>
        <pc:spChg chg="mod">
          <ac:chgData name="WESTAWAY, Julia (NHS LANCASHIRE AND SOUTH CUMBRIA ICB - 02M)" userId="ccdb8554-4dfb-45aa-81fd-2ca94c02b8b7" providerId="ADAL" clId="{9290A5F1-701D-4342-B3F6-6DDED5DA6D69}" dt="2024-07-11T22:25:29.804" v="7482" actId="27636"/>
          <ac:spMkLst>
            <pc:docMk/>
            <pc:sldMk cId="970464859" sldId="633"/>
            <ac:spMk id="2" creationId="{63BD0682-AD70-59AD-C9B4-0D3A18FF55E7}"/>
          </ac:spMkLst>
        </pc:spChg>
        <pc:spChg chg="mod">
          <ac:chgData name="WESTAWAY, Julia (NHS LANCASHIRE AND SOUTH CUMBRIA ICB - 02M)" userId="ccdb8554-4dfb-45aa-81fd-2ca94c02b8b7" providerId="ADAL" clId="{9290A5F1-701D-4342-B3F6-6DDED5DA6D69}" dt="2024-07-11T22:25:51.330" v="7501" actId="1076"/>
          <ac:spMkLst>
            <pc:docMk/>
            <pc:sldMk cId="970464859" sldId="633"/>
            <ac:spMk id="3" creationId="{572A2AD7-50E5-10AC-B59B-3DE33D48DE5C}"/>
          </ac:spMkLst>
        </pc:spChg>
      </pc:sldChg>
    </pc:docChg>
  </pc:docChgLst>
  <pc:docChgLst>
    <pc:chgData name="FENBY-TAYLOR, Emily (NHS LANCASHIRE AND SOUTH CUMBRIA ICB - 00R)" userId="S::emily.fenby-taylor@nhs.net::ed3e82a2-2d60-46b9-81f3-509c70f48d9a" providerId="AD" clId="Web-{C22EB78A-22C1-0C13-A850-3D6CBFFDA940}"/>
    <pc:docChg chg="addSld modSld modSection">
      <pc:chgData name="FENBY-TAYLOR, Emily (NHS LANCASHIRE AND SOUTH CUMBRIA ICB - 00R)" userId="S::emily.fenby-taylor@nhs.net::ed3e82a2-2d60-46b9-81f3-509c70f48d9a" providerId="AD" clId="Web-{C22EB78A-22C1-0C13-A850-3D6CBFFDA940}" dt="2024-07-17T14:28:20.475" v="146"/>
      <pc:docMkLst>
        <pc:docMk/>
      </pc:docMkLst>
      <pc:sldChg chg="addSp delSp modSp new">
        <pc:chgData name="FENBY-TAYLOR, Emily (NHS LANCASHIRE AND SOUTH CUMBRIA ICB - 00R)" userId="S::emily.fenby-taylor@nhs.net::ed3e82a2-2d60-46b9-81f3-509c70f48d9a" providerId="AD" clId="Web-{C22EB78A-22C1-0C13-A850-3D6CBFFDA940}" dt="2024-07-17T14:28:20.475" v="146"/>
        <pc:sldMkLst>
          <pc:docMk/>
          <pc:sldMk cId="3067211987" sldId="634"/>
        </pc:sldMkLst>
        <pc:spChg chg="mod">
          <ac:chgData name="FENBY-TAYLOR, Emily (NHS LANCASHIRE AND SOUTH CUMBRIA ICB - 00R)" userId="S::emily.fenby-taylor@nhs.net::ed3e82a2-2d60-46b9-81f3-509c70f48d9a" providerId="AD" clId="Web-{C22EB78A-22C1-0C13-A850-3D6CBFFDA940}" dt="2024-07-17T14:01:39.284" v="125" actId="1076"/>
          <ac:spMkLst>
            <pc:docMk/>
            <pc:sldMk cId="3067211987" sldId="634"/>
            <ac:spMk id="2" creationId="{6C10395E-6B2F-7610-6B7E-4C31B45EF635}"/>
          </ac:spMkLst>
        </pc:spChg>
        <pc:spChg chg="del">
          <ac:chgData name="FENBY-TAYLOR, Emily (NHS LANCASHIRE AND SOUTH CUMBRIA ICB - 00R)" userId="S::emily.fenby-taylor@nhs.net::ed3e82a2-2d60-46b9-81f3-509c70f48d9a" providerId="AD" clId="Web-{C22EB78A-22C1-0C13-A850-3D6CBFFDA940}" dt="2024-07-17T11:47:25.558" v="1"/>
          <ac:spMkLst>
            <pc:docMk/>
            <pc:sldMk cId="3067211987" sldId="634"/>
            <ac:spMk id="3" creationId="{1F06B073-1E15-BF61-B9D2-B522F10E23BF}"/>
          </ac:spMkLst>
        </pc:spChg>
        <pc:spChg chg="add del mod">
          <ac:chgData name="FENBY-TAYLOR, Emily (NHS LANCASHIRE AND SOUTH CUMBRIA ICB - 00R)" userId="S::emily.fenby-taylor@nhs.net::ed3e82a2-2d60-46b9-81f3-509c70f48d9a" providerId="AD" clId="Web-{C22EB78A-22C1-0C13-A850-3D6CBFFDA940}" dt="2024-07-17T14:00:59.033" v="116"/>
          <ac:spMkLst>
            <pc:docMk/>
            <pc:sldMk cId="3067211987" sldId="634"/>
            <ac:spMk id="5" creationId="{3F25C5A2-CB5F-5B81-AA42-D68EB8313B47}"/>
          </ac:spMkLst>
        </pc:spChg>
        <pc:spChg chg="add del mod">
          <ac:chgData name="FENBY-TAYLOR, Emily (NHS LANCASHIRE AND SOUTH CUMBRIA ICB - 00R)" userId="S::emily.fenby-taylor@nhs.net::ed3e82a2-2d60-46b9-81f3-509c70f48d9a" providerId="AD" clId="Web-{C22EB78A-22C1-0C13-A850-3D6CBFFDA940}" dt="2024-07-17T14:01:04.189" v="118"/>
          <ac:spMkLst>
            <pc:docMk/>
            <pc:sldMk cId="3067211987" sldId="634"/>
            <ac:spMk id="8" creationId="{38787179-8AF1-2079-A2B3-E319AD483D8E}"/>
          </ac:spMkLst>
        </pc:spChg>
        <pc:picChg chg="add del mod ord modCrop">
          <ac:chgData name="FENBY-TAYLOR, Emily (NHS LANCASHIRE AND SOUTH CUMBRIA ICB - 00R)" userId="S::emily.fenby-taylor@nhs.net::ed3e82a2-2d60-46b9-81f3-509c70f48d9a" providerId="AD" clId="Web-{C22EB78A-22C1-0C13-A850-3D6CBFFDA940}" dt="2024-07-17T14:00:03.905" v="115"/>
          <ac:picMkLst>
            <pc:docMk/>
            <pc:sldMk cId="3067211987" sldId="634"/>
            <ac:picMk id="4" creationId="{BD180D0D-EBAB-8C71-348E-BE33C1EA7A18}"/>
          </ac:picMkLst>
        </pc:picChg>
        <pc:picChg chg="add del mod ord">
          <ac:chgData name="FENBY-TAYLOR, Emily (NHS LANCASHIRE AND SOUTH CUMBRIA ICB - 00R)" userId="S::emily.fenby-taylor@nhs.net::ed3e82a2-2d60-46b9-81f3-509c70f48d9a" providerId="AD" clId="Web-{C22EB78A-22C1-0C13-A850-3D6CBFFDA940}" dt="2024-07-17T14:01:00.642" v="117"/>
          <ac:picMkLst>
            <pc:docMk/>
            <pc:sldMk cId="3067211987" sldId="634"/>
            <ac:picMk id="6" creationId="{CF8CE638-F0D4-854D-4D89-3E8737A63617}"/>
          </ac:picMkLst>
        </pc:picChg>
        <pc:picChg chg="add mod modCrop">
          <ac:chgData name="FENBY-TAYLOR, Emily (NHS LANCASHIRE AND SOUTH CUMBRIA ICB - 00R)" userId="S::emily.fenby-taylor@nhs.net::ed3e82a2-2d60-46b9-81f3-509c70f48d9a" providerId="AD" clId="Web-{C22EB78A-22C1-0C13-A850-3D6CBFFDA940}" dt="2024-07-17T14:28:20.475" v="146"/>
          <ac:picMkLst>
            <pc:docMk/>
            <pc:sldMk cId="3067211987" sldId="634"/>
            <ac:picMk id="9" creationId="{2409C7A9-7864-9393-8305-C89466EE45D2}"/>
          </ac:picMkLst>
        </pc:picChg>
      </pc:sldChg>
    </pc:docChg>
  </pc:docChgLst>
  <pc:docChgLst>
    <pc:chgData name="FENBY-TAYLOR, Emily (NHS LANCASHIRE AND SOUTH CUMBRIA ICB - 00R)" userId="S::emily.fenby-taylor@nhs.net::ed3e82a2-2d60-46b9-81f3-509c70f48d9a" providerId="AD" clId="Web-{F022A0C2-3E95-6417-F0A2-38645C87C42F}"/>
    <pc:docChg chg="modSld">
      <pc:chgData name="FENBY-TAYLOR, Emily (NHS LANCASHIRE AND SOUTH CUMBRIA ICB - 00R)" userId="S::emily.fenby-taylor@nhs.net::ed3e82a2-2d60-46b9-81f3-509c70f48d9a" providerId="AD" clId="Web-{F022A0C2-3E95-6417-F0A2-38645C87C42F}" dt="2024-07-19T08:37:18.496" v="28" actId="1076"/>
      <pc:docMkLst>
        <pc:docMk/>
      </pc:docMkLst>
      <pc:sldChg chg="modSp">
        <pc:chgData name="FENBY-TAYLOR, Emily (NHS LANCASHIRE AND SOUTH CUMBRIA ICB - 00R)" userId="S::emily.fenby-taylor@nhs.net::ed3e82a2-2d60-46b9-81f3-509c70f48d9a" providerId="AD" clId="Web-{F022A0C2-3E95-6417-F0A2-38645C87C42F}" dt="2024-07-19T08:37:18.496" v="28" actId="1076"/>
        <pc:sldMkLst>
          <pc:docMk/>
          <pc:sldMk cId="3672026411" sldId="630"/>
        </pc:sldMkLst>
        <pc:spChg chg="mod">
          <ac:chgData name="FENBY-TAYLOR, Emily (NHS LANCASHIRE AND SOUTH CUMBRIA ICB - 00R)" userId="S::emily.fenby-taylor@nhs.net::ed3e82a2-2d60-46b9-81f3-509c70f48d9a" providerId="AD" clId="Web-{F022A0C2-3E95-6417-F0A2-38645C87C42F}" dt="2024-07-19T08:37:07.652" v="27" actId="20577"/>
          <ac:spMkLst>
            <pc:docMk/>
            <pc:sldMk cId="3672026411" sldId="630"/>
            <ac:spMk id="3" creationId="{CF0D13C4-F721-443E-F08B-F900EF5293DD}"/>
          </ac:spMkLst>
        </pc:spChg>
        <pc:spChg chg="mod">
          <ac:chgData name="FENBY-TAYLOR, Emily (NHS LANCASHIRE AND SOUTH CUMBRIA ICB - 00R)" userId="S::emily.fenby-taylor@nhs.net::ed3e82a2-2d60-46b9-81f3-509c70f48d9a" providerId="AD" clId="Web-{F022A0C2-3E95-6417-F0A2-38645C87C42F}" dt="2024-07-19T08:37:18.496" v="28" actId="1076"/>
          <ac:spMkLst>
            <pc:docMk/>
            <pc:sldMk cId="3672026411" sldId="630"/>
            <ac:spMk id="22" creationId="{A605E103-576A-729A-5549-A60A99B24286}"/>
          </ac:spMkLst>
        </pc:spChg>
      </pc:sldChg>
    </pc:docChg>
  </pc:docChgLst>
  <pc:docChgLst>
    <pc:chgData name="FENBY-TAYLOR, Emily (NHS LANCASHIRE AND SOUTH CUMBRIA ICB - 00R)" userId="S::emily.fenby-taylor@nhs.net::ed3e82a2-2d60-46b9-81f3-509c70f48d9a" providerId="AD" clId="Web-{6488E698-3699-28C0-791E-9FC627190ABF}"/>
    <pc:docChg chg="modSld">
      <pc:chgData name="FENBY-TAYLOR, Emily (NHS LANCASHIRE AND SOUTH CUMBRIA ICB - 00R)" userId="S::emily.fenby-taylor@nhs.net::ed3e82a2-2d60-46b9-81f3-509c70f48d9a" providerId="AD" clId="Web-{6488E698-3699-28C0-791E-9FC627190ABF}" dt="2024-07-18T13:36:48.921" v="11" actId="1076"/>
      <pc:docMkLst>
        <pc:docMk/>
      </pc:docMkLst>
      <pc:sldChg chg="addSp delSp modSp">
        <pc:chgData name="FENBY-TAYLOR, Emily (NHS LANCASHIRE AND SOUTH CUMBRIA ICB - 00R)" userId="S::emily.fenby-taylor@nhs.net::ed3e82a2-2d60-46b9-81f3-509c70f48d9a" providerId="AD" clId="Web-{6488E698-3699-28C0-791E-9FC627190ABF}" dt="2024-07-18T13:36:48.921" v="11" actId="1076"/>
        <pc:sldMkLst>
          <pc:docMk/>
          <pc:sldMk cId="3672026411" sldId="630"/>
        </pc:sldMkLst>
        <pc:spChg chg="mod">
          <ac:chgData name="FENBY-TAYLOR, Emily (NHS LANCASHIRE AND SOUTH CUMBRIA ICB - 00R)" userId="S::emily.fenby-taylor@nhs.net::ed3e82a2-2d60-46b9-81f3-509c70f48d9a" providerId="AD" clId="Web-{6488E698-3699-28C0-791E-9FC627190ABF}" dt="2024-07-18T13:36:35.780" v="10" actId="1076"/>
          <ac:spMkLst>
            <pc:docMk/>
            <pc:sldMk cId="3672026411" sldId="630"/>
            <ac:spMk id="3" creationId="{CF0D13C4-F721-443E-F08B-F900EF5293DD}"/>
          </ac:spMkLst>
        </pc:spChg>
        <pc:spChg chg="mod">
          <ac:chgData name="FENBY-TAYLOR, Emily (NHS LANCASHIRE AND SOUTH CUMBRIA ICB - 00R)" userId="S::emily.fenby-taylor@nhs.net::ed3e82a2-2d60-46b9-81f3-509c70f48d9a" providerId="AD" clId="Web-{6488E698-3699-28C0-791E-9FC627190ABF}" dt="2024-07-18T13:36:48.921" v="11" actId="1076"/>
          <ac:spMkLst>
            <pc:docMk/>
            <pc:sldMk cId="3672026411" sldId="630"/>
            <ac:spMk id="7" creationId="{57B89376-DCF5-0410-5618-0EC5FF1F7B0E}"/>
          </ac:spMkLst>
        </pc:spChg>
        <pc:picChg chg="add mod">
          <ac:chgData name="FENBY-TAYLOR, Emily (NHS LANCASHIRE AND SOUTH CUMBRIA ICB - 00R)" userId="S::emily.fenby-taylor@nhs.net::ed3e82a2-2d60-46b9-81f3-509c70f48d9a" providerId="AD" clId="Web-{6488E698-3699-28C0-791E-9FC627190ABF}" dt="2024-07-18T13:36:32.905" v="9" actId="1076"/>
          <ac:picMkLst>
            <pc:docMk/>
            <pc:sldMk cId="3672026411" sldId="630"/>
            <ac:picMk id="4" creationId="{EB6BD6C6-56F7-ABBA-3223-D77E2E3D0275}"/>
          </ac:picMkLst>
        </pc:picChg>
        <pc:picChg chg="del">
          <ac:chgData name="FENBY-TAYLOR, Emily (NHS LANCASHIRE AND SOUTH CUMBRIA ICB - 00R)" userId="S::emily.fenby-taylor@nhs.net::ed3e82a2-2d60-46b9-81f3-509c70f48d9a" providerId="AD" clId="Web-{6488E698-3699-28C0-791E-9FC627190ABF}" dt="2024-07-18T13:36:14.936" v="3"/>
          <ac:picMkLst>
            <pc:docMk/>
            <pc:sldMk cId="3672026411" sldId="630"/>
            <ac:picMk id="6" creationId="{6B9B49E7-AD19-23F3-4BBF-B0F8EF1C9363}"/>
          </ac:picMkLst>
        </pc:picChg>
      </pc:sldChg>
    </pc:docChg>
  </pc:docChgLst>
  <pc:docChgLst>
    <pc:chgData name="FENBY-TAYLOR, Emily (NHS LANCASHIRE AND SOUTH CUMBRIA ICB - 00R)" userId="S::emily.fenby-taylor@nhs.net::ed3e82a2-2d60-46b9-81f3-509c70f48d9a" providerId="AD" clId="Web-{2EE99409-BBAF-4E0C-6ABE-C0504851D0DA}"/>
    <pc:docChg chg="modSld">
      <pc:chgData name="FENBY-TAYLOR, Emily (NHS LANCASHIRE AND SOUTH CUMBRIA ICB - 00R)" userId="S::emily.fenby-taylor@nhs.net::ed3e82a2-2d60-46b9-81f3-509c70f48d9a" providerId="AD" clId="Web-{2EE99409-BBAF-4E0C-6ABE-C0504851D0DA}" dt="2024-07-15T09:29:05.333" v="5"/>
      <pc:docMkLst>
        <pc:docMk/>
      </pc:docMkLst>
      <pc:sldChg chg="modSp">
        <pc:chgData name="FENBY-TAYLOR, Emily (NHS LANCASHIRE AND SOUTH CUMBRIA ICB - 00R)" userId="S::emily.fenby-taylor@nhs.net::ed3e82a2-2d60-46b9-81f3-509c70f48d9a" providerId="AD" clId="Web-{2EE99409-BBAF-4E0C-6ABE-C0504851D0DA}" dt="2024-07-15T09:28:58.427" v="1"/>
        <pc:sldMkLst>
          <pc:docMk/>
          <pc:sldMk cId="3039552629" sldId="276"/>
        </pc:sldMkLst>
        <pc:picChg chg="mod">
          <ac:chgData name="FENBY-TAYLOR, Emily (NHS LANCASHIRE AND SOUTH CUMBRIA ICB - 00R)" userId="S::emily.fenby-taylor@nhs.net::ed3e82a2-2d60-46b9-81f3-509c70f48d9a" providerId="AD" clId="Web-{2EE99409-BBAF-4E0C-6ABE-C0504851D0DA}" dt="2024-07-15T09:28:58.427" v="1"/>
          <ac:picMkLst>
            <pc:docMk/>
            <pc:sldMk cId="3039552629" sldId="276"/>
            <ac:picMk id="4" creationId="{EF610DC1-9122-C08A-38D8-66F18FD241F3}"/>
          </ac:picMkLst>
        </pc:picChg>
        <pc:picChg chg="mod">
          <ac:chgData name="FENBY-TAYLOR, Emily (NHS LANCASHIRE AND SOUTH CUMBRIA ICB - 00R)" userId="S::emily.fenby-taylor@nhs.net::ed3e82a2-2d60-46b9-81f3-509c70f48d9a" providerId="AD" clId="Web-{2EE99409-BBAF-4E0C-6ABE-C0504851D0DA}" dt="2024-07-15T09:28:56.755" v="0"/>
          <ac:picMkLst>
            <pc:docMk/>
            <pc:sldMk cId="3039552629" sldId="276"/>
            <ac:picMk id="5" creationId="{188BA2E4-CAF9-0208-9BDC-E10DB1E98607}"/>
          </ac:picMkLst>
        </pc:picChg>
      </pc:sldChg>
      <pc:sldChg chg="modSp">
        <pc:chgData name="FENBY-TAYLOR, Emily (NHS LANCASHIRE AND SOUTH CUMBRIA ICB - 00R)" userId="S::emily.fenby-taylor@nhs.net::ed3e82a2-2d60-46b9-81f3-509c70f48d9a" providerId="AD" clId="Web-{2EE99409-BBAF-4E0C-6ABE-C0504851D0DA}" dt="2024-07-15T09:29:02.786" v="3"/>
        <pc:sldMkLst>
          <pc:docMk/>
          <pc:sldMk cId="2235045008" sldId="277"/>
        </pc:sldMkLst>
        <pc:picChg chg="mod">
          <ac:chgData name="FENBY-TAYLOR, Emily (NHS LANCASHIRE AND SOUTH CUMBRIA ICB - 00R)" userId="S::emily.fenby-taylor@nhs.net::ed3e82a2-2d60-46b9-81f3-509c70f48d9a" providerId="AD" clId="Web-{2EE99409-BBAF-4E0C-6ABE-C0504851D0DA}" dt="2024-07-15T09:29:02.755" v="2"/>
          <ac:picMkLst>
            <pc:docMk/>
            <pc:sldMk cId="2235045008" sldId="277"/>
            <ac:picMk id="4" creationId="{E3D12C48-DE4C-0F4A-2BCF-09CCE174C85C}"/>
          </ac:picMkLst>
        </pc:picChg>
        <pc:picChg chg="mod">
          <ac:chgData name="FENBY-TAYLOR, Emily (NHS LANCASHIRE AND SOUTH CUMBRIA ICB - 00R)" userId="S::emily.fenby-taylor@nhs.net::ed3e82a2-2d60-46b9-81f3-509c70f48d9a" providerId="AD" clId="Web-{2EE99409-BBAF-4E0C-6ABE-C0504851D0DA}" dt="2024-07-15T09:29:02.786" v="3"/>
          <ac:picMkLst>
            <pc:docMk/>
            <pc:sldMk cId="2235045008" sldId="277"/>
            <ac:picMk id="5" creationId="{3DEE5511-4D8C-AC0F-8CC1-3C6147D2B8C7}"/>
          </ac:picMkLst>
        </pc:picChg>
      </pc:sldChg>
      <pc:sldChg chg="modSp">
        <pc:chgData name="FENBY-TAYLOR, Emily (NHS LANCASHIRE AND SOUTH CUMBRIA ICB - 00R)" userId="S::emily.fenby-taylor@nhs.net::ed3e82a2-2d60-46b9-81f3-509c70f48d9a" providerId="AD" clId="Web-{2EE99409-BBAF-4E0C-6ABE-C0504851D0DA}" dt="2024-07-15T09:29:05.333" v="5"/>
        <pc:sldMkLst>
          <pc:docMk/>
          <pc:sldMk cId="759917780" sldId="278"/>
        </pc:sldMkLst>
        <pc:picChg chg="mod">
          <ac:chgData name="FENBY-TAYLOR, Emily (NHS LANCASHIRE AND SOUTH CUMBRIA ICB - 00R)" userId="S::emily.fenby-taylor@nhs.net::ed3e82a2-2d60-46b9-81f3-509c70f48d9a" providerId="AD" clId="Web-{2EE99409-BBAF-4E0C-6ABE-C0504851D0DA}" dt="2024-07-15T09:29:05.286" v="4"/>
          <ac:picMkLst>
            <pc:docMk/>
            <pc:sldMk cId="759917780" sldId="278"/>
            <ac:picMk id="4" creationId="{59638057-978E-9D74-1B64-E7C709512C31}"/>
          </ac:picMkLst>
        </pc:picChg>
        <pc:picChg chg="mod">
          <ac:chgData name="FENBY-TAYLOR, Emily (NHS LANCASHIRE AND SOUTH CUMBRIA ICB - 00R)" userId="S::emily.fenby-taylor@nhs.net::ed3e82a2-2d60-46b9-81f3-509c70f48d9a" providerId="AD" clId="Web-{2EE99409-BBAF-4E0C-6ABE-C0504851D0DA}" dt="2024-07-15T09:29:05.333" v="5"/>
          <ac:picMkLst>
            <pc:docMk/>
            <pc:sldMk cId="759917780" sldId="278"/>
            <ac:picMk id="5" creationId="{3A99B831-A912-A8BC-CD07-E8043CB5FDF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N4860\Downloads\P%20Recovery%25_data.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nhs-my.sharepoint.com/personal/emily_fenby-taylor_nhs_net/Documents/Documents/Pop%20Health/Planning%20and%20Reporting/Annual%20report%20metric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 per 100,000</a:t>
            </a:r>
            <a:r>
              <a:rPr lang="en-US" baseline="0"/>
              <a:t> people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Rate</c:v>
                </c:pt>
              </c:strCache>
            </c:strRef>
          </c:tx>
          <c:spPr>
            <a:solidFill>
              <a:schemeClr val="accent1">
                <a:lumMod val="75000"/>
              </a:schemeClr>
            </a:solidFill>
            <a:ln>
              <a:noFill/>
            </a:ln>
            <a:effectLst/>
          </c:spPr>
          <c:invertIfNegative val="0"/>
          <c:cat>
            <c:strRef>
              <c:f>Sheet1!$A$2:$A$6</c:f>
              <c:strCache>
                <c:ptCount val="5"/>
                <c:pt idx="0">
                  <c:v>Asian or Asian British</c:v>
                </c:pt>
                <c:pt idx="1">
                  <c:v>Black or Black British</c:v>
                </c:pt>
                <c:pt idx="2">
                  <c:v>Mixed</c:v>
                </c:pt>
                <c:pt idx="3">
                  <c:v>Other Ethnic Groups</c:v>
                </c:pt>
                <c:pt idx="4">
                  <c:v>White</c:v>
                </c:pt>
              </c:strCache>
            </c:strRef>
          </c:cat>
          <c:val>
            <c:numRef>
              <c:f>Sheet1!$B$2:$B$6</c:f>
              <c:numCache>
                <c:formatCode>General</c:formatCode>
                <c:ptCount val="5"/>
                <c:pt idx="0">
                  <c:v>62.2</c:v>
                </c:pt>
                <c:pt idx="1">
                  <c:v>188</c:v>
                </c:pt>
                <c:pt idx="2">
                  <c:v>56.6</c:v>
                </c:pt>
                <c:pt idx="3">
                  <c:v>120.4</c:v>
                </c:pt>
                <c:pt idx="4">
                  <c:v>81.599999999999994</c:v>
                </c:pt>
              </c:numCache>
            </c:numRef>
          </c:val>
          <c:extLst>
            <c:ext xmlns:c16="http://schemas.microsoft.com/office/drawing/2014/chart" uri="{C3380CC4-5D6E-409C-BE32-E72D297353CC}">
              <c16:uniqueId val="{00000000-29B5-43E8-AA26-AA9C3C097211}"/>
            </c:ext>
          </c:extLst>
        </c:ser>
        <c:dLbls>
          <c:showLegendKey val="0"/>
          <c:showVal val="0"/>
          <c:showCatName val="0"/>
          <c:showSerName val="0"/>
          <c:showPercent val="0"/>
          <c:showBubbleSize val="0"/>
        </c:dLbls>
        <c:gapWidth val="50"/>
        <c:overlap val="-27"/>
        <c:axId val="527501400"/>
        <c:axId val="786847296"/>
      </c:barChart>
      <c:catAx>
        <c:axId val="52750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847296"/>
        <c:crosses val="autoZero"/>
        <c:auto val="1"/>
        <c:lblAlgn val="ctr"/>
        <c:lblOffset val="100"/>
        <c:noMultiLvlLbl val="0"/>
      </c:catAx>
      <c:valAx>
        <c:axId val="786847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01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7101343434518"/>
          <c:y val="3.6938776299023257E-2"/>
          <c:w val="0.69030298206070095"/>
          <c:h val="0.59880861221210047"/>
        </c:manualLayout>
      </c:layout>
      <c:barChart>
        <c:barDir val="col"/>
        <c:grouping val="clustered"/>
        <c:varyColors val="0"/>
        <c:ser>
          <c:idx val="1"/>
          <c:order val="0"/>
          <c:tx>
            <c:strRef>
              <c:f>Sheet2!$C$1</c:f>
              <c:strCache>
                <c:ptCount val="1"/>
                <c:pt idx="0">
                  <c:v>BAME</c:v>
                </c:pt>
              </c:strCache>
            </c:strRef>
          </c:tx>
          <c:spPr>
            <a:solidFill>
              <a:schemeClr val="accent6">
                <a:lumMod val="40000"/>
                <a:lumOff val="60000"/>
              </a:schemeClr>
            </a:solidFill>
            <a:ln>
              <a:noFill/>
            </a:ln>
            <a:effectLst/>
          </c:spPr>
          <c:invertIfNegative val="0"/>
          <c:cat>
            <c:strRef>
              <c:f>Sheet2!$A$2:$A$7</c:f>
              <c:strCache>
                <c:ptCount val="6"/>
                <c:pt idx="0">
                  <c:v>Aug</c:v>
                </c:pt>
                <c:pt idx="1">
                  <c:v>Sep</c:v>
                </c:pt>
                <c:pt idx="2">
                  <c:v>Oct</c:v>
                </c:pt>
                <c:pt idx="3">
                  <c:v>Nov</c:v>
                </c:pt>
                <c:pt idx="4">
                  <c:v>Dec</c:v>
                </c:pt>
                <c:pt idx="5">
                  <c:v>Jan</c:v>
                </c:pt>
              </c:strCache>
            </c:strRef>
          </c:cat>
          <c:val>
            <c:numRef>
              <c:f>Sheet2!$C$2:$C$7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19D3-4DB4-A89F-91D300E57A28}"/>
            </c:ext>
          </c:extLst>
        </c:ser>
        <c:dLbls>
          <c:showLegendKey val="0"/>
          <c:showVal val="0"/>
          <c:showCatName val="0"/>
          <c:showSerName val="0"/>
          <c:showPercent val="0"/>
          <c:showBubbleSize val="0"/>
        </c:dLbls>
        <c:gapWidth val="35"/>
        <c:axId val="527811944"/>
        <c:axId val="527801144"/>
      </c:barChart>
      <c:catAx>
        <c:axId val="52781194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2023-24</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7801144"/>
        <c:crosses val="autoZero"/>
        <c:auto val="1"/>
        <c:lblAlgn val="ctr"/>
        <c:lblOffset val="100"/>
        <c:noMultiLvlLbl val="0"/>
      </c:catAx>
      <c:valAx>
        <c:axId val="527801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Number of people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781194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 Recovery%_data'!$B$1</c:f>
              <c:strCache>
                <c:ptCount val="1"/>
                <c:pt idx="0">
                  <c:v>Recovery %</c:v>
                </c:pt>
              </c:strCache>
            </c:strRef>
          </c:tx>
          <c:spPr>
            <a:solidFill>
              <a:schemeClr val="accent1"/>
            </a:solidFill>
            <a:ln>
              <a:noFill/>
            </a:ln>
            <a:effectLst/>
          </c:spPr>
          <c:invertIfNegative val="0"/>
          <c:cat>
            <c:numRef>
              <c:f>'P Recovery%_data'!$A$2:$A$12</c:f>
              <c:numCache>
                <c:formatCode>mmm</c:formatCode>
                <c:ptCount val="11"/>
                <c:pt idx="0">
                  <c:v>45323</c:v>
                </c:pt>
                <c:pt idx="1">
                  <c:v>45292</c:v>
                </c:pt>
                <c:pt idx="2">
                  <c:v>45627</c:v>
                </c:pt>
                <c:pt idx="3">
                  <c:v>45597</c:v>
                </c:pt>
                <c:pt idx="4">
                  <c:v>45566</c:v>
                </c:pt>
                <c:pt idx="5">
                  <c:v>45536</c:v>
                </c:pt>
                <c:pt idx="6">
                  <c:v>45505</c:v>
                </c:pt>
                <c:pt idx="7">
                  <c:v>45474</c:v>
                </c:pt>
                <c:pt idx="8">
                  <c:v>45444</c:v>
                </c:pt>
                <c:pt idx="9">
                  <c:v>45413</c:v>
                </c:pt>
                <c:pt idx="10">
                  <c:v>45383</c:v>
                </c:pt>
              </c:numCache>
            </c:numRef>
          </c:cat>
          <c:val>
            <c:numRef>
              <c:f>'P Recovery%_data'!$B$2:$B$12</c:f>
              <c:numCache>
                <c:formatCode>General</c:formatCode>
                <c:ptCount val="11"/>
                <c:pt idx="0">
                  <c:v>52</c:v>
                </c:pt>
                <c:pt idx="1">
                  <c:v>54</c:v>
                </c:pt>
                <c:pt idx="2">
                  <c:v>51</c:v>
                </c:pt>
                <c:pt idx="3">
                  <c:v>53</c:v>
                </c:pt>
                <c:pt idx="4">
                  <c:v>51</c:v>
                </c:pt>
                <c:pt idx="5">
                  <c:v>50</c:v>
                </c:pt>
                <c:pt idx="6">
                  <c:v>50</c:v>
                </c:pt>
                <c:pt idx="7">
                  <c:v>50</c:v>
                </c:pt>
                <c:pt idx="8">
                  <c:v>55</c:v>
                </c:pt>
                <c:pt idx="9">
                  <c:v>51</c:v>
                </c:pt>
                <c:pt idx="10">
                  <c:v>53</c:v>
                </c:pt>
              </c:numCache>
            </c:numRef>
          </c:val>
          <c:extLst>
            <c:ext xmlns:c16="http://schemas.microsoft.com/office/drawing/2014/chart" uri="{C3380CC4-5D6E-409C-BE32-E72D297353CC}">
              <c16:uniqueId val="{00000000-57E8-489C-9627-72195F343EDE}"/>
            </c:ext>
          </c:extLst>
        </c:ser>
        <c:dLbls>
          <c:showLegendKey val="0"/>
          <c:showVal val="0"/>
          <c:showCatName val="0"/>
          <c:showSerName val="0"/>
          <c:showPercent val="0"/>
          <c:showBubbleSize val="0"/>
        </c:dLbls>
        <c:gapWidth val="84"/>
        <c:overlap val="-27"/>
        <c:axId val="523303280"/>
        <c:axId val="523305080"/>
      </c:barChart>
      <c:dateAx>
        <c:axId val="523303280"/>
        <c:scaling>
          <c:orientation val="minMax"/>
        </c:scaling>
        <c:delete val="0"/>
        <c:axPos val="b"/>
        <c:numFmt formatCode="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3305080"/>
        <c:crosses val="autoZero"/>
        <c:auto val="1"/>
        <c:lblOffset val="100"/>
        <c:baseTimeUnit val="months"/>
      </c:dateAx>
      <c:valAx>
        <c:axId val="523305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330328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Sheet3!$A$2:$A$11</c:f>
              <c:strCache>
                <c:ptCount val="10"/>
                <c:pt idx="0">
                  <c:v>01 Most deprived</c:v>
                </c:pt>
                <c:pt idx="1">
                  <c:v>02 More deprived</c:v>
                </c:pt>
                <c:pt idx="2">
                  <c:v>03 More deprived</c:v>
                </c:pt>
                <c:pt idx="3">
                  <c:v>04 More deprived</c:v>
                </c:pt>
                <c:pt idx="4">
                  <c:v>05 More deprived</c:v>
                </c:pt>
                <c:pt idx="5">
                  <c:v>07 Less deprived</c:v>
                </c:pt>
                <c:pt idx="6">
                  <c:v>06 Less deprived</c:v>
                </c:pt>
                <c:pt idx="7">
                  <c:v>08 Less deprived</c:v>
                </c:pt>
                <c:pt idx="8">
                  <c:v>09 Less deprived</c:v>
                </c:pt>
                <c:pt idx="9">
                  <c:v>10 Least deprived</c:v>
                </c:pt>
              </c:strCache>
            </c:strRef>
          </c:cat>
          <c:val>
            <c:numRef>
              <c:f>Sheet3!$B$2:$B$11</c:f>
              <c:numCache>
                <c:formatCode>#,##0</c:formatCode>
                <c:ptCount val="10"/>
                <c:pt idx="0">
                  <c:v>7758</c:v>
                </c:pt>
                <c:pt idx="1">
                  <c:v>7298</c:v>
                </c:pt>
                <c:pt idx="2">
                  <c:v>7182</c:v>
                </c:pt>
                <c:pt idx="3">
                  <c:v>6916</c:v>
                </c:pt>
                <c:pt idx="4">
                  <c:v>6609</c:v>
                </c:pt>
                <c:pt idx="5">
                  <c:v>6358</c:v>
                </c:pt>
                <c:pt idx="6">
                  <c:v>6517</c:v>
                </c:pt>
                <c:pt idx="7">
                  <c:v>6446</c:v>
                </c:pt>
                <c:pt idx="8">
                  <c:v>5390</c:v>
                </c:pt>
                <c:pt idx="9">
                  <c:v>4884</c:v>
                </c:pt>
              </c:numCache>
            </c:numRef>
          </c:val>
          <c:extLst>
            <c:ext xmlns:c16="http://schemas.microsoft.com/office/drawing/2014/chart" uri="{C3380CC4-5D6E-409C-BE32-E72D297353CC}">
              <c16:uniqueId val="{00000000-B4CE-49A3-877E-3EFCA69A1DE2}"/>
            </c:ext>
          </c:extLst>
        </c:ser>
        <c:dLbls>
          <c:showLegendKey val="0"/>
          <c:showVal val="0"/>
          <c:showCatName val="0"/>
          <c:showSerName val="0"/>
          <c:showPercent val="0"/>
          <c:showBubbleSize val="0"/>
        </c:dLbls>
        <c:gapWidth val="97"/>
        <c:axId val="974492624"/>
        <c:axId val="971936800"/>
      </c:barChart>
      <c:catAx>
        <c:axId val="974492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936800"/>
        <c:crosses val="autoZero"/>
        <c:auto val="1"/>
        <c:lblAlgn val="ctr"/>
        <c:lblOffset val="100"/>
        <c:noMultiLvlLbl val="0"/>
      </c:catAx>
      <c:valAx>
        <c:axId val="9719368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4492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Sheet3!$A$15:$A$19</c:f>
              <c:strCache>
                <c:ptCount val="5"/>
                <c:pt idx="0">
                  <c:v>Asian or Asian British</c:v>
                </c:pt>
                <c:pt idx="1">
                  <c:v>Black or Black British</c:v>
                </c:pt>
                <c:pt idx="2">
                  <c:v>Mixed</c:v>
                </c:pt>
                <c:pt idx="3">
                  <c:v>Other Ethnic Groups</c:v>
                </c:pt>
                <c:pt idx="4">
                  <c:v>White</c:v>
                </c:pt>
              </c:strCache>
            </c:strRef>
          </c:cat>
          <c:val>
            <c:numRef>
              <c:f>Sheet3!$B$15:$B$19</c:f>
              <c:numCache>
                <c:formatCode>#,##0</c:formatCode>
                <c:ptCount val="5"/>
                <c:pt idx="0">
                  <c:v>1447</c:v>
                </c:pt>
                <c:pt idx="1">
                  <c:v>2709</c:v>
                </c:pt>
                <c:pt idx="2">
                  <c:v>2894</c:v>
                </c:pt>
                <c:pt idx="3">
                  <c:v>2284</c:v>
                </c:pt>
                <c:pt idx="4">
                  <c:v>4399</c:v>
                </c:pt>
              </c:numCache>
            </c:numRef>
          </c:val>
          <c:extLst>
            <c:ext xmlns:c16="http://schemas.microsoft.com/office/drawing/2014/chart" uri="{C3380CC4-5D6E-409C-BE32-E72D297353CC}">
              <c16:uniqueId val="{00000000-AD64-4BE8-A236-453E4B732EE9}"/>
            </c:ext>
          </c:extLst>
        </c:ser>
        <c:dLbls>
          <c:showLegendKey val="0"/>
          <c:showVal val="0"/>
          <c:showCatName val="0"/>
          <c:showSerName val="0"/>
          <c:showPercent val="0"/>
          <c:showBubbleSize val="0"/>
        </c:dLbls>
        <c:gapWidth val="129"/>
        <c:overlap val="-27"/>
        <c:axId val="787784136"/>
        <c:axId val="787784496"/>
      </c:barChart>
      <c:catAx>
        <c:axId val="78778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7784496"/>
        <c:crosses val="autoZero"/>
        <c:auto val="1"/>
        <c:lblAlgn val="ctr"/>
        <c:lblOffset val="100"/>
        <c:noMultiLvlLbl val="0"/>
      </c:catAx>
      <c:valAx>
        <c:axId val="787784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7784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'LD inpatients'!$B$6</c:f>
              <c:strCache>
                <c:ptCount val="1"/>
                <c:pt idx="0">
                  <c:v>Adult inpatients</c:v>
                </c:pt>
              </c:strCache>
            </c:strRef>
          </c:tx>
          <c:spPr>
            <a:solidFill>
              <a:srgbClr val="B9DCE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'LD inpatients'!$A$7:$A$19</c:f>
              <c:strCache>
                <c:ptCount val="13"/>
                <c:pt idx="0">
                  <c:v>Mar</c:v>
                </c:pt>
                <c:pt idx="1">
                  <c:v>Apr</c:v>
                </c:pt>
                <c:pt idx="2">
                  <c:v>May</c:v>
                </c:pt>
                <c:pt idx="3">
                  <c:v>June</c:v>
                </c:pt>
                <c:pt idx="4">
                  <c:v>July</c:v>
                </c:pt>
                <c:pt idx="5">
                  <c:v>Aug</c:v>
                </c:pt>
                <c:pt idx="6">
                  <c:v>Sept</c:v>
                </c:pt>
                <c:pt idx="7">
                  <c:v>Oct</c:v>
                </c:pt>
                <c:pt idx="8">
                  <c:v>Nov</c:v>
                </c:pt>
                <c:pt idx="9">
                  <c:v>Dec</c:v>
                </c:pt>
                <c:pt idx="10">
                  <c:v>Jan</c:v>
                </c:pt>
                <c:pt idx="11">
                  <c:v>Feb</c:v>
                </c:pt>
                <c:pt idx="12">
                  <c:v>Mar</c:v>
                </c:pt>
              </c:strCache>
            </c:strRef>
          </c:cat>
          <c:val>
            <c:numRef>
              <c:f>'LD inpatients'!$B$7:$B$19</c:f>
              <c:numCache>
                <c:formatCode>[$-10409]#,##0;\(#,##0\)</c:formatCode>
                <c:ptCount val="13"/>
                <c:pt idx="0">
                  <c:v>110</c:v>
                </c:pt>
                <c:pt idx="1">
                  <c:v>110</c:v>
                </c:pt>
                <c:pt idx="2">
                  <c:v>100</c:v>
                </c:pt>
                <c:pt idx="3">
                  <c:v>100</c:v>
                </c:pt>
                <c:pt idx="4">
                  <c:v>95</c:v>
                </c:pt>
                <c:pt idx="5">
                  <c:v>90</c:v>
                </c:pt>
                <c:pt idx="6">
                  <c:v>90</c:v>
                </c:pt>
                <c:pt idx="7">
                  <c:v>85</c:v>
                </c:pt>
                <c:pt idx="8">
                  <c:v>80</c:v>
                </c:pt>
                <c:pt idx="9">
                  <c:v>80</c:v>
                </c:pt>
                <c:pt idx="10">
                  <c:v>80</c:v>
                </c:pt>
                <c:pt idx="11">
                  <c:v>75</c:v>
                </c:pt>
                <c:pt idx="12">
                  <c:v>79</c:v>
                </c:pt>
              </c:numCache>
            </c:numRef>
          </c:val>
          <c:extLst>
            <c:ext xmlns:c16="http://schemas.microsoft.com/office/drawing/2014/chart" uri="{C3380CC4-5D6E-409C-BE32-E72D297353CC}">
              <c16:uniqueId val="{00000000-DA95-43A6-B934-314FBDE52C44}"/>
            </c:ext>
          </c:extLst>
        </c:ser>
        <c:dLbls>
          <c:dLblPos val="outEnd"/>
          <c:showLegendKey val="0"/>
          <c:showVal val="1"/>
          <c:showCatName val="0"/>
          <c:showSerName val="0"/>
          <c:showPercent val="0"/>
          <c:showBubbleSize val="0"/>
        </c:dLbls>
        <c:gapWidth val="34"/>
        <c:overlap val="-27"/>
        <c:axId val="676318848"/>
        <c:axId val="676319568"/>
      </c:barChart>
      <c:catAx>
        <c:axId val="67631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6319568"/>
        <c:crosses val="autoZero"/>
        <c:auto val="1"/>
        <c:lblAlgn val="ctr"/>
        <c:lblOffset val="100"/>
        <c:noMultiLvlLbl val="0"/>
      </c:catAx>
      <c:valAx>
        <c:axId val="676319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Number of inpatients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10409]#,##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6318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03C57-FB96-4FEB-BDC1-6E0FD1A4EC7F}" type="datetimeFigureOut">
              <a:rPr lang="en-GB" smtClean="0"/>
              <a:t>13/08/2024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DA8A4-91FB-42D2-AEFB-5D5FB1847D44}" type="slidenum">
              <a:rPr lang="en-GB" smtClean="0"/>
              <a:t>‹#›</a:t>
            </a:fld>
            <a:endParaRPr lang="en-GB"/>
          </a:p>
        </p:txBody>
      </p:sp>
    </p:spTree>
    <p:extLst>
      <p:ext uri="{BB962C8B-B14F-4D97-AF65-F5344CB8AC3E}">
        <p14:creationId xmlns:p14="http://schemas.microsoft.com/office/powerpoint/2010/main" val="15647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31FF3D-C57E-48FF-9FA6-36005D5CDC4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689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ea typeface="Calibri"/>
                <a:cs typeface="Calibri"/>
              </a:rPr>
              <a:t>Very high level, doesn't show inequalities at ICB level but looking at provider level broken down by deprivation and ethnicity more obvious.</a:t>
            </a:r>
          </a:p>
          <a:p>
            <a:pPr marL="171450" indent="-171450">
              <a:buFont typeface="Calibri"/>
              <a:buChar char="-"/>
            </a:pPr>
            <a:r>
              <a:rPr lang="en-US">
                <a:ea typeface="Calibri"/>
                <a:cs typeface="Calibri"/>
              </a:rPr>
              <a:t>Closed vs open pathways</a:t>
            </a:r>
          </a:p>
          <a:p>
            <a:pPr marL="171450" indent="-171450">
              <a:buFont typeface="Calibri"/>
              <a:buChar char="-"/>
            </a:pPr>
            <a:endParaRPr lang="en-US">
              <a:ea typeface="Calibri"/>
              <a:cs typeface="Calibri"/>
            </a:endParaRPr>
          </a:p>
          <a:p>
            <a:pPr marL="171450" indent="-171450">
              <a:buFont typeface="Calibri"/>
              <a:buChar char="-"/>
            </a:pPr>
            <a:endParaRPr lang="en-US">
              <a:ea typeface="Calibri"/>
              <a:cs typeface="Calibri"/>
            </a:endParaRPr>
          </a:p>
          <a:p>
            <a:pPr marL="285750" indent="-285750">
              <a:buFont typeface="Arial" panose="020B0604020202020204" pitchFamily="34" charset="0"/>
              <a:buChar char="•"/>
            </a:pPr>
            <a:r>
              <a:rPr lang="en-GB">
                <a:solidFill>
                  <a:schemeClr val="tx1">
                    <a:lumMod val="75000"/>
                    <a:lumOff val="25000"/>
                  </a:schemeClr>
                </a:solidFill>
              </a:rPr>
              <a:t>Detailed Waiting List analysis reviews / deep-dives have taken place to develop data that enables the system to explore inequalities in access at a system, trust and speciality level, including: </a:t>
            </a:r>
          </a:p>
          <a:p>
            <a:pPr marL="742950" lvl="1" indent="-285750">
              <a:buFont typeface="Arial" panose="020B0604020202020204" pitchFamily="34" charset="0"/>
              <a:buChar char="•"/>
            </a:pPr>
            <a:r>
              <a:rPr lang="en-US" b="0" i="0">
                <a:solidFill>
                  <a:schemeClr val="tx1">
                    <a:lumMod val="75000"/>
                    <a:lumOff val="25000"/>
                  </a:schemeClr>
                </a:solidFill>
                <a:effectLst/>
                <a:latin typeface="Calibri" panose="020F0502020204030204" pitchFamily="34" charset="0"/>
              </a:rPr>
              <a:t>Pre- and post-COVID analysis to identify any population groups (</a:t>
            </a:r>
            <a:r>
              <a:rPr lang="en-US" b="0" i="1">
                <a:solidFill>
                  <a:schemeClr val="tx1">
                    <a:lumMod val="75000"/>
                    <a:lumOff val="25000"/>
                  </a:schemeClr>
                </a:solidFill>
                <a:effectLst/>
                <a:latin typeface="Calibri" panose="020F0502020204030204" pitchFamily="34" charset="0"/>
              </a:rPr>
              <a:t>age, ethnicity, gender and deprivation indices</a:t>
            </a:r>
            <a:r>
              <a:rPr lang="en-US" b="0" i="0">
                <a:solidFill>
                  <a:schemeClr val="tx1">
                    <a:lumMod val="75000"/>
                    <a:lumOff val="25000"/>
                  </a:schemeClr>
                </a:solidFill>
                <a:effectLst/>
                <a:latin typeface="Calibri" panose="020F0502020204030204" pitchFamily="34" charset="0"/>
              </a:rPr>
              <a:t>) that have been disproportionately affected by COVID in terms of waiting times for treatment. </a:t>
            </a:r>
          </a:p>
          <a:p>
            <a:pPr marL="742950" lvl="1" indent="-285750">
              <a:buFont typeface="Arial" panose="020B0604020202020204" pitchFamily="34" charset="0"/>
              <a:buChar char="•"/>
            </a:pPr>
            <a:r>
              <a:rPr lang="en-US" b="0" i="0">
                <a:solidFill>
                  <a:schemeClr val="tx1">
                    <a:lumMod val="75000"/>
                    <a:lumOff val="25000"/>
                  </a:schemeClr>
                </a:solidFill>
                <a:effectLst/>
                <a:latin typeface="Calibri" panose="020F0502020204030204" pitchFamily="34" charset="0"/>
              </a:rPr>
              <a:t>Understand any inequalities in access happening now, using up-to-date data on open and closed </a:t>
            </a:r>
            <a:r>
              <a:rPr lang="en-US">
                <a:solidFill>
                  <a:schemeClr val="tx1">
                    <a:lumMod val="75000"/>
                    <a:lumOff val="25000"/>
                  </a:schemeClr>
                </a:solidFill>
                <a:latin typeface="Calibri" panose="020F0502020204030204" pitchFamily="34" charset="0"/>
              </a:rPr>
              <a:t>RTT </a:t>
            </a:r>
            <a:r>
              <a:rPr lang="en-US" b="0" i="0">
                <a:solidFill>
                  <a:schemeClr val="tx1">
                    <a:lumMod val="75000"/>
                    <a:lumOff val="25000"/>
                  </a:schemeClr>
                </a:solidFill>
                <a:effectLst/>
                <a:latin typeface="Calibri" panose="020F0502020204030204" pitchFamily="34" charset="0"/>
              </a:rPr>
              <a:t>pathways.  </a:t>
            </a:r>
          </a:p>
          <a:p>
            <a:pPr marL="742950" lvl="1" indent="-285750">
              <a:buFont typeface="Arial" panose="020B0604020202020204" pitchFamily="34" charset="0"/>
              <a:buChar char="•"/>
            </a:pPr>
            <a:endParaRPr lang="en-US">
              <a:solidFill>
                <a:schemeClr val="tx1">
                  <a:lumMod val="75000"/>
                  <a:lumOff val="25000"/>
                </a:schemeClr>
              </a:solidFill>
              <a:latin typeface="Calibri" panose="020F0502020204030204" pitchFamily="34" charset="0"/>
            </a:endParaRPr>
          </a:p>
          <a:p>
            <a:pPr marL="457200" lvl="1" indent="-457200"/>
            <a:r>
              <a:rPr lang="en-GB" sz="2700">
                <a:solidFill>
                  <a:schemeClr val="tx1">
                    <a:lumMod val="75000"/>
                    <a:lumOff val="25000"/>
                  </a:schemeClr>
                </a:solidFill>
              </a:rPr>
              <a:t>Several approaches to the analysis have revealed no single ‘theme’ or shared challenge across LSC</a:t>
            </a:r>
            <a:endParaRPr lang="en-US" sz="2700">
              <a:solidFill>
                <a:schemeClr val="tx1">
                  <a:lumMod val="75000"/>
                  <a:lumOff val="25000"/>
                </a:schemeClr>
              </a:solidFill>
            </a:endParaRPr>
          </a:p>
          <a:p>
            <a:pPr marL="171450" indent="-171450">
              <a:buFont typeface="Calibri"/>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528DA8A4-91FB-42D2-AEFB-5D5FB1847D44}" type="slidenum">
              <a:rPr lang="en-GB" smtClean="0"/>
              <a:t>4</a:t>
            </a:fld>
            <a:endParaRPr lang="en-GB"/>
          </a:p>
        </p:txBody>
      </p:sp>
    </p:spTree>
    <p:extLst>
      <p:ext uri="{BB962C8B-B14F-4D97-AF65-F5344CB8AC3E}">
        <p14:creationId xmlns:p14="http://schemas.microsoft.com/office/powerpoint/2010/main" val="2996928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ea typeface="Calibri"/>
                <a:cs typeface="Calibri"/>
              </a:rPr>
              <a:t>Very high level, doesn't show inequalities at ICB level but looking at provider level broken down by deprivation and ethnicity more obvious.</a:t>
            </a:r>
          </a:p>
          <a:p>
            <a:pPr marL="171450" indent="-171450">
              <a:buFont typeface="Calibri"/>
              <a:buChar char="-"/>
            </a:pPr>
            <a:r>
              <a:rPr lang="en-US">
                <a:ea typeface="Calibri"/>
                <a:cs typeface="Calibri"/>
              </a:rPr>
              <a:t>Closed vs open pathways</a:t>
            </a:r>
          </a:p>
          <a:p>
            <a:pPr marL="171450" indent="-171450">
              <a:buFont typeface="Calibri"/>
              <a:buChar char="-"/>
            </a:pPr>
            <a:endParaRPr lang="en-US">
              <a:ea typeface="Calibri"/>
              <a:cs typeface="Calibri"/>
            </a:endParaRPr>
          </a:p>
          <a:p>
            <a:pPr marL="171450" indent="-171450">
              <a:buFont typeface="Calibri"/>
              <a:buChar char="-"/>
            </a:pPr>
            <a:endParaRPr lang="en-US">
              <a:ea typeface="Calibri"/>
              <a:cs typeface="Calibri"/>
            </a:endParaRPr>
          </a:p>
          <a:p>
            <a:pPr marL="285750" indent="-285750">
              <a:buFont typeface="Arial" panose="020B0604020202020204" pitchFamily="34" charset="0"/>
              <a:buChar char="•"/>
            </a:pPr>
            <a:r>
              <a:rPr lang="en-GB">
                <a:solidFill>
                  <a:schemeClr val="tx1">
                    <a:lumMod val="75000"/>
                    <a:lumOff val="25000"/>
                  </a:schemeClr>
                </a:solidFill>
              </a:rPr>
              <a:t>Detailed Waiting List analysis reviews / deep-dives have taken place to develop data that enables the system to explore inequalities in access at a system, trust and speciality level, including: </a:t>
            </a:r>
          </a:p>
          <a:p>
            <a:pPr marL="742950" lvl="1" indent="-285750">
              <a:buFont typeface="Arial" panose="020B0604020202020204" pitchFamily="34" charset="0"/>
              <a:buChar char="•"/>
            </a:pPr>
            <a:r>
              <a:rPr lang="en-US" b="0" i="0">
                <a:solidFill>
                  <a:schemeClr val="tx1">
                    <a:lumMod val="75000"/>
                    <a:lumOff val="25000"/>
                  </a:schemeClr>
                </a:solidFill>
                <a:effectLst/>
                <a:latin typeface="Calibri" panose="020F0502020204030204" pitchFamily="34" charset="0"/>
              </a:rPr>
              <a:t>Pre- and post-COVID analysis to identify any population groups (</a:t>
            </a:r>
            <a:r>
              <a:rPr lang="en-US" b="0" i="1">
                <a:solidFill>
                  <a:schemeClr val="tx1">
                    <a:lumMod val="75000"/>
                    <a:lumOff val="25000"/>
                  </a:schemeClr>
                </a:solidFill>
                <a:effectLst/>
                <a:latin typeface="Calibri" panose="020F0502020204030204" pitchFamily="34" charset="0"/>
              </a:rPr>
              <a:t>age, ethnicity, gender and deprivation indices</a:t>
            </a:r>
            <a:r>
              <a:rPr lang="en-US" b="0" i="0">
                <a:solidFill>
                  <a:schemeClr val="tx1">
                    <a:lumMod val="75000"/>
                    <a:lumOff val="25000"/>
                  </a:schemeClr>
                </a:solidFill>
                <a:effectLst/>
                <a:latin typeface="Calibri" panose="020F0502020204030204" pitchFamily="34" charset="0"/>
              </a:rPr>
              <a:t>) that have been disproportionately affected by COVID in terms of waiting times for treatment. </a:t>
            </a:r>
          </a:p>
          <a:p>
            <a:pPr marL="742950" lvl="1" indent="-285750">
              <a:buFont typeface="Arial" panose="020B0604020202020204" pitchFamily="34" charset="0"/>
              <a:buChar char="•"/>
            </a:pPr>
            <a:r>
              <a:rPr lang="en-US" b="0" i="0">
                <a:solidFill>
                  <a:schemeClr val="tx1">
                    <a:lumMod val="75000"/>
                    <a:lumOff val="25000"/>
                  </a:schemeClr>
                </a:solidFill>
                <a:effectLst/>
                <a:latin typeface="Calibri" panose="020F0502020204030204" pitchFamily="34" charset="0"/>
              </a:rPr>
              <a:t>Understand any inequalities in access happening now, using up-to-date data on open and closed </a:t>
            </a:r>
            <a:r>
              <a:rPr lang="en-US">
                <a:solidFill>
                  <a:schemeClr val="tx1">
                    <a:lumMod val="75000"/>
                    <a:lumOff val="25000"/>
                  </a:schemeClr>
                </a:solidFill>
                <a:latin typeface="Calibri" panose="020F0502020204030204" pitchFamily="34" charset="0"/>
              </a:rPr>
              <a:t>RTT </a:t>
            </a:r>
            <a:r>
              <a:rPr lang="en-US" b="0" i="0">
                <a:solidFill>
                  <a:schemeClr val="tx1">
                    <a:lumMod val="75000"/>
                    <a:lumOff val="25000"/>
                  </a:schemeClr>
                </a:solidFill>
                <a:effectLst/>
                <a:latin typeface="Calibri" panose="020F0502020204030204" pitchFamily="34" charset="0"/>
              </a:rPr>
              <a:t>pathways.  </a:t>
            </a:r>
          </a:p>
          <a:p>
            <a:pPr marL="742950" lvl="1" indent="-285750">
              <a:buFont typeface="Arial" panose="020B0604020202020204" pitchFamily="34" charset="0"/>
              <a:buChar char="•"/>
            </a:pPr>
            <a:endParaRPr lang="en-US">
              <a:solidFill>
                <a:schemeClr val="tx1">
                  <a:lumMod val="75000"/>
                  <a:lumOff val="25000"/>
                </a:schemeClr>
              </a:solidFill>
              <a:latin typeface="Calibri" panose="020F0502020204030204" pitchFamily="34" charset="0"/>
            </a:endParaRPr>
          </a:p>
          <a:p>
            <a:pPr marL="457200" lvl="1" indent="-457200"/>
            <a:r>
              <a:rPr lang="en-GB" sz="2700">
                <a:solidFill>
                  <a:schemeClr val="tx1">
                    <a:lumMod val="75000"/>
                    <a:lumOff val="25000"/>
                  </a:schemeClr>
                </a:solidFill>
              </a:rPr>
              <a:t>Several approaches to the analysis have revealed no single ‘theme’ or shared challenge across LSC</a:t>
            </a:r>
            <a:endParaRPr lang="en-US" sz="2700">
              <a:solidFill>
                <a:schemeClr val="tx1">
                  <a:lumMod val="75000"/>
                  <a:lumOff val="25000"/>
                </a:schemeClr>
              </a:solidFill>
            </a:endParaRPr>
          </a:p>
          <a:p>
            <a:pPr marL="171450" indent="-171450">
              <a:buFont typeface="Calibri"/>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528DA8A4-91FB-42D2-AEFB-5D5FB1847D44}" type="slidenum">
              <a:rPr lang="en-GB" smtClean="0"/>
              <a:t>5</a:t>
            </a:fld>
            <a:endParaRPr lang="en-GB"/>
          </a:p>
        </p:txBody>
      </p:sp>
    </p:spTree>
    <p:extLst>
      <p:ext uri="{BB962C8B-B14F-4D97-AF65-F5344CB8AC3E}">
        <p14:creationId xmlns:p14="http://schemas.microsoft.com/office/powerpoint/2010/main" val="192052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8DA8A4-91FB-42D2-AEFB-5D5FB1847D44}" type="slidenum">
              <a:rPr lang="en-GB" smtClean="0"/>
              <a:t>14</a:t>
            </a:fld>
            <a:endParaRPr lang="en-GB"/>
          </a:p>
        </p:txBody>
      </p:sp>
    </p:spTree>
    <p:extLst>
      <p:ext uri="{BB962C8B-B14F-4D97-AF65-F5344CB8AC3E}">
        <p14:creationId xmlns:p14="http://schemas.microsoft.com/office/powerpoint/2010/main" val="2577099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A058-BF5A-5B6D-694F-1F5997414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FF3911-607C-7CCB-BBCC-32A4108C3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57A49D-279B-6DE1-CB0D-0BD6F5734931}"/>
              </a:ext>
            </a:extLst>
          </p:cNvPr>
          <p:cNvSpPr>
            <a:spLocks noGrp="1"/>
          </p:cNvSpPr>
          <p:nvPr>
            <p:ph type="dt" sz="half" idx="10"/>
          </p:nvPr>
        </p:nvSpPr>
        <p:spPr/>
        <p:txBody>
          <a:bodyPr/>
          <a:lstStyle/>
          <a:p>
            <a:fld id="{67CB8470-F8B8-4350-8B2C-712D85D59808}" type="datetimeFigureOut">
              <a:rPr lang="en-GB" smtClean="0"/>
              <a:t>13/08/2024</a:t>
            </a:fld>
            <a:endParaRPr lang="en-GB"/>
          </a:p>
        </p:txBody>
      </p:sp>
      <p:sp>
        <p:nvSpPr>
          <p:cNvPr id="5" name="Footer Placeholder 4">
            <a:extLst>
              <a:ext uri="{FF2B5EF4-FFF2-40B4-BE49-F238E27FC236}">
                <a16:creationId xmlns:a16="http://schemas.microsoft.com/office/drawing/2014/main" id="{5F672557-0CF1-A817-2B3D-E2E99A5AF1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F8C765-9644-74D8-FF87-BB00AE3307BA}"/>
              </a:ext>
            </a:extLst>
          </p:cNvPr>
          <p:cNvSpPr>
            <a:spLocks noGrp="1"/>
          </p:cNvSpPr>
          <p:nvPr>
            <p:ph type="sldNum" sz="quarter" idx="12"/>
          </p:nvPr>
        </p:nvSpPr>
        <p:spPr/>
        <p:txBody>
          <a:bodyPr/>
          <a:lstStyle/>
          <a:p>
            <a:fld id="{60A542B9-5560-4ADE-AFB0-4CF40025709E}" type="slidenum">
              <a:rPr lang="en-GB" smtClean="0"/>
              <a:t>‹#›</a:t>
            </a:fld>
            <a:endParaRPr lang="en-GB"/>
          </a:p>
        </p:txBody>
      </p:sp>
    </p:spTree>
    <p:extLst>
      <p:ext uri="{BB962C8B-B14F-4D97-AF65-F5344CB8AC3E}">
        <p14:creationId xmlns:p14="http://schemas.microsoft.com/office/powerpoint/2010/main" val="702783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61433-8AE6-209B-02F7-BDBFE6F92C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29FBB6-E7ED-2D4F-663F-2A34CD23B3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55C882-5F00-19CF-1187-B0659D96C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BB74C-FEE8-9AC2-B483-FCF5521D9749}"/>
              </a:ext>
            </a:extLst>
          </p:cNvPr>
          <p:cNvSpPr>
            <a:spLocks noGrp="1"/>
          </p:cNvSpPr>
          <p:nvPr>
            <p:ph type="dt" sz="half" idx="10"/>
          </p:nvPr>
        </p:nvSpPr>
        <p:spPr/>
        <p:txBody>
          <a:bodyPr/>
          <a:lstStyle/>
          <a:p>
            <a:fld id="{67CB8470-F8B8-4350-8B2C-712D85D59808}" type="datetimeFigureOut">
              <a:rPr lang="en-GB" smtClean="0"/>
              <a:t>13/08/2024</a:t>
            </a:fld>
            <a:endParaRPr lang="en-GB"/>
          </a:p>
        </p:txBody>
      </p:sp>
      <p:sp>
        <p:nvSpPr>
          <p:cNvPr id="6" name="Footer Placeholder 5">
            <a:extLst>
              <a:ext uri="{FF2B5EF4-FFF2-40B4-BE49-F238E27FC236}">
                <a16:creationId xmlns:a16="http://schemas.microsoft.com/office/drawing/2014/main" id="{0C49383E-BEB7-458A-DBFE-34DE192074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C05D0C-28A4-1F8B-3E93-BC78C3565E3C}"/>
              </a:ext>
            </a:extLst>
          </p:cNvPr>
          <p:cNvSpPr>
            <a:spLocks noGrp="1"/>
          </p:cNvSpPr>
          <p:nvPr>
            <p:ph type="sldNum" sz="quarter" idx="12"/>
          </p:nvPr>
        </p:nvSpPr>
        <p:spPr/>
        <p:txBody>
          <a:bodyPr/>
          <a:lstStyle/>
          <a:p>
            <a:fld id="{60A542B9-5560-4ADE-AFB0-4CF40025709E}" type="slidenum">
              <a:rPr lang="en-GB" smtClean="0"/>
              <a:t>‹#›</a:t>
            </a:fld>
            <a:endParaRPr lang="en-GB"/>
          </a:p>
        </p:txBody>
      </p:sp>
    </p:spTree>
    <p:extLst>
      <p:ext uri="{BB962C8B-B14F-4D97-AF65-F5344CB8AC3E}">
        <p14:creationId xmlns:p14="http://schemas.microsoft.com/office/powerpoint/2010/main" val="275679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7B690-F3FD-A6DD-330A-CD525CFF7C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57E308-1CA3-8CAF-306A-42A8A13194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126646-6DF4-BD8F-FACE-C311A0591B53}"/>
              </a:ext>
            </a:extLst>
          </p:cNvPr>
          <p:cNvSpPr>
            <a:spLocks noGrp="1"/>
          </p:cNvSpPr>
          <p:nvPr>
            <p:ph type="dt" sz="half" idx="10"/>
          </p:nvPr>
        </p:nvSpPr>
        <p:spPr/>
        <p:txBody>
          <a:bodyPr/>
          <a:lstStyle/>
          <a:p>
            <a:fld id="{67CB8470-F8B8-4350-8B2C-712D85D59808}" type="datetimeFigureOut">
              <a:rPr lang="en-GB" smtClean="0"/>
              <a:t>13/08/2024</a:t>
            </a:fld>
            <a:endParaRPr lang="en-GB"/>
          </a:p>
        </p:txBody>
      </p:sp>
      <p:sp>
        <p:nvSpPr>
          <p:cNvPr id="5" name="Footer Placeholder 4">
            <a:extLst>
              <a:ext uri="{FF2B5EF4-FFF2-40B4-BE49-F238E27FC236}">
                <a16:creationId xmlns:a16="http://schemas.microsoft.com/office/drawing/2014/main" id="{0BF6C66A-FA1F-D05A-C315-D3DB47492D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E8A958-4597-DF83-C197-F21CDE51ABF8}"/>
              </a:ext>
            </a:extLst>
          </p:cNvPr>
          <p:cNvSpPr>
            <a:spLocks noGrp="1"/>
          </p:cNvSpPr>
          <p:nvPr>
            <p:ph type="sldNum" sz="quarter" idx="12"/>
          </p:nvPr>
        </p:nvSpPr>
        <p:spPr/>
        <p:txBody>
          <a:bodyPr/>
          <a:lstStyle/>
          <a:p>
            <a:fld id="{60A542B9-5560-4ADE-AFB0-4CF40025709E}" type="slidenum">
              <a:rPr lang="en-GB" smtClean="0"/>
              <a:t>‹#›</a:t>
            </a:fld>
            <a:endParaRPr lang="en-GB"/>
          </a:p>
        </p:txBody>
      </p:sp>
    </p:spTree>
    <p:extLst>
      <p:ext uri="{BB962C8B-B14F-4D97-AF65-F5344CB8AC3E}">
        <p14:creationId xmlns:p14="http://schemas.microsoft.com/office/powerpoint/2010/main" val="3179004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7A59CE-5030-1A84-D46D-44F6229A1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653B68-C4B0-4FA1-8822-5B02180E83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9E53FC-25E5-036C-C569-6FBE63CA5A97}"/>
              </a:ext>
            </a:extLst>
          </p:cNvPr>
          <p:cNvSpPr>
            <a:spLocks noGrp="1"/>
          </p:cNvSpPr>
          <p:nvPr>
            <p:ph type="dt" sz="half" idx="10"/>
          </p:nvPr>
        </p:nvSpPr>
        <p:spPr/>
        <p:txBody>
          <a:bodyPr/>
          <a:lstStyle/>
          <a:p>
            <a:fld id="{67CB8470-F8B8-4350-8B2C-712D85D59808}" type="datetimeFigureOut">
              <a:rPr lang="en-GB" smtClean="0"/>
              <a:t>13/08/2024</a:t>
            </a:fld>
            <a:endParaRPr lang="en-GB"/>
          </a:p>
        </p:txBody>
      </p:sp>
      <p:sp>
        <p:nvSpPr>
          <p:cNvPr id="5" name="Footer Placeholder 4">
            <a:extLst>
              <a:ext uri="{FF2B5EF4-FFF2-40B4-BE49-F238E27FC236}">
                <a16:creationId xmlns:a16="http://schemas.microsoft.com/office/drawing/2014/main" id="{9F8AC5D7-E5E0-1D38-AD3A-7E23AA555F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E0BF17-0E86-6E62-3382-CB2A25143014}"/>
              </a:ext>
            </a:extLst>
          </p:cNvPr>
          <p:cNvSpPr>
            <a:spLocks noGrp="1"/>
          </p:cNvSpPr>
          <p:nvPr>
            <p:ph type="sldNum" sz="quarter" idx="12"/>
          </p:nvPr>
        </p:nvSpPr>
        <p:spPr/>
        <p:txBody>
          <a:bodyPr/>
          <a:lstStyle/>
          <a:p>
            <a:fld id="{60A542B9-5560-4ADE-AFB0-4CF40025709E}" type="slidenum">
              <a:rPr lang="en-GB" smtClean="0"/>
              <a:t>‹#›</a:t>
            </a:fld>
            <a:endParaRPr lang="en-GB"/>
          </a:p>
        </p:txBody>
      </p:sp>
    </p:spTree>
    <p:extLst>
      <p:ext uri="{BB962C8B-B14F-4D97-AF65-F5344CB8AC3E}">
        <p14:creationId xmlns:p14="http://schemas.microsoft.com/office/powerpoint/2010/main" val="3768379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36CB-D94B-48D4-AFA4-EDA188BF3C5E}"/>
              </a:ext>
            </a:extLst>
          </p:cNvPr>
          <p:cNvSpPr>
            <a:spLocks noGrp="1"/>
          </p:cNvSpPr>
          <p:nvPr>
            <p:ph type="ctrTitle"/>
          </p:nvPr>
        </p:nvSpPr>
        <p:spPr>
          <a:xfrm>
            <a:off x="1031966" y="1690777"/>
            <a:ext cx="10354902" cy="1819186"/>
          </a:xfrm>
        </p:spPr>
        <p:txBody>
          <a:bodyPr anchor="b">
            <a:normAutofit/>
          </a:bodyPr>
          <a:lstStyle>
            <a:lvl1pPr marL="0" indent="0" algn="l">
              <a:buFont typeface="Arial" panose="020B0604020202020204" pitchFamily="34" charset="0"/>
              <a:buNone/>
              <a:defRPr sz="3200" b="1">
                <a:solidFill>
                  <a:schemeClr val="tx1"/>
                </a:solidFill>
                <a:latin typeface="Franklin Gothic Book" panose="020B05030201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36D89B1-64CE-4B05-AAE5-074032DE03F9}"/>
              </a:ext>
            </a:extLst>
          </p:cNvPr>
          <p:cNvSpPr>
            <a:spLocks noGrp="1"/>
          </p:cNvSpPr>
          <p:nvPr>
            <p:ph type="subTitle" idx="1"/>
          </p:nvPr>
        </p:nvSpPr>
        <p:spPr>
          <a:xfrm>
            <a:off x="1031965" y="3602038"/>
            <a:ext cx="10354901" cy="530015"/>
          </a:xfrm>
        </p:spPr>
        <p:txBody>
          <a:bodyPr>
            <a:normAutofit/>
          </a:bodyPr>
          <a:lstStyle>
            <a:lvl1pPr marL="0" indent="0" algn="l">
              <a:buFont typeface="Arial" panose="020B0604020202020204" pitchFamily="34" charset="0"/>
              <a:buNone/>
              <a:defRPr sz="280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89EA1312-A56F-4107-AF60-2CEC1108FDD6}"/>
              </a:ext>
            </a:extLst>
          </p:cNvPr>
          <p:cNvSpPr>
            <a:spLocks noGrp="1"/>
          </p:cNvSpPr>
          <p:nvPr>
            <p:ph type="sldNum" sz="quarter" idx="12"/>
          </p:nvPr>
        </p:nvSpPr>
        <p:spPr>
          <a:xfrm>
            <a:off x="11516263" y="6356349"/>
            <a:ext cx="484517" cy="365125"/>
          </a:xfrm>
          <a:prstGeom prst="rect">
            <a:avLst/>
          </a:prstGeom>
        </p:spPr>
        <p:txBody>
          <a:bodyPr/>
          <a:lstStyle>
            <a:lvl1pPr algn="ctr">
              <a:defRPr sz="1400">
                <a:latin typeface="Franklin Gothic Book" panose="020B0503020102020204" pitchFamily="34" charset="0"/>
              </a:defRPr>
            </a:lvl1pPr>
          </a:lstStyle>
          <a:p>
            <a:fld id="{507B77E4-D16E-4E80-BECE-B10ACE50DA11}" type="slidenum">
              <a:rPr lang="en-GB" smtClean="0"/>
              <a:pPr/>
              <a:t>‹#›</a:t>
            </a:fld>
            <a:endParaRPr lang="en-GB"/>
          </a:p>
        </p:txBody>
      </p:sp>
      <p:sp>
        <p:nvSpPr>
          <p:cNvPr id="8" name="Date Placeholder 3">
            <a:extLst>
              <a:ext uri="{FF2B5EF4-FFF2-40B4-BE49-F238E27FC236}">
                <a16:creationId xmlns:a16="http://schemas.microsoft.com/office/drawing/2014/main" id="{643AB424-B9F0-05B8-27B6-ED7DF5EBF897}"/>
              </a:ext>
            </a:extLst>
          </p:cNvPr>
          <p:cNvSpPr>
            <a:spLocks noGrp="1"/>
          </p:cNvSpPr>
          <p:nvPr>
            <p:ph type="dt" sz="half" idx="10"/>
          </p:nvPr>
        </p:nvSpPr>
        <p:spPr>
          <a:xfrm>
            <a:off x="838200" y="6356350"/>
            <a:ext cx="2743200" cy="365125"/>
          </a:xfrm>
        </p:spPr>
        <p:txBody>
          <a:bodyPr/>
          <a:lstStyle>
            <a:lvl1pPr>
              <a:defRPr sz="1050">
                <a:latin typeface="Leelawadee UI Semilight" panose="020B0402040204020203" pitchFamily="34" charset="-34"/>
                <a:cs typeface="Leelawadee UI Semilight" panose="020B0402040204020203" pitchFamily="34" charset="-34"/>
              </a:defRPr>
            </a:lvl1pPr>
          </a:lstStyle>
          <a:p>
            <a:fld id="{FC1B766A-8271-4045-B3EA-45E17C067BC8}" type="datetime1">
              <a:rPr lang="en-GB" smtClean="0"/>
              <a:pPr/>
              <a:t>13/08/2024</a:t>
            </a:fld>
            <a:endParaRPr lang="en-GB"/>
          </a:p>
        </p:txBody>
      </p:sp>
      <p:sp>
        <p:nvSpPr>
          <p:cNvPr id="9" name="Footer Placeholder 4">
            <a:extLst>
              <a:ext uri="{FF2B5EF4-FFF2-40B4-BE49-F238E27FC236}">
                <a16:creationId xmlns:a16="http://schemas.microsoft.com/office/drawing/2014/main" id="{42AE7E18-CF8D-64E5-CA64-73D5D590D166}"/>
              </a:ext>
            </a:extLst>
          </p:cNvPr>
          <p:cNvSpPr>
            <a:spLocks noGrp="1"/>
          </p:cNvSpPr>
          <p:nvPr>
            <p:ph type="ftr" sz="quarter" idx="11"/>
          </p:nvPr>
        </p:nvSpPr>
        <p:spPr>
          <a:xfrm>
            <a:off x="4038600" y="6356350"/>
            <a:ext cx="4114800" cy="365125"/>
          </a:xfrm>
        </p:spPr>
        <p:txBody>
          <a:bodyPr/>
          <a:lstStyle>
            <a:lvl1pPr>
              <a:defRPr sz="1050">
                <a:latin typeface="Leelawadee UI Semilight" panose="020B0402040204020203" pitchFamily="34" charset="-34"/>
                <a:cs typeface="Leelawadee UI Semilight" panose="020B0402040204020203" pitchFamily="34" charset="-34"/>
              </a:defRPr>
            </a:lvl1pPr>
          </a:lstStyle>
          <a:p>
            <a:endParaRPr lang="en-GB"/>
          </a:p>
        </p:txBody>
      </p:sp>
    </p:spTree>
    <p:extLst>
      <p:ext uri="{BB962C8B-B14F-4D97-AF65-F5344CB8AC3E}">
        <p14:creationId xmlns:p14="http://schemas.microsoft.com/office/powerpoint/2010/main" val="3963245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36A1-C13E-4D71-BF17-82874A16F026}"/>
              </a:ext>
            </a:extLst>
          </p:cNvPr>
          <p:cNvSpPr>
            <a:spLocks noGrp="1"/>
          </p:cNvSpPr>
          <p:nvPr>
            <p:ph type="title"/>
          </p:nvPr>
        </p:nvSpPr>
        <p:spPr/>
        <p:txBody>
          <a:bodyPr>
            <a:normAutofit/>
          </a:bodyPr>
          <a:lstStyle>
            <a:lvl1pPr>
              <a:defRPr sz="2800">
                <a:latin typeface="Franklin Gothic Book" panose="020B05030201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0EE4EA-D4C6-4E7D-9B43-5949519CEA1C}"/>
              </a:ext>
            </a:extLst>
          </p:cNvPr>
          <p:cNvSpPr>
            <a:spLocks noGrp="1"/>
          </p:cNvSpPr>
          <p:nvPr>
            <p:ph idx="1"/>
          </p:nvPr>
        </p:nvSpPr>
        <p:spPr/>
        <p:txBody>
          <a:bodyPr>
            <a:normAutofit/>
          </a:bodyPr>
          <a:lstStyle>
            <a:lvl1pPr>
              <a:defRPr sz="1800">
                <a:latin typeface="Leelawadee UI Semilight" panose="020B0402040204020203" pitchFamily="34" charset="-34"/>
                <a:cs typeface="Leelawadee UI Semilight" panose="020B0402040204020203" pitchFamily="34" charset="-34"/>
              </a:defRPr>
            </a:lvl1pPr>
            <a:lvl2pPr>
              <a:defRPr sz="1600">
                <a:latin typeface="Leelawadee UI Semilight" panose="020B0402040204020203" pitchFamily="34" charset="-34"/>
                <a:cs typeface="Leelawadee UI Semilight" panose="020B0402040204020203" pitchFamily="34" charset="-34"/>
              </a:defRPr>
            </a:lvl2pPr>
            <a:lvl3pPr>
              <a:defRPr sz="1400">
                <a:latin typeface="Leelawadee UI Semilight" panose="020B0402040204020203" pitchFamily="34" charset="-34"/>
                <a:cs typeface="Leelawadee UI Semilight" panose="020B0402040204020203" pitchFamily="34" charset="-34"/>
              </a:defRPr>
            </a:lvl3pPr>
            <a:lvl4pPr>
              <a:defRPr sz="1200">
                <a:latin typeface="Leelawadee UI Semilight" panose="020B0402040204020203" pitchFamily="34" charset="-34"/>
                <a:cs typeface="Leelawadee UI Semilight" panose="020B0402040204020203" pitchFamily="34" charset="-34"/>
              </a:defRPr>
            </a:lvl4pPr>
            <a:lvl5pPr>
              <a:defRPr sz="1200">
                <a:latin typeface="Leelawadee UI Semilight" panose="020B0402040204020203" pitchFamily="34" charset="-34"/>
                <a:cs typeface="Leelawadee UI Semilight" panose="020B0402040204020203"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3DDD2-1229-45D9-A48A-D21A7DCB4776}"/>
              </a:ext>
            </a:extLst>
          </p:cNvPr>
          <p:cNvSpPr>
            <a:spLocks noGrp="1"/>
          </p:cNvSpPr>
          <p:nvPr>
            <p:ph type="dt" sz="half" idx="10"/>
          </p:nvPr>
        </p:nvSpPr>
        <p:spPr/>
        <p:txBody>
          <a:bodyPr/>
          <a:lstStyle>
            <a:lvl1pPr>
              <a:defRPr sz="1050">
                <a:latin typeface="Leelawadee UI Semilight" panose="020B0402040204020203" pitchFamily="34" charset="-34"/>
                <a:cs typeface="Leelawadee UI Semilight" panose="020B0402040204020203" pitchFamily="34" charset="-34"/>
              </a:defRPr>
            </a:lvl1pPr>
          </a:lstStyle>
          <a:p>
            <a:fld id="{FC1B766A-8271-4045-B3EA-45E17C067BC8}" type="datetime1">
              <a:rPr lang="en-GB" smtClean="0"/>
              <a:pPr/>
              <a:t>13/08/2024</a:t>
            </a:fld>
            <a:endParaRPr lang="en-GB"/>
          </a:p>
        </p:txBody>
      </p:sp>
      <p:sp>
        <p:nvSpPr>
          <p:cNvPr id="5" name="Footer Placeholder 4">
            <a:extLst>
              <a:ext uri="{FF2B5EF4-FFF2-40B4-BE49-F238E27FC236}">
                <a16:creationId xmlns:a16="http://schemas.microsoft.com/office/drawing/2014/main" id="{CE32D306-A763-4823-B787-EBB23E25D0CD}"/>
              </a:ext>
            </a:extLst>
          </p:cNvPr>
          <p:cNvSpPr>
            <a:spLocks noGrp="1"/>
          </p:cNvSpPr>
          <p:nvPr>
            <p:ph type="ftr" sz="quarter" idx="11"/>
          </p:nvPr>
        </p:nvSpPr>
        <p:spPr/>
        <p:txBody>
          <a:bodyPr/>
          <a:lstStyle>
            <a:lvl1pPr>
              <a:defRPr sz="1050">
                <a:latin typeface="Leelawadee UI Semilight" panose="020B0402040204020203" pitchFamily="34" charset="-34"/>
                <a:cs typeface="Leelawadee UI Semilight" panose="020B0402040204020203" pitchFamily="34" charset="-34"/>
              </a:defRPr>
            </a:lvl1pPr>
          </a:lstStyle>
          <a:p>
            <a:endParaRPr lang="en-GB"/>
          </a:p>
        </p:txBody>
      </p:sp>
      <p:sp>
        <p:nvSpPr>
          <p:cNvPr id="6" name="Slide Number Placeholder 5">
            <a:extLst>
              <a:ext uri="{FF2B5EF4-FFF2-40B4-BE49-F238E27FC236}">
                <a16:creationId xmlns:a16="http://schemas.microsoft.com/office/drawing/2014/main" id="{49736E41-53EE-44AD-A9C4-9DE60A1AFC48}"/>
              </a:ext>
            </a:extLst>
          </p:cNvPr>
          <p:cNvSpPr>
            <a:spLocks noGrp="1"/>
          </p:cNvSpPr>
          <p:nvPr>
            <p:ph type="sldNum" sz="quarter" idx="12"/>
          </p:nvPr>
        </p:nvSpPr>
        <p:spPr>
          <a:xfrm>
            <a:off x="11515725" y="6356349"/>
            <a:ext cx="485056" cy="365125"/>
          </a:xfrm>
          <a:prstGeom prst="rect">
            <a:avLst/>
          </a:prstGeom>
        </p:spPr>
        <p:txBody>
          <a:bodyPr/>
          <a:lstStyle>
            <a:lvl1pPr algn="ctr">
              <a:defRPr/>
            </a:lvl1pPr>
          </a:lstStyle>
          <a:p>
            <a:fld id="{507B77E4-D16E-4E80-BECE-B10ACE50DA11}" type="slidenum">
              <a:rPr lang="en-GB" smtClean="0"/>
              <a:pPr/>
              <a:t>‹#›</a:t>
            </a:fld>
            <a:endParaRPr lang="en-GB"/>
          </a:p>
        </p:txBody>
      </p:sp>
    </p:spTree>
    <p:extLst>
      <p:ext uri="{BB962C8B-B14F-4D97-AF65-F5344CB8AC3E}">
        <p14:creationId xmlns:p14="http://schemas.microsoft.com/office/powerpoint/2010/main" val="1282603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A1AB-71E0-4F72-877C-EF4190496BE5}"/>
              </a:ext>
            </a:extLst>
          </p:cNvPr>
          <p:cNvSpPr>
            <a:spLocks noGrp="1"/>
          </p:cNvSpPr>
          <p:nvPr>
            <p:ph type="title"/>
          </p:nvPr>
        </p:nvSpPr>
        <p:spPr>
          <a:xfrm>
            <a:off x="831850" y="1709738"/>
            <a:ext cx="10515600" cy="2852737"/>
          </a:xfrm>
        </p:spPr>
        <p:txBody>
          <a:bodyPr anchor="b">
            <a:normAutofit/>
          </a:bodyPr>
          <a:lstStyle>
            <a:lvl1pPr>
              <a:defRPr sz="3200">
                <a:latin typeface="Franklin Gothic Book" panose="020B05030201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AD2F5F-4EB9-4387-A976-A25B7EDAA8A8}"/>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2A100CB0-CD67-86F3-B09A-BCF1B4A59789}"/>
              </a:ext>
            </a:extLst>
          </p:cNvPr>
          <p:cNvSpPr>
            <a:spLocks noGrp="1"/>
          </p:cNvSpPr>
          <p:nvPr>
            <p:ph type="dt" sz="half" idx="10"/>
          </p:nvPr>
        </p:nvSpPr>
        <p:spPr>
          <a:xfrm>
            <a:off x="838200" y="6356350"/>
            <a:ext cx="2743200" cy="365125"/>
          </a:xfrm>
        </p:spPr>
        <p:txBody>
          <a:bodyPr/>
          <a:lstStyle>
            <a:lvl1pPr>
              <a:defRPr sz="1050">
                <a:latin typeface="Leelawadee UI Semilight" panose="020B0402040204020203" pitchFamily="34" charset="-34"/>
                <a:cs typeface="Leelawadee UI Semilight" panose="020B0402040204020203" pitchFamily="34" charset="-34"/>
              </a:defRPr>
            </a:lvl1pPr>
          </a:lstStyle>
          <a:p>
            <a:fld id="{FC1B766A-8271-4045-B3EA-45E17C067BC8}" type="datetime1">
              <a:rPr lang="en-GB" smtClean="0"/>
              <a:pPr/>
              <a:t>13/08/2024</a:t>
            </a:fld>
            <a:endParaRPr lang="en-GB"/>
          </a:p>
        </p:txBody>
      </p:sp>
      <p:sp>
        <p:nvSpPr>
          <p:cNvPr id="8" name="Footer Placeholder 4">
            <a:extLst>
              <a:ext uri="{FF2B5EF4-FFF2-40B4-BE49-F238E27FC236}">
                <a16:creationId xmlns:a16="http://schemas.microsoft.com/office/drawing/2014/main" id="{18C0FA82-7C7B-959F-38B6-E1DD5A8AC03F}"/>
              </a:ext>
            </a:extLst>
          </p:cNvPr>
          <p:cNvSpPr>
            <a:spLocks noGrp="1"/>
          </p:cNvSpPr>
          <p:nvPr>
            <p:ph type="ftr" sz="quarter" idx="11"/>
          </p:nvPr>
        </p:nvSpPr>
        <p:spPr>
          <a:xfrm>
            <a:off x="4038600" y="6356350"/>
            <a:ext cx="4114800" cy="365125"/>
          </a:xfrm>
        </p:spPr>
        <p:txBody>
          <a:bodyPr/>
          <a:lstStyle>
            <a:lvl1pPr>
              <a:defRPr sz="1050">
                <a:latin typeface="Leelawadee UI Semilight" panose="020B0402040204020203" pitchFamily="34" charset="-34"/>
                <a:cs typeface="Leelawadee UI Semilight" panose="020B0402040204020203" pitchFamily="34" charset="-34"/>
              </a:defRPr>
            </a:lvl1pPr>
          </a:lstStyle>
          <a:p>
            <a:endParaRPr lang="en-GB"/>
          </a:p>
        </p:txBody>
      </p:sp>
      <p:sp>
        <p:nvSpPr>
          <p:cNvPr id="9" name="Slide Number Placeholder 5">
            <a:extLst>
              <a:ext uri="{FF2B5EF4-FFF2-40B4-BE49-F238E27FC236}">
                <a16:creationId xmlns:a16="http://schemas.microsoft.com/office/drawing/2014/main" id="{035E90D7-44A4-776B-3B00-256D2275BDA0}"/>
              </a:ext>
            </a:extLst>
          </p:cNvPr>
          <p:cNvSpPr>
            <a:spLocks noGrp="1"/>
          </p:cNvSpPr>
          <p:nvPr>
            <p:ph type="sldNum" sz="quarter" idx="12"/>
          </p:nvPr>
        </p:nvSpPr>
        <p:spPr>
          <a:xfrm>
            <a:off x="11516263" y="6356349"/>
            <a:ext cx="484517" cy="365125"/>
          </a:xfrm>
        </p:spPr>
        <p:txBody>
          <a:bodyPr/>
          <a:lstStyle>
            <a:lvl1pPr algn="ctr">
              <a:defRPr sz="1400">
                <a:latin typeface="Franklin Gothic Book" panose="020B0503020102020204" pitchFamily="34" charset="0"/>
              </a:defRPr>
            </a:lvl1pPr>
          </a:lstStyle>
          <a:p>
            <a:fld id="{507B77E4-D16E-4E80-BECE-B10ACE50DA11}" type="slidenum">
              <a:rPr lang="en-GB" smtClean="0"/>
              <a:pPr/>
              <a:t>‹#›</a:t>
            </a:fld>
            <a:endParaRPr lang="en-GB"/>
          </a:p>
        </p:txBody>
      </p:sp>
    </p:spTree>
    <p:extLst>
      <p:ext uri="{BB962C8B-B14F-4D97-AF65-F5344CB8AC3E}">
        <p14:creationId xmlns:p14="http://schemas.microsoft.com/office/powerpoint/2010/main" val="3680811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426E-C5AA-447E-B245-CE13FAC8561A}"/>
              </a:ext>
            </a:extLst>
          </p:cNvPr>
          <p:cNvSpPr>
            <a:spLocks noGrp="1"/>
          </p:cNvSpPr>
          <p:nvPr>
            <p:ph type="title"/>
          </p:nvPr>
        </p:nvSpPr>
        <p:spPr/>
        <p:txBody>
          <a:bodyPr>
            <a:normAutofit/>
          </a:bodyPr>
          <a:lstStyle>
            <a:lvl1pPr>
              <a:defRPr sz="2800">
                <a:latin typeface="Franklin Gothic Book" panose="020B05030201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631D3B-A82D-4F42-8161-FDEF5C94C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6B4280-832B-4E3E-A685-288574ACEA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a:extLst>
              <a:ext uri="{FF2B5EF4-FFF2-40B4-BE49-F238E27FC236}">
                <a16:creationId xmlns:a16="http://schemas.microsoft.com/office/drawing/2014/main" id="{53F9DCCD-F1C8-DE4B-A80E-B0FB4A24CAAC}"/>
              </a:ext>
            </a:extLst>
          </p:cNvPr>
          <p:cNvSpPr>
            <a:spLocks noGrp="1"/>
          </p:cNvSpPr>
          <p:nvPr>
            <p:ph type="dt" sz="half" idx="10"/>
          </p:nvPr>
        </p:nvSpPr>
        <p:spPr>
          <a:xfrm>
            <a:off x="838200" y="6356350"/>
            <a:ext cx="2743200" cy="365125"/>
          </a:xfrm>
        </p:spPr>
        <p:txBody>
          <a:bodyPr/>
          <a:lstStyle>
            <a:lvl1pPr>
              <a:defRPr sz="1050">
                <a:latin typeface="Leelawadee UI Semilight" panose="020B0402040204020203" pitchFamily="34" charset="-34"/>
                <a:cs typeface="Leelawadee UI Semilight" panose="020B0402040204020203" pitchFamily="34" charset="-34"/>
              </a:defRPr>
            </a:lvl1pPr>
          </a:lstStyle>
          <a:p>
            <a:fld id="{FC1B766A-8271-4045-B3EA-45E17C067BC8}" type="datetime1">
              <a:rPr lang="en-GB" smtClean="0"/>
              <a:pPr/>
              <a:t>13/08/2024</a:t>
            </a:fld>
            <a:endParaRPr lang="en-GB"/>
          </a:p>
        </p:txBody>
      </p:sp>
      <p:sp>
        <p:nvSpPr>
          <p:cNvPr id="9" name="Footer Placeholder 4">
            <a:extLst>
              <a:ext uri="{FF2B5EF4-FFF2-40B4-BE49-F238E27FC236}">
                <a16:creationId xmlns:a16="http://schemas.microsoft.com/office/drawing/2014/main" id="{11016E13-32E6-A249-CF26-E32386B0F7B0}"/>
              </a:ext>
            </a:extLst>
          </p:cNvPr>
          <p:cNvSpPr>
            <a:spLocks noGrp="1"/>
          </p:cNvSpPr>
          <p:nvPr>
            <p:ph type="ftr" sz="quarter" idx="11"/>
          </p:nvPr>
        </p:nvSpPr>
        <p:spPr>
          <a:xfrm>
            <a:off x="4038600" y="6356350"/>
            <a:ext cx="4114800" cy="365125"/>
          </a:xfrm>
        </p:spPr>
        <p:txBody>
          <a:bodyPr/>
          <a:lstStyle>
            <a:lvl1pPr>
              <a:defRPr sz="1050">
                <a:latin typeface="Leelawadee UI Semilight" panose="020B0402040204020203" pitchFamily="34" charset="-34"/>
                <a:cs typeface="Leelawadee UI Semilight" panose="020B0402040204020203" pitchFamily="34" charset="-34"/>
              </a:defRPr>
            </a:lvl1pPr>
          </a:lstStyle>
          <a:p>
            <a:endParaRPr lang="en-GB"/>
          </a:p>
        </p:txBody>
      </p:sp>
      <p:sp>
        <p:nvSpPr>
          <p:cNvPr id="10" name="Slide Number Placeholder 5">
            <a:extLst>
              <a:ext uri="{FF2B5EF4-FFF2-40B4-BE49-F238E27FC236}">
                <a16:creationId xmlns:a16="http://schemas.microsoft.com/office/drawing/2014/main" id="{7DC06135-EFC0-D158-FE76-BA75B2C28576}"/>
              </a:ext>
            </a:extLst>
          </p:cNvPr>
          <p:cNvSpPr>
            <a:spLocks noGrp="1"/>
          </p:cNvSpPr>
          <p:nvPr>
            <p:ph type="sldNum" sz="quarter" idx="12"/>
          </p:nvPr>
        </p:nvSpPr>
        <p:spPr>
          <a:xfrm>
            <a:off x="11516263" y="6356349"/>
            <a:ext cx="484517" cy="365125"/>
          </a:xfrm>
        </p:spPr>
        <p:txBody>
          <a:bodyPr/>
          <a:lstStyle>
            <a:lvl1pPr algn="ctr">
              <a:defRPr sz="1400">
                <a:latin typeface="Franklin Gothic Book" panose="020B0503020102020204" pitchFamily="34" charset="0"/>
              </a:defRPr>
            </a:lvl1pPr>
          </a:lstStyle>
          <a:p>
            <a:fld id="{507B77E4-D16E-4E80-BECE-B10ACE50DA11}" type="slidenum">
              <a:rPr lang="en-GB" smtClean="0"/>
              <a:pPr/>
              <a:t>‹#›</a:t>
            </a:fld>
            <a:endParaRPr lang="en-GB"/>
          </a:p>
        </p:txBody>
      </p:sp>
    </p:spTree>
    <p:extLst>
      <p:ext uri="{BB962C8B-B14F-4D97-AF65-F5344CB8AC3E}">
        <p14:creationId xmlns:p14="http://schemas.microsoft.com/office/powerpoint/2010/main" val="3636795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695F-D396-4053-96F1-06C77BA8CD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2C5B3-4A31-4F74-BA8A-817FF1C2DA67}"/>
              </a:ext>
            </a:extLst>
          </p:cNvPr>
          <p:cNvSpPr>
            <a:spLocks noGrp="1"/>
          </p:cNvSpPr>
          <p:nvPr>
            <p:ph type="body" idx="1"/>
          </p:nvPr>
        </p:nvSpPr>
        <p:spPr>
          <a:xfrm>
            <a:off x="839788" y="1681163"/>
            <a:ext cx="5157787" cy="823912"/>
          </a:xfrm>
        </p:spPr>
        <p:txBody>
          <a:bodyPr anchor="b">
            <a:normAutofit/>
          </a:bodyPr>
          <a:lstStyle>
            <a:lvl1pPr marL="0" indent="0">
              <a:buNone/>
              <a:defRPr sz="2000" b="1">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ADA3FD-8E7C-45F9-AFFD-6944CBA5C25B}"/>
              </a:ext>
            </a:extLst>
          </p:cNvPr>
          <p:cNvSpPr>
            <a:spLocks noGrp="1"/>
          </p:cNvSpPr>
          <p:nvPr>
            <p:ph sz="half" idx="2"/>
          </p:nvPr>
        </p:nvSpPr>
        <p:spPr>
          <a:xfrm>
            <a:off x="839788" y="2505075"/>
            <a:ext cx="5157787" cy="3684588"/>
          </a:xfrm>
        </p:spPr>
        <p:txBody>
          <a:bodyPr>
            <a:normAutofit/>
          </a:bodyPr>
          <a:lstStyle>
            <a:lvl1pPr>
              <a:defRPr sz="1800">
                <a:latin typeface="Leelawadee UI Semilight" panose="020B0402040204020203" pitchFamily="34" charset="-34"/>
                <a:cs typeface="Leelawadee UI Semilight" panose="020B0402040204020203" pitchFamily="34" charset="-34"/>
              </a:defRPr>
            </a:lvl1pPr>
            <a:lvl2pPr>
              <a:defRPr sz="1600">
                <a:latin typeface="Leelawadee UI Semilight" panose="020B0402040204020203" pitchFamily="34" charset="-34"/>
                <a:cs typeface="Leelawadee UI Semilight" panose="020B0402040204020203" pitchFamily="34" charset="-34"/>
              </a:defRPr>
            </a:lvl2pPr>
            <a:lvl3pPr>
              <a:defRPr sz="1400">
                <a:latin typeface="Leelawadee UI Semilight" panose="020B0402040204020203" pitchFamily="34" charset="-34"/>
                <a:cs typeface="Leelawadee UI Semilight" panose="020B0402040204020203" pitchFamily="34" charset="-34"/>
              </a:defRPr>
            </a:lvl3pPr>
            <a:lvl4pPr>
              <a:defRPr sz="1200">
                <a:latin typeface="Leelawadee UI Semilight" panose="020B0402040204020203" pitchFamily="34" charset="-34"/>
                <a:cs typeface="Leelawadee UI Semilight" panose="020B0402040204020203" pitchFamily="34" charset="-34"/>
              </a:defRPr>
            </a:lvl4pPr>
            <a:lvl5pPr>
              <a:defRPr sz="1200">
                <a:latin typeface="Leelawadee UI Semilight" panose="020B0402040204020203" pitchFamily="34" charset="-34"/>
                <a:cs typeface="Leelawadee UI Semilight" panose="020B0402040204020203"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90AE02-86C8-4CB8-919E-B419B2EF7C00}"/>
              </a:ext>
            </a:extLst>
          </p:cNvPr>
          <p:cNvSpPr>
            <a:spLocks noGrp="1"/>
          </p:cNvSpPr>
          <p:nvPr>
            <p:ph type="body" sz="quarter" idx="3"/>
          </p:nvPr>
        </p:nvSpPr>
        <p:spPr>
          <a:xfrm>
            <a:off x="6172200" y="1681163"/>
            <a:ext cx="5183188" cy="823912"/>
          </a:xfrm>
        </p:spPr>
        <p:txBody>
          <a:bodyPr anchor="b">
            <a:normAutofit/>
          </a:bodyPr>
          <a:lstStyle>
            <a:lvl1pPr marL="0" indent="0">
              <a:buNone/>
              <a:defRPr sz="2000" b="1">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45E8A-33D4-4584-B0D3-57C9AF29697C}"/>
              </a:ext>
            </a:extLst>
          </p:cNvPr>
          <p:cNvSpPr>
            <a:spLocks noGrp="1"/>
          </p:cNvSpPr>
          <p:nvPr>
            <p:ph sz="quarter" idx="4"/>
          </p:nvPr>
        </p:nvSpPr>
        <p:spPr>
          <a:xfrm>
            <a:off x="6172200" y="2505075"/>
            <a:ext cx="5183188" cy="3684588"/>
          </a:xfrm>
        </p:spPr>
        <p:txBody>
          <a:bodyPr>
            <a:normAutofit/>
          </a:bodyPr>
          <a:lstStyle>
            <a:lvl1pPr>
              <a:defRPr sz="1800">
                <a:latin typeface="Leelawadee UI Semilight" panose="020B0402040204020203" pitchFamily="34" charset="-34"/>
                <a:cs typeface="Leelawadee UI Semilight" panose="020B0402040204020203" pitchFamily="34" charset="-34"/>
              </a:defRPr>
            </a:lvl1pPr>
            <a:lvl2pPr>
              <a:defRPr sz="1600">
                <a:latin typeface="Leelawadee UI Semilight" panose="020B0402040204020203" pitchFamily="34" charset="-34"/>
                <a:cs typeface="Leelawadee UI Semilight" panose="020B0402040204020203" pitchFamily="34" charset="-34"/>
              </a:defRPr>
            </a:lvl2pPr>
            <a:lvl3pPr>
              <a:defRPr sz="1400">
                <a:latin typeface="Leelawadee UI Semilight" panose="020B0402040204020203" pitchFamily="34" charset="-34"/>
                <a:cs typeface="Leelawadee UI Semilight" panose="020B0402040204020203" pitchFamily="34" charset="-34"/>
              </a:defRPr>
            </a:lvl3pPr>
            <a:lvl4pPr>
              <a:defRPr sz="1200">
                <a:latin typeface="Leelawadee UI Semilight" panose="020B0402040204020203" pitchFamily="34" charset="-34"/>
                <a:cs typeface="Leelawadee UI Semilight" panose="020B0402040204020203" pitchFamily="34" charset="-34"/>
              </a:defRPr>
            </a:lvl4pPr>
            <a:lvl5pPr>
              <a:defRPr sz="1200">
                <a:latin typeface="Leelawadee UI Semilight" panose="020B0402040204020203" pitchFamily="34" charset="-34"/>
                <a:cs typeface="Leelawadee UI Semilight" panose="020B0402040204020203"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F32C08-7772-4D0F-83FC-B24E8B9A2882}"/>
              </a:ext>
            </a:extLst>
          </p:cNvPr>
          <p:cNvSpPr>
            <a:spLocks noGrp="1"/>
          </p:cNvSpPr>
          <p:nvPr>
            <p:ph type="dt" sz="half" idx="10"/>
          </p:nvPr>
        </p:nvSpPr>
        <p:spPr/>
        <p:txBody>
          <a:bodyPr/>
          <a:lstStyle>
            <a:lvl1pPr>
              <a:defRPr sz="1000">
                <a:latin typeface="Leelawadee UI Semilight" panose="020B0402040204020203" pitchFamily="34" charset="-34"/>
                <a:cs typeface="Leelawadee UI Semilight" panose="020B0402040204020203" pitchFamily="34" charset="-34"/>
              </a:defRPr>
            </a:lvl1pPr>
          </a:lstStyle>
          <a:p>
            <a:fld id="{1F174214-55C3-464E-BBF2-DAC244E0F8F9}" type="datetime1">
              <a:rPr lang="en-GB" smtClean="0"/>
              <a:pPr/>
              <a:t>13/08/2024</a:t>
            </a:fld>
            <a:endParaRPr lang="en-GB"/>
          </a:p>
        </p:txBody>
      </p:sp>
      <p:sp>
        <p:nvSpPr>
          <p:cNvPr id="8" name="Footer Placeholder 7">
            <a:extLst>
              <a:ext uri="{FF2B5EF4-FFF2-40B4-BE49-F238E27FC236}">
                <a16:creationId xmlns:a16="http://schemas.microsoft.com/office/drawing/2014/main" id="{31221EB3-2F51-4861-8551-80F87B0C0115}"/>
              </a:ext>
            </a:extLst>
          </p:cNvPr>
          <p:cNvSpPr>
            <a:spLocks noGrp="1"/>
          </p:cNvSpPr>
          <p:nvPr>
            <p:ph type="ftr" sz="quarter" idx="11"/>
          </p:nvPr>
        </p:nvSpPr>
        <p:spPr/>
        <p:txBody>
          <a:bodyPr/>
          <a:lstStyle>
            <a:lvl1pPr>
              <a:defRPr sz="1000">
                <a:latin typeface="Leelawadee UI Semilight" panose="020B0402040204020203" pitchFamily="34" charset="-34"/>
                <a:cs typeface="Leelawadee UI Semilight" panose="020B0402040204020203" pitchFamily="34" charset="-34"/>
              </a:defRPr>
            </a:lvl1pPr>
          </a:lstStyle>
          <a:p>
            <a:endParaRPr lang="en-GB"/>
          </a:p>
        </p:txBody>
      </p:sp>
      <p:sp>
        <p:nvSpPr>
          <p:cNvPr id="10" name="Slide Number Placeholder 5">
            <a:extLst>
              <a:ext uri="{FF2B5EF4-FFF2-40B4-BE49-F238E27FC236}">
                <a16:creationId xmlns:a16="http://schemas.microsoft.com/office/drawing/2014/main" id="{F6CDCCE3-F0DC-53C0-1358-BC746E0933EB}"/>
              </a:ext>
            </a:extLst>
          </p:cNvPr>
          <p:cNvSpPr>
            <a:spLocks noGrp="1"/>
          </p:cNvSpPr>
          <p:nvPr>
            <p:ph type="sldNum" sz="quarter" idx="12"/>
          </p:nvPr>
        </p:nvSpPr>
        <p:spPr>
          <a:xfrm>
            <a:off x="11516263" y="6356349"/>
            <a:ext cx="484517" cy="365125"/>
          </a:xfrm>
        </p:spPr>
        <p:txBody>
          <a:bodyPr/>
          <a:lstStyle>
            <a:lvl1pPr algn="ctr">
              <a:defRPr sz="1400">
                <a:latin typeface="Franklin Gothic Book" panose="020B0503020102020204" pitchFamily="34" charset="0"/>
              </a:defRPr>
            </a:lvl1pPr>
          </a:lstStyle>
          <a:p>
            <a:fld id="{507B77E4-D16E-4E80-BECE-B10ACE50DA11}" type="slidenum">
              <a:rPr lang="en-GB" smtClean="0"/>
              <a:pPr/>
              <a:t>‹#›</a:t>
            </a:fld>
            <a:endParaRPr lang="en-GB"/>
          </a:p>
        </p:txBody>
      </p:sp>
    </p:spTree>
    <p:extLst>
      <p:ext uri="{BB962C8B-B14F-4D97-AF65-F5344CB8AC3E}">
        <p14:creationId xmlns:p14="http://schemas.microsoft.com/office/powerpoint/2010/main" val="2094074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5434-97F3-4F7C-AFD9-F1CE0A296D1D}"/>
              </a:ext>
            </a:extLst>
          </p:cNvPr>
          <p:cNvSpPr>
            <a:spLocks noGrp="1"/>
          </p:cNvSpPr>
          <p:nvPr>
            <p:ph type="title"/>
          </p:nvPr>
        </p:nvSpPr>
        <p:spPr/>
        <p:txBody>
          <a:bodyPr>
            <a:normAutofit/>
          </a:bodyPr>
          <a:lstStyle>
            <a:lvl1pPr>
              <a:defRPr sz="3200">
                <a:latin typeface="Franklin Gothic Book" panose="020B0503020102020204" pitchFamily="34"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2ACDA661-64F2-44BA-9D48-6E8B3978B16F}"/>
              </a:ext>
            </a:extLst>
          </p:cNvPr>
          <p:cNvSpPr>
            <a:spLocks noGrp="1"/>
          </p:cNvSpPr>
          <p:nvPr>
            <p:ph type="dt" sz="half" idx="10"/>
          </p:nvPr>
        </p:nvSpPr>
        <p:spPr/>
        <p:txBody>
          <a:bodyPr/>
          <a:lstStyle>
            <a:lvl1pPr>
              <a:defRPr sz="1000">
                <a:latin typeface="Leelawadee UI Semilight" panose="020B0402040204020203" pitchFamily="34" charset="-34"/>
                <a:cs typeface="Leelawadee UI Semilight" panose="020B0402040204020203" pitchFamily="34" charset="-34"/>
              </a:defRPr>
            </a:lvl1pPr>
          </a:lstStyle>
          <a:p>
            <a:fld id="{6CFDA792-EAAA-47F2-9A74-C900FB01117F}" type="datetime1">
              <a:rPr lang="en-GB" smtClean="0"/>
              <a:pPr/>
              <a:t>13/08/2024</a:t>
            </a:fld>
            <a:endParaRPr lang="en-GB"/>
          </a:p>
        </p:txBody>
      </p:sp>
      <p:sp>
        <p:nvSpPr>
          <p:cNvPr id="4" name="Footer Placeholder 3">
            <a:extLst>
              <a:ext uri="{FF2B5EF4-FFF2-40B4-BE49-F238E27FC236}">
                <a16:creationId xmlns:a16="http://schemas.microsoft.com/office/drawing/2014/main" id="{8DDEAAFA-31AC-488D-BEC9-D608E644C8CE}"/>
              </a:ext>
            </a:extLst>
          </p:cNvPr>
          <p:cNvSpPr>
            <a:spLocks noGrp="1"/>
          </p:cNvSpPr>
          <p:nvPr>
            <p:ph type="ftr" sz="quarter" idx="11"/>
          </p:nvPr>
        </p:nvSpPr>
        <p:spPr/>
        <p:txBody>
          <a:bodyPr/>
          <a:lstStyle>
            <a:lvl1pPr>
              <a:defRPr sz="1000">
                <a:latin typeface="Leelawadee UI Semilight" panose="020B0402040204020203" pitchFamily="34" charset="-34"/>
                <a:cs typeface="Leelawadee UI Semilight" panose="020B0402040204020203" pitchFamily="34" charset="-34"/>
              </a:defRPr>
            </a:lvl1pPr>
          </a:lstStyle>
          <a:p>
            <a:endParaRPr lang="en-GB"/>
          </a:p>
        </p:txBody>
      </p:sp>
      <p:sp>
        <p:nvSpPr>
          <p:cNvPr id="6" name="Slide Number Placeholder 5">
            <a:extLst>
              <a:ext uri="{FF2B5EF4-FFF2-40B4-BE49-F238E27FC236}">
                <a16:creationId xmlns:a16="http://schemas.microsoft.com/office/drawing/2014/main" id="{05A7107C-358E-1065-CCAF-DF613C319D25}"/>
              </a:ext>
            </a:extLst>
          </p:cNvPr>
          <p:cNvSpPr>
            <a:spLocks noGrp="1"/>
          </p:cNvSpPr>
          <p:nvPr>
            <p:ph type="sldNum" sz="quarter" idx="12"/>
          </p:nvPr>
        </p:nvSpPr>
        <p:spPr>
          <a:xfrm>
            <a:off x="11516263" y="6356349"/>
            <a:ext cx="484517" cy="365125"/>
          </a:xfrm>
        </p:spPr>
        <p:txBody>
          <a:bodyPr/>
          <a:lstStyle>
            <a:lvl1pPr algn="ctr">
              <a:defRPr sz="1400">
                <a:latin typeface="Franklin Gothic Book" panose="020B0503020102020204" pitchFamily="34" charset="0"/>
              </a:defRPr>
            </a:lvl1pPr>
          </a:lstStyle>
          <a:p>
            <a:fld id="{507B77E4-D16E-4E80-BECE-B10ACE50DA11}" type="slidenum">
              <a:rPr lang="en-GB" smtClean="0"/>
              <a:pPr/>
              <a:t>‹#›</a:t>
            </a:fld>
            <a:endParaRPr lang="en-GB"/>
          </a:p>
        </p:txBody>
      </p:sp>
    </p:spTree>
    <p:extLst>
      <p:ext uri="{BB962C8B-B14F-4D97-AF65-F5344CB8AC3E}">
        <p14:creationId xmlns:p14="http://schemas.microsoft.com/office/powerpoint/2010/main" val="1358738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2342E-9330-4BB7-8B1D-045B880611B8}"/>
              </a:ext>
            </a:extLst>
          </p:cNvPr>
          <p:cNvSpPr>
            <a:spLocks noGrp="1"/>
          </p:cNvSpPr>
          <p:nvPr>
            <p:ph type="dt" sz="half" idx="10"/>
          </p:nvPr>
        </p:nvSpPr>
        <p:spPr/>
        <p:txBody>
          <a:bodyPr/>
          <a:lstStyle>
            <a:lvl1pPr>
              <a:defRPr sz="1000">
                <a:latin typeface="Leelawadee UI Semilight" panose="020B0402040204020203" pitchFamily="34" charset="-34"/>
                <a:cs typeface="Leelawadee UI Semilight" panose="020B0402040204020203" pitchFamily="34" charset="-34"/>
              </a:defRPr>
            </a:lvl1pPr>
          </a:lstStyle>
          <a:p>
            <a:fld id="{84C2CDD2-7ADD-42CB-B708-BE6DB136EC22}" type="datetime1">
              <a:rPr lang="en-GB" smtClean="0"/>
              <a:pPr/>
              <a:t>13/08/2024</a:t>
            </a:fld>
            <a:endParaRPr lang="en-GB"/>
          </a:p>
        </p:txBody>
      </p:sp>
      <p:sp>
        <p:nvSpPr>
          <p:cNvPr id="3" name="Footer Placeholder 2">
            <a:extLst>
              <a:ext uri="{FF2B5EF4-FFF2-40B4-BE49-F238E27FC236}">
                <a16:creationId xmlns:a16="http://schemas.microsoft.com/office/drawing/2014/main" id="{74965B5D-A0DA-46A2-8211-E32405DC1475}"/>
              </a:ext>
            </a:extLst>
          </p:cNvPr>
          <p:cNvSpPr>
            <a:spLocks noGrp="1"/>
          </p:cNvSpPr>
          <p:nvPr>
            <p:ph type="ftr" sz="quarter" idx="11"/>
          </p:nvPr>
        </p:nvSpPr>
        <p:spPr/>
        <p:txBody>
          <a:bodyPr/>
          <a:lstStyle>
            <a:lvl1pPr>
              <a:defRPr sz="1000">
                <a:latin typeface="Leelawadee UI Semilight" panose="020B0402040204020203" pitchFamily="34" charset="-34"/>
                <a:cs typeface="Leelawadee UI Semilight" panose="020B0402040204020203" pitchFamily="34" charset="-34"/>
              </a:defRPr>
            </a:lvl1pPr>
          </a:lstStyle>
          <a:p>
            <a:endParaRPr lang="en-GB"/>
          </a:p>
        </p:txBody>
      </p:sp>
      <p:sp>
        <p:nvSpPr>
          <p:cNvPr id="5" name="Slide Number Placeholder 5">
            <a:extLst>
              <a:ext uri="{FF2B5EF4-FFF2-40B4-BE49-F238E27FC236}">
                <a16:creationId xmlns:a16="http://schemas.microsoft.com/office/drawing/2014/main" id="{989ED3A3-3DD0-9D40-C5D6-4F01C294538C}"/>
              </a:ext>
            </a:extLst>
          </p:cNvPr>
          <p:cNvSpPr>
            <a:spLocks noGrp="1"/>
          </p:cNvSpPr>
          <p:nvPr>
            <p:ph type="sldNum" sz="quarter" idx="12"/>
          </p:nvPr>
        </p:nvSpPr>
        <p:spPr>
          <a:xfrm>
            <a:off x="11516263" y="6356349"/>
            <a:ext cx="484517" cy="365125"/>
          </a:xfrm>
        </p:spPr>
        <p:txBody>
          <a:bodyPr/>
          <a:lstStyle>
            <a:lvl1pPr algn="ctr">
              <a:defRPr sz="1400">
                <a:latin typeface="Franklin Gothic Book" panose="020B0503020102020204" pitchFamily="34" charset="0"/>
              </a:defRPr>
            </a:lvl1pPr>
          </a:lstStyle>
          <a:p>
            <a:fld id="{507B77E4-D16E-4E80-BECE-B10ACE50DA11}" type="slidenum">
              <a:rPr lang="en-GB" smtClean="0"/>
              <a:pPr/>
              <a:t>‹#›</a:t>
            </a:fld>
            <a:endParaRPr lang="en-GB"/>
          </a:p>
        </p:txBody>
      </p:sp>
    </p:spTree>
    <p:extLst>
      <p:ext uri="{BB962C8B-B14F-4D97-AF65-F5344CB8AC3E}">
        <p14:creationId xmlns:p14="http://schemas.microsoft.com/office/powerpoint/2010/main" val="259689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14A9-E40B-6EB6-BDF9-38239F12B6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1F1CDF-24F8-823C-B84D-4863FDC6D846}"/>
              </a:ext>
            </a:extLst>
          </p:cNvPr>
          <p:cNvSpPr>
            <a:spLocks noGrp="1"/>
          </p:cNvSpPr>
          <p:nvPr>
            <p:ph idx="1"/>
          </p:nvPr>
        </p:nvSpPr>
        <p:spPr>
          <a:xfrm>
            <a:off x="6697362" y="1825625"/>
            <a:ext cx="465643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BDD167-4270-0B01-2E7A-FBEA991BA859}"/>
              </a:ext>
            </a:extLst>
          </p:cNvPr>
          <p:cNvSpPr>
            <a:spLocks noGrp="1"/>
          </p:cNvSpPr>
          <p:nvPr>
            <p:ph type="dt" sz="half" idx="10"/>
          </p:nvPr>
        </p:nvSpPr>
        <p:spPr/>
        <p:txBody>
          <a:bodyPr/>
          <a:lstStyle/>
          <a:p>
            <a:fld id="{67CB8470-F8B8-4350-8B2C-712D85D59808}" type="datetimeFigureOut">
              <a:rPr lang="en-GB" smtClean="0"/>
              <a:t>13/08/2024</a:t>
            </a:fld>
            <a:endParaRPr lang="en-GB"/>
          </a:p>
        </p:txBody>
      </p:sp>
      <p:sp>
        <p:nvSpPr>
          <p:cNvPr id="5" name="Footer Placeholder 4">
            <a:extLst>
              <a:ext uri="{FF2B5EF4-FFF2-40B4-BE49-F238E27FC236}">
                <a16:creationId xmlns:a16="http://schemas.microsoft.com/office/drawing/2014/main" id="{3BA55209-25B3-2644-3712-370BB47D4B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3406CE-DACE-C480-589D-C6B3F408E0A9}"/>
              </a:ext>
            </a:extLst>
          </p:cNvPr>
          <p:cNvSpPr>
            <a:spLocks noGrp="1"/>
          </p:cNvSpPr>
          <p:nvPr>
            <p:ph type="sldNum" sz="quarter" idx="12"/>
          </p:nvPr>
        </p:nvSpPr>
        <p:spPr/>
        <p:txBody>
          <a:bodyPr/>
          <a:lstStyle/>
          <a:p>
            <a:fld id="{60A542B9-5560-4ADE-AFB0-4CF40025709E}" type="slidenum">
              <a:rPr lang="en-GB" smtClean="0"/>
              <a:t>‹#›</a:t>
            </a:fld>
            <a:endParaRPr lang="en-GB"/>
          </a:p>
        </p:txBody>
      </p:sp>
    </p:spTree>
    <p:extLst>
      <p:ext uri="{BB962C8B-B14F-4D97-AF65-F5344CB8AC3E}">
        <p14:creationId xmlns:p14="http://schemas.microsoft.com/office/powerpoint/2010/main" val="150652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73DE-20D1-4DE3-9909-301E3458F675}"/>
              </a:ext>
            </a:extLst>
          </p:cNvPr>
          <p:cNvSpPr>
            <a:spLocks noGrp="1"/>
          </p:cNvSpPr>
          <p:nvPr>
            <p:ph type="title"/>
          </p:nvPr>
        </p:nvSpPr>
        <p:spPr>
          <a:xfrm>
            <a:off x="839788" y="457200"/>
            <a:ext cx="3932237" cy="1600200"/>
          </a:xfrm>
        </p:spPr>
        <p:txBody>
          <a:bodyPr anchor="b"/>
          <a:lstStyle>
            <a:lvl1pPr>
              <a:defRPr sz="3200">
                <a:latin typeface="Franklin Gothic Book" panose="020B05030201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B304F6-BAFB-4712-9511-A472107E63A3}"/>
              </a:ext>
            </a:extLst>
          </p:cNvPr>
          <p:cNvSpPr>
            <a:spLocks noGrp="1"/>
          </p:cNvSpPr>
          <p:nvPr>
            <p:ph idx="1"/>
          </p:nvPr>
        </p:nvSpPr>
        <p:spPr>
          <a:xfrm>
            <a:off x="5183188" y="987425"/>
            <a:ext cx="6172200" cy="4873625"/>
          </a:xfrm>
        </p:spPr>
        <p:txBody>
          <a:bodyPr>
            <a:normAutofit/>
          </a:bodyPr>
          <a:lstStyle>
            <a:lvl1pPr>
              <a:defRPr sz="2400">
                <a:latin typeface="Leelawadee UI Semilight" panose="020B0402040204020203" pitchFamily="34" charset="-34"/>
                <a:cs typeface="Leelawadee UI Semilight" panose="020B0402040204020203" pitchFamily="34" charset="-34"/>
              </a:defRPr>
            </a:lvl1pPr>
            <a:lvl2pPr>
              <a:defRPr sz="2000">
                <a:latin typeface="Leelawadee UI Semilight" panose="020B0402040204020203" pitchFamily="34" charset="-34"/>
                <a:cs typeface="Leelawadee UI Semilight" panose="020B0402040204020203" pitchFamily="34" charset="-34"/>
              </a:defRPr>
            </a:lvl2pPr>
            <a:lvl3pPr>
              <a:defRPr sz="1800">
                <a:latin typeface="Leelawadee UI Semilight" panose="020B0402040204020203" pitchFamily="34" charset="-34"/>
                <a:cs typeface="Leelawadee UI Semilight" panose="020B0402040204020203" pitchFamily="34" charset="-34"/>
              </a:defRPr>
            </a:lvl3pPr>
            <a:lvl4pPr>
              <a:defRPr sz="1600">
                <a:latin typeface="Leelawadee UI Semilight" panose="020B0402040204020203" pitchFamily="34" charset="-34"/>
                <a:cs typeface="Leelawadee UI Semilight" panose="020B0402040204020203" pitchFamily="34" charset="-34"/>
              </a:defRPr>
            </a:lvl4pPr>
            <a:lvl5pPr>
              <a:defRPr sz="1600">
                <a:latin typeface="Leelawadee UI Semilight" panose="020B0402040204020203" pitchFamily="34" charset="-34"/>
                <a:cs typeface="Leelawadee UI Semilight" panose="020B0402040204020203" pitchFamily="34" charset="-34"/>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3B43B6-65D9-4DEE-9C63-6F84E8EC08CE}"/>
              </a:ext>
            </a:extLst>
          </p:cNvPr>
          <p:cNvSpPr>
            <a:spLocks noGrp="1"/>
          </p:cNvSpPr>
          <p:nvPr>
            <p:ph type="body" sz="half" idx="2"/>
          </p:nvPr>
        </p:nvSpPr>
        <p:spPr>
          <a:xfrm>
            <a:off x="839788" y="2057400"/>
            <a:ext cx="3932237" cy="3811588"/>
          </a:xfrm>
        </p:spPr>
        <p:txBody>
          <a:bodyPr/>
          <a:lstStyle>
            <a:lvl1pPr marL="0" indent="0">
              <a:buNone/>
              <a:defRPr sz="1600">
                <a:latin typeface="Leelawadee UI Semilight" panose="020B0402040204020203" pitchFamily="34" charset="-34"/>
                <a:cs typeface="Leelawadee UI Semilight" panose="020B0402040204020203" pitchFamily="34" charset="-34"/>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32E8C-2485-4D6E-AECB-0C245F1440CF}"/>
              </a:ext>
            </a:extLst>
          </p:cNvPr>
          <p:cNvSpPr>
            <a:spLocks noGrp="1"/>
          </p:cNvSpPr>
          <p:nvPr>
            <p:ph type="dt" sz="half" idx="10"/>
          </p:nvPr>
        </p:nvSpPr>
        <p:spPr/>
        <p:txBody>
          <a:bodyPr/>
          <a:lstStyle>
            <a:lvl1pPr>
              <a:defRPr sz="1000">
                <a:latin typeface="Leelawadee UI Semilight" panose="020B0402040204020203" pitchFamily="34" charset="-34"/>
                <a:cs typeface="Leelawadee UI Semilight" panose="020B0402040204020203" pitchFamily="34" charset="-34"/>
              </a:defRPr>
            </a:lvl1pPr>
          </a:lstStyle>
          <a:p>
            <a:fld id="{0FC64D67-73EF-4625-9A17-393191BC9E4A}" type="datetime1">
              <a:rPr lang="en-GB" smtClean="0"/>
              <a:pPr/>
              <a:t>13/08/2024</a:t>
            </a:fld>
            <a:endParaRPr lang="en-GB"/>
          </a:p>
        </p:txBody>
      </p:sp>
      <p:sp>
        <p:nvSpPr>
          <p:cNvPr id="6" name="Footer Placeholder 5">
            <a:extLst>
              <a:ext uri="{FF2B5EF4-FFF2-40B4-BE49-F238E27FC236}">
                <a16:creationId xmlns:a16="http://schemas.microsoft.com/office/drawing/2014/main" id="{53323B59-9DC2-4E2E-A551-295FD78C8399}"/>
              </a:ext>
            </a:extLst>
          </p:cNvPr>
          <p:cNvSpPr>
            <a:spLocks noGrp="1"/>
          </p:cNvSpPr>
          <p:nvPr>
            <p:ph type="ftr" sz="quarter" idx="11"/>
          </p:nvPr>
        </p:nvSpPr>
        <p:spPr/>
        <p:txBody>
          <a:bodyPr/>
          <a:lstStyle>
            <a:lvl1pPr>
              <a:defRPr sz="1000">
                <a:latin typeface="Leelawadee UI Semilight" panose="020B0402040204020203" pitchFamily="34" charset="-34"/>
                <a:cs typeface="Leelawadee UI Semilight" panose="020B0402040204020203" pitchFamily="34" charset="-34"/>
              </a:defRPr>
            </a:lvl1pPr>
          </a:lstStyle>
          <a:p>
            <a:endParaRPr lang="en-GB"/>
          </a:p>
        </p:txBody>
      </p:sp>
      <p:sp>
        <p:nvSpPr>
          <p:cNvPr id="8" name="Slide Number Placeholder 5">
            <a:extLst>
              <a:ext uri="{FF2B5EF4-FFF2-40B4-BE49-F238E27FC236}">
                <a16:creationId xmlns:a16="http://schemas.microsoft.com/office/drawing/2014/main" id="{FA23FEAF-A3D0-6444-6033-8FEC700A0CE2}"/>
              </a:ext>
            </a:extLst>
          </p:cNvPr>
          <p:cNvSpPr>
            <a:spLocks noGrp="1"/>
          </p:cNvSpPr>
          <p:nvPr>
            <p:ph type="sldNum" sz="quarter" idx="12"/>
          </p:nvPr>
        </p:nvSpPr>
        <p:spPr>
          <a:xfrm>
            <a:off x="11516263" y="6356349"/>
            <a:ext cx="484517" cy="365125"/>
          </a:xfrm>
        </p:spPr>
        <p:txBody>
          <a:bodyPr/>
          <a:lstStyle>
            <a:lvl1pPr algn="ctr">
              <a:defRPr sz="1400">
                <a:latin typeface="Franklin Gothic Book" panose="020B0503020102020204" pitchFamily="34" charset="0"/>
              </a:defRPr>
            </a:lvl1pPr>
          </a:lstStyle>
          <a:p>
            <a:fld id="{507B77E4-D16E-4E80-BECE-B10ACE50DA11}" type="slidenum">
              <a:rPr lang="en-GB" smtClean="0"/>
              <a:pPr/>
              <a:t>‹#›</a:t>
            </a:fld>
            <a:endParaRPr lang="en-GB"/>
          </a:p>
        </p:txBody>
      </p:sp>
    </p:spTree>
    <p:extLst>
      <p:ext uri="{BB962C8B-B14F-4D97-AF65-F5344CB8AC3E}">
        <p14:creationId xmlns:p14="http://schemas.microsoft.com/office/powerpoint/2010/main" val="1158727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9F1A-672D-4601-821E-4E993AAB2CA8}"/>
              </a:ext>
            </a:extLst>
          </p:cNvPr>
          <p:cNvSpPr>
            <a:spLocks noGrp="1"/>
          </p:cNvSpPr>
          <p:nvPr>
            <p:ph type="title"/>
          </p:nvPr>
        </p:nvSpPr>
        <p:spPr>
          <a:xfrm>
            <a:off x="839788" y="457200"/>
            <a:ext cx="3932237" cy="1600200"/>
          </a:xfrm>
        </p:spPr>
        <p:txBody>
          <a:bodyPr anchor="b"/>
          <a:lstStyle>
            <a:lvl1pPr>
              <a:defRPr sz="3200">
                <a:latin typeface="Franklin Gothic Book" panose="020B0503020102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708FC2-EB7D-47B9-BF7A-F9AB3C9884E6}"/>
              </a:ext>
            </a:extLst>
          </p:cNvPr>
          <p:cNvSpPr>
            <a:spLocks noGrp="1"/>
          </p:cNvSpPr>
          <p:nvPr>
            <p:ph type="pic" idx="1"/>
          </p:nvPr>
        </p:nvSpPr>
        <p:spPr>
          <a:xfrm>
            <a:off x="5183188" y="987425"/>
            <a:ext cx="6172200" cy="4873625"/>
          </a:xfrm>
        </p:spPr>
        <p:txBody>
          <a:bodyPr/>
          <a:lstStyle>
            <a:lvl1pPr marL="0" indent="0">
              <a:buNone/>
              <a:defRPr sz="3200">
                <a:latin typeface="Leelawadee UI Semilight" panose="020B0402040204020203" pitchFamily="34" charset="-34"/>
                <a:cs typeface="Leelawadee UI Semilight" panose="020B0402040204020203" pitchFamily="34" charset="-34"/>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53C29C-A160-4F25-9587-0CEA60082894}"/>
              </a:ext>
            </a:extLst>
          </p:cNvPr>
          <p:cNvSpPr>
            <a:spLocks noGrp="1"/>
          </p:cNvSpPr>
          <p:nvPr>
            <p:ph type="body" sz="half" idx="2"/>
          </p:nvPr>
        </p:nvSpPr>
        <p:spPr>
          <a:xfrm>
            <a:off x="839788" y="2057400"/>
            <a:ext cx="3932237" cy="3811588"/>
          </a:xfrm>
        </p:spPr>
        <p:txBody>
          <a:bodyPr/>
          <a:lstStyle>
            <a:lvl1pPr marL="0" indent="0">
              <a:buNone/>
              <a:defRPr sz="1600">
                <a:latin typeface="Leelawadee UI Semilight" panose="020B0402040204020203" pitchFamily="34" charset="-34"/>
                <a:cs typeface="Leelawadee UI Semilight" panose="020B0402040204020203" pitchFamily="34" charset="-34"/>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D60E5-6D85-45B1-BC0A-68BB62925B40}"/>
              </a:ext>
            </a:extLst>
          </p:cNvPr>
          <p:cNvSpPr>
            <a:spLocks noGrp="1"/>
          </p:cNvSpPr>
          <p:nvPr>
            <p:ph type="dt" sz="half" idx="10"/>
          </p:nvPr>
        </p:nvSpPr>
        <p:spPr/>
        <p:txBody>
          <a:bodyPr/>
          <a:lstStyle>
            <a:lvl1pPr>
              <a:defRPr sz="1000">
                <a:latin typeface="Leelawadee UI Semilight" panose="020B0402040204020203" pitchFamily="34" charset="-34"/>
                <a:cs typeface="Leelawadee UI Semilight" panose="020B0402040204020203" pitchFamily="34" charset="-34"/>
              </a:defRPr>
            </a:lvl1pPr>
          </a:lstStyle>
          <a:p>
            <a:fld id="{0E46408F-839C-4528-8E66-C8B416F8CD10}" type="datetime1">
              <a:rPr lang="en-GB" smtClean="0"/>
              <a:pPr/>
              <a:t>13/08/2024</a:t>
            </a:fld>
            <a:endParaRPr lang="en-GB"/>
          </a:p>
        </p:txBody>
      </p:sp>
      <p:sp>
        <p:nvSpPr>
          <p:cNvPr id="6" name="Footer Placeholder 5">
            <a:extLst>
              <a:ext uri="{FF2B5EF4-FFF2-40B4-BE49-F238E27FC236}">
                <a16:creationId xmlns:a16="http://schemas.microsoft.com/office/drawing/2014/main" id="{CA8BCEA8-6C61-4C97-BF0B-9E6C516EB7E3}"/>
              </a:ext>
            </a:extLst>
          </p:cNvPr>
          <p:cNvSpPr>
            <a:spLocks noGrp="1"/>
          </p:cNvSpPr>
          <p:nvPr>
            <p:ph type="ftr" sz="quarter" idx="11"/>
          </p:nvPr>
        </p:nvSpPr>
        <p:spPr/>
        <p:txBody>
          <a:bodyPr/>
          <a:lstStyle>
            <a:lvl1pPr>
              <a:defRPr sz="1000">
                <a:latin typeface="Leelawadee UI Semilight" panose="020B0402040204020203" pitchFamily="34" charset="-34"/>
                <a:cs typeface="Leelawadee UI Semilight" panose="020B0402040204020203" pitchFamily="34" charset="-34"/>
              </a:defRPr>
            </a:lvl1pPr>
          </a:lstStyle>
          <a:p>
            <a:endParaRPr lang="en-GB"/>
          </a:p>
        </p:txBody>
      </p:sp>
      <p:sp>
        <p:nvSpPr>
          <p:cNvPr id="8" name="Slide Number Placeholder 5">
            <a:extLst>
              <a:ext uri="{FF2B5EF4-FFF2-40B4-BE49-F238E27FC236}">
                <a16:creationId xmlns:a16="http://schemas.microsoft.com/office/drawing/2014/main" id="{2B62D09B-734A-3177-7A5F-868B5E5953A7}"/>
              </a:ext>
            </a:extLst>
          </p:cNvPr>
          <p:cNvSpPr>
            <a:spLocks noGrp="1"/>
          </p:cNvSpPr>
          <p:nvPr>
            <p:ph type="sldNum" sz="quarter" idx="12"/>
          </p:nvPr>
        </p:nvSpPr>
        <p:spPr>
          <a:xfrm>
            <a:off x="11516263" y="6356349"/>
            <a:ext cx="484517" cy="365125"/>
          </a:xfrm>
        </p:spPr>
        <p:txBody>
          <a:bodyPr/>
          <a:lstStyle>
            <a:lvl1pPr algn="ctr">
              <a:defRPr sz="1400">
                <a:latin typeface="Franklin Gothic Book" panose="020B0503020102020204" pitchFamily="34" charset="0"/>
              </a:defRPr>
            </a:lvl1pPr>
          </a:lstStyle>
          <a:p>
            <a:fld id="{507B77E4-D16E-4E80-BECE-B10ACE50DA11}" type="slidenum">
              <a:rPr lang="en-GB" smtClean="0"/>
              <a:pPr/>
              <a:t>‹#›</a:t>
            </a:fld>
            <a:endParaRPr lang="en-GB"/>
          </a:p>
        </p:txBody>
      </p:sp>
    </p:spTree>
    <p:extLst>
      <p:ext uri="{BB962C8B-B14F-4D97-AF65-F5344CB8AC3E}">
        <p14:creationId xmlns:p14="http://schemas.microsoft.com/office/powerpoint/2010/main" val="2989781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78C9-A202-4C51-B684-AA032EABD814}"/>
              </a:ext>
            </a:extLst>
          </p:cNvPr>
          <p:cNvSpPr>
            <a:spLocks noGrp="1"/>
          </p:cNvSpPr>
          <p:nvPr>
            <p:ph type="title"/>
          </p:nvPr>
        </p:nvSpPr>
        <p:spPr/>
        <p:txBody>
          <a:bodyPr>
            <a:normAutofit/>
          </a:bodyPr>
          <a:lstStyle>
            <a:lvl1pPr>
              <a:defRPr sz="3200">
                <a:latin typeface="Franklin Gothic Book" panose="020B05030201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51712D-40E3-4808-8F41-604367F050DC}"/>
              </a:ext>
            </a:extLst>
          </p:cNvPr>
          <p:cNvSpPr>
            <a:spLocks noGrp="1"/>
          </p:cNvSpPr>
          <p:nvPr>
            <p:ph type="body" orient="vert" idx="1"/>
          </p:nvPr>
        </p:nvSpPr>
        <p:spPr/>
        <p:txBody>
          <a:bodyPr vert="eaVert"/>
          <a:lstStyle>
            <a:lvl1pPr>
              <a:defRPr>
                <a:latin typeface="Leelawadee UI Semilight" panose="020B0402040204020203" pitchFamily="34" charset="-34"/>
                <a:cs typeface="Leelawadee UI Semilight" panose="020B0402040204020203" pitchFamily="34" charset="-34"/>
              </a:defRPr>
            </a:lvl1pPr>
            <a:lvl2pPr>
              <a:defRPr>
                <a:latin typeface="Leelawadee UI Semilight" panose="020B0402040204020203" pitchFamily="34" charset="-34"/>
                <a:cs typeface="Leelawadee UI Semilight" panose="020B0402040204020203" pitchFamily="34" charset="-34"/>
              </a:defRPr>
            </a:lvl2pPr>
            <a:lvl3pPr>
              <a:defRPr>
                <a:latin typeface="Leelawadee UI Semilight" panose="020B0402040204020203" pitchFamily="34" charset="-34"/>
                <a:cs typeface="Leelawadee UI Semilight" panose="020B0402040204020203" pitchFamily="34" charset="-34"/>
              </a:defRPr>
            </a:lvl3pPr>
            <a:lvl4pPr>
              <a:defRPr>
                <a:latin typeface="Leelawadee UI Semilight" panose="020B0402040204020203" pitchFamily="34" charset="-34"/>
                <a:cs typeface="Leelawadee UI Semilight" panose="020B0402040204020203" pitchFamily="34" charset="-34"/>
              </a:defRPr>
            </a:lvl4pPr>
            <a:lvl5pPr>
              <a:defRPr>
                <a:latin typeface="Leelawadee UI Semilight" panose="020B0402040204020203" pitchFamily="34" charset="-34"/>
                <a:cs typeface="Leelawadee UI Semilight" panose="020B0402040204020203"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0282E-62AF-462C-ADF8-EAC9CB9AE884}"/>
              </a:ext>
            </a:extLst>
          </p:cNvPr>
          <p:cNvSpPr>
            <a:spLocks noGrp="1"/>
          </p:cNvSpPr>
          <p:nvPr>
            <p:ph type="dt" sz="half" idx="10"/>
          </p:nvPr>
        </p:nvSpPr>
        <p:spPr/>
        <p:txBody>
          <a:bodyPr/>
          <a:lstStyle>
            <a:lvl1pPr>
              <a:defRPr sz="1000">
                <a:latin typeface="Leelawadee UI Semilight" panose="020B0402040204020203" pitchFamily="34" charset="-34"/>
                <a:cs typeface="Leelawadee UI Semilight" panose="020B0402040204020203" pitchFamily="34" charset="-34"/>
              </a:defRPr>
            </a:lvl1pPr>
          </a:lstStyle>
          <a:p>
            <a:fld id="{F76247AF-18E3-4FF4-8E7C-E108C233B447}" type="datetime1">
              <a:rPr lang="en-GB" smtClean="0"/>
              <a:pPr/>
              <a:t>13/08/2024</a:t>
            </a:fld>
            <a:endParaRPr lang="en-GB"/>
          </a:p>
        </p:txBody>
      </p:sp>
      <p:sp>
        <p:nvSpPr>
          <p:cNvPr id="5" name="Footer Placeholder 4">
            <a:extLst>
              <a:ext uri="{FF2B5EF4-FFF2-40B4-BE49-F238E27FC236}">
                <a16:creationId xmlns:a16="http://schemas.microsoft.com/office/drawing/2014/main" id="{3F6A18F8-DBB2-4022-9FFD-4187D9DC1F50}"/>
              </a:ext>
            </a:extLst>
          </p:cNvPr>
          <p:cNvSpPr>
            <a:spLocks noGrp="1"/>
          </p:cNvSpPr>
          <p:nvPr>
            <p:ph type="ftr" sz="quarter" idx="11"/>
          </p:nvPr>
        </p:nvSpPr>
        <p:spPr/>
        <p:txBody>
          <a:bodyPr/>
          <a:lstStyle>
            <a:lvl1pPr>
              <a:defRPr sz="1000">
                <a:latin typeface="Leelawadee UI Semilight" panose="020B0402040204020203" pitchFamily="34" charset="-34"/>
                <a:cs typeface="Leelawadee UI Semilight" panose="020B0402040204020203" pitchFamily="34" charset="-34"/>
              </a:defRPr>
            </a:lvl1pPr>
          </a:lstStyle>
          <a:p>
            <a:endParaRPr lang="en-GB"/>
          </a:p>
        </p:txBody>
      </p:sp>
      <p:sp>
        <p:nvSpPr>
          <p:cNvPr id="7" name="Slide Number Placeholder 5">
            <a:extLst>
              <a:ext uri="{FF2B5EF4-FFF2-40B4-BE49-F238E27FC236}">
                <a16:creationId xmlns:a16="http://schemas.microsoft.com/office/drawing/2014/main" id="{29F1646F-F9D3-FF48-4746-CEABBAAD33BD}"/>
              </a:ext>
            </a:extLst>
          </p:cNvPr>
          <p:cNvSpPr>
            <a:spLocks noGrp="1"/>
          </p:cNvSpPr>
          <p:nvPr>
            <p:ph type="sldNum" sz="quarter" idx="12"/>
          </p:nvPr>
        </p:nvSpPr>
        <p:spPr>
          <a:xfrm>
            <a:off x="11516263" y="6356349"/>
            <a:ext cx="484517" cy="365125"/>
          </a:xfrm>
        </p:spPr>
        <p:txBody>
          <a:bodyPr/>
          <a:lstStyle>
            <a:lvl1pPr algn="ctr">
              <a:defRPr sz="1400">
                <a:latin typeface="Franklin Gothic Book" panose="020B0503020102020204" pitchFamily="34" charset="0"/>
              </a:defRPr>
            </a:lvl1pPr>
          </a:lstStyle>
          <a:p>
            <a:fld id="{507B77E4-D16E-4E80-BECE-B10ACE50DA11}" type="slidenum">
              <a:rPr lang="en-GB" smtClean="0"/>
              <a:pPr/>
              <a:t>‹#›</a:t>
            </a:fld>
            <a:endParaRPr lang="en-GB"/>
          </a:p>
        </p:txBody>
      </p:sp>
    </p:spTree>
    <p:extLst>
      <p:ext uri="{BB962C8B-B14F-4D97-AF65-F5344CB8AC3E}">
        <p14:creationId xmlns:p14="http://schemas.microsoft.com/office/powerpoint/2010/main" val="2232039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2E3F8-2304-4551-B7FA-8AA677A5C71E}"/>
              </a:ext>
            </a:extLst>
          </p:cNvPr>
          <p:cNvSpPr>
            <a:spLocks noGrp="1"/>
          </p:cNvSpPr>
          <p:nvPr>
            <p:ph type="title" orient="vert"/>
          </p:nvPr>
        </p:nvSpPr>
        <p:spPr>
          <a:xfrm>
            <a:off x="8724900" y="365125"/>
            <a:ext cx="2628900" cy="5811838"/>
          </a:xfrm>
        </p:spPr>
        <p:txBody>
          <a:bodyPr vert="eaVert">
            <a:normAutofit/>
          </a:bodyPr>
          <a:lstStyle>
            <a:lvl1pPr>
              <a:defRPr sz="3200">
                <a:latin typeface="Franklin Gothic Book" panose="020B05030201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76138-96CD-4183-9D23-AF9D8A2FAFFF}"/>
              </a:ext>
            </a:extLst>
          </p:cNvPr>
          <p:cNvSpPr>
            <a:spLocks noGrp="1"/>
          </p:cNvSpPr>
          <p:nvPr>
            <p:ph type="body" orient="vert" idx="1"/>
          </p:nvPr>
        </p:nvSpPr>
        <p:spPr>
          <a:xfrm>
            <a:off x="838200" y="365125"/>
            <a:ext cx="7734300" cy="5811838"/>
          </a:xfrm>
        </p:spPr>
        <p:txBody>
          <a:bodyPr vert="eaVert"/>
          <a:lstStyle>
            <a:lvl1pPr>
              <a:defRPr>
                <a:latin typeface="Leelawadee UI Semilight" panose="020B0402040204020203" pitchFamily="34" charset="-34"/>
                <a:cs typeface="Leelawadee UI Semilight" panose="020B0402040204020203" pitchFamily="34" charset="-34"/>
              </a:defRPr>
            </a:lvl1pPr>
            <a:lvl2pPr>
              <a:defRPr>
                <a:latin typeface="Leelawadee UI Semilight" panose="020B0402040204020203" pitchFamily="34" charset="-34"/>
                <a:cs typeface="Leelawadee UI Semilight" panose="020B0402040204020203" pitchFamily="34" charset="-34"/>
              </a:defRPr>
            </a:lvl2pPr>
            <a:lvl3pPr>
              <a:defRPr>
                <a:latin typeface="Leelawadee UI Semilight" panose="020B0402040204020203" pitchFamily="34" charset="-34"/>
                <a:cs typeface="Leelawadee UI Semilight" panose="020B0402040204020203" pitchFamily="34" charset="-34"/>
              </a:defRPr>
            </a:lvl3pPr>
            <a:lvl4pPr>
              <a:defRPr>
                <a:latin typeface="Leelawadee UI Semilight" panose="020B0402040204020203" pitchFamily="34" charset="-34"/>
                <a:cs typeface="Leelawadee UI Semilight" panose="020B0402040204020203" pitchFamily="34" charset="-34"/>
              </a:defRPr>
            </a:lvl4pPr>
            <a:lvl5pPr>
              <a:defRPr>
                <a:latin typeface="Leelawadee UI Semilight" panose="020B0402040204020203" pitchFamily="34" charset="-34"/>
                <a:cs typeface="Leelawadee UI Semilight" panose="020B0402040204020203"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F10A5-F94F-471A-BEDA-C188388F408C}"/>
              </a:ext>
            </a:extLst>
          </p:cNvPr>
          <p:cNvSpPr>
            <a:spLocks noGrp="1"/>
          </p:cNvSpPr>
          <p:nvPr>
            <p:ph type="dt" sz="half" idx="10"/>
          </p:nvPr>
        </p:nvSpPr>
        <p:spPr/>
        <p:txBody>
          <a:bodyPr/>
          <a:lstStyle>
            <a:lvl1pPr>
              <a:defRPr sz="1000">
                <a:latin typeface="Leelawadee UI Semilight" panose="020B0402040204020203" pitchFamily="34" charset="-34"/>
                <a:cs typeface="Leelawadee UI Semilight" panose="020B0402040204020203" pitchFamily="34" charset="-34"/>
              </a:defRPr>
            </a:lvl1pPr>
          </a:lstStyle>
          <a:p>
            <a:fld id="{0CFB61A8-67E4-4DEA-B30B-233998EA809D}" type="datetime1">
              <a:rPr lang="en-GB" smtClean="0"/>
              <a:pPr/>
              <a:t>13/08/2024</a:t>
            </a:fld>
            <a:endParaRPr lang="en-GB"/>
          </a:p>
        </p:txBody>
      </p:sp>
      <p:sp>
        <p:nvSpPr>
          <p:cNvPr id="5" name="Footer Placeholder 4">
            <a:extLst>
              <a:ext uri="{FF2B5EF4-FFF2-40B4-BE49-F238E27FC236}">
                <a16:creationId xmlns:a16="http://schemas.microsoft.com/office/drawing/2014/main" id="{C1A511EF-642F-4FA3-AAC0-A1EB4C176E85}"/>
              </a:ext>
            </a:extLst>
          </p:cNvPr>
          <p:cNvSpPr>
            <a:spLocks noGrp="1"/>
          </p:cNvSpPr>
          <p:nvPr>
            <p:ph type="ftr" sz="quarter" idx="11"/>
          </p:nvPr>
        </p:nvSpPr>
        <p:spPr/>
        <p:txBody>
          <a:bodyPr/>
          <a:lstStyle>
            <a:lvl1pPr>
              <a:defRPr sz="1000">
                <a:latin typeface="Leelawadee UI Semilight" panose="020B0402040204020203" pitchFamily="34" charset="-34"/>
                <a:cs typeface="Leelawadee UI Semilight" panose="020B0402040204020203" pitchFamily="34" charset="-34"/>
              </a:defRPr>
            </a:lvl1pPr>
          </a:lstStyle>
          <a:p>
            <a:endParaRPr lang="en-GB"/>
          </a:p>
        </p:txBody>
      </p:sp>
      <p:sp>
        <p:nvSpPr>
          <p:cNvPr id="7" name="Slide Number Placeholder 5">
            <a:extLst>
              <a:ext uri="{FF2B5EF4-FFF2-40B4-BE49-F238E27FC236}">
                <a16:creationId xmlns:a16="http://schemas.microsoft.com/office/drawing/2014/main" id="{917C4F6C-34E1-BC9C-7174-E6E876742AFB}"/>
              </a:ext>
            </a:extLst>
          </p:cNvPr>
          <p:cNvSpPr>
            <a:spLocks noGrp="1"/>
          </p:cNvSpPr>
          <p:nvPr>
            <p:ph type="sldNum" sz="quarter" idx="12"/>
          </p:nvPr>
        </p:nvSpPr>
        <p:spPr>
          <a:xfrm>
            <a:off x="11516263" y="6356349"/>
            <a:ext cx="484517" cy="365125"/>
          </a:xfrm>
        </p:spPr>
        <p:txBody>
          <a:bodyPr/>
          <a:lstStyle>
            <a:lvl1pPr algn="ctr">
              <a:defRPr sz="1400">
                <a:latin typeface="Franklin Gothic Book" panose="020B0503020102020204" pitchFamily="34" charset="0"/>
              </a:defRPr>
            </a:lvl1pPr>
          </a:lstStyle>
          <a:p>
            <a:fld id="{507B77E4-D16E-4E80-BECE-B10ACE50DA11}" type="slidenum">
              <a:rPr lang="en-GB" smtClean="0"/>
              <a:pPr/>
              <a:t>‹#›</a:t>
            </a:fld>
            <a:endParaRPr lang="en-GB"/>
          </a:p>
        </p:txBody>
      </p:sp>
    </p:spTree>
    <p:extLst>
      <p:ext uri="{BB962C8B-B14F-4D97-AF65-F5344CB8AC3E}">
        <p14:creationId xmlns:p14="http://schemas.microsoft.com/office/powerpoint/2010/main" val="54654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14A9-E40B-6EB6-BDF9-38239F12B6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1F1CDF-24F8-823C-B84D-4863FDC6D846}"/>
              </a:ext>
            </a:extLst>
          </p:cNvPr>
          <p:cNvSpPr>
            <a:spLocks noGrp="1"/>
          </p:cNvSpPr>
          <p:nvPr>
            <p:ph idx="1"/>
          </p:nvPr>
        </p:nvSpPr>
        <p:spPr>
          <a:xfrm>
            <a:off x="6697362" y="1825625"/>
            <a:ext cx="4656438" cy="1967899"/>
          </a:xfrm>
        </p:spPr>
        <p:txBody>
          <a:bodyPr/>
          <a:lstStyle>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endParaRPr lang="en-GB"/>
          </a:p>
        </p:txBody>
      </p:sp>
      <p:sp>
        <p:nvSpPr>
          <p:cNvPr id="4" name="Date Placeholder 3">
            <a:extLst>
              <a:ext uri="{FF2B5EF4-FFF2-40B4-BE49-F238E27FC236}">
                <a16:creationId xmlns:a16="http://schemas.microsoft.com/office/drawing/2014/main" id="{F2BDD167-4270-0B01-2E7A-FBEA991BA859}"/>
              </a:ext>
            </a:extLst>
          </p:cNvPr>
          <p:cNvSpPr>
            <a:spLocks noGrp="1"/>
          </p:cNvSpPr>
          <p:nvPr>
            <p:ph type="dt" sz="half" idx="10"/>
          </p:nvPr>
        </p:nvSpPr>
        <p:spPr/>
        <p:txBody>
          <a:bodyPr/>
          <a:lstStyle/>
          <a:p>
            <a:fld id="{67CB8470-F8B8-4350-8B2C-712D85D59808}" type="datetimeFigureOut">
              <a:rPr lang="en-GB" smtClean="0"/>
              <a:t>13/08/2024</a:t>
            </a:fld>
            <a:endParaRPr lang="en-GB"/>
          </a:p>
        </p:txBody>
      </p:sp>
      <p:sp>
        <p:nvSpPr>
          <p:cNvPr id="5" name="Footer Placeholder 4">
            <a:extLst>
              <a:ext uri="{FF2B5EF4-FFF2-40B4-BE49-F238E27FC236}">
                <a16:creationId xmlns:a16="http://schemas.microsoft.com/office/drawing/2014/main" id="{3BA55209-25B3-2644-3712-370BB47D4B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3406CE-DACE-C480-589D-C6B3F408E0A9}"/>
              </a:ext>
            </a:extLst>
          </p:cNvPr>
          <p:cNvSpPr>
            <a:spLocks noGrp="1"/>
          </p:cNvSpPr>
          <p:nvPr>
            <p:ph type="sldNum" sz="quarter" idx="12"/>
          </p:nvPr>
        </p:nvSpPr>
        <p:spPr/>
        <p:txBody>
          <a:bodyPr/>
          <a:lstStyle/>
          <a:p>
            <a:fld id="{60A542B9-5560-4ADE-AFB0-4CF40025709E}" type="slidenum">
              <a:rPr lang="en-GB" smtClean="0"/>
              <a:t>‹#›</a:t>
            </a:fld>
            <a:endParaRPr lang="en-GB"/>
          </a:p>
        </p:txBody>
      </p:sp>
      <p:sp>
        <p:nvSpPr>
          <p:cNvPr id="7" name="Content Placeholder 2">
            <a:extLst>
              <a:ext uri="{FF2B5EF4-FFF2-40B4-BE49-F238E27FC236}">
                <a16:creationId xmlns:a16="http://schemas.microsoft.com/office/drawing/2014/main" id="{BCE16744-5845-11CB-CF4D-082AE2184146}"/>
              </a:ext>
            </a:extLst>
          </p:cNvPr>
          <p:cNvSpPr>
            <a:spLocks noGrp="1"/>
          </p:cNvSpPr>
          <p:nvPr>
            <p:ph idx="13"/>
          </p:nvPr>
        </p:nvSpPr>
        <p:spPr>
          <a:xfrm>
            <a:off x="6697362" y="3928461"/>
            <a:ext cx="4656438" cy="1967899"/>
          </a:xfrm>
        </p:spPr>
        <p:txBody>
          <a:bodyPr/>
          <a:lstStyle>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endParaRPr lang="en-GB"/>
          </a:p>
        </p:txBody>
      </p:sp>
    </p:spTree>
    <p:extLst>
      <p:ext uri="{BB962C8B-B14F-4D97-AF65-F5344CB8AC3E}">
        <p14:creationId xmlns:p14="http://schemas.microsoft.com/office/powerpoint/2010/main" val="390294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E17EC-3F95-9786-1E2C-297D7165C2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E9C8C7F-7FD0-D722-798E-F409BCA382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3A9701-BEA0-D049-9E64-7CBE5FEBE66A}"/>
              </a:ext>
            </a:extLst>
          </p:cNvPr>
          <p:cNvSpPr>
            <a:spLocks noGrp="1"/>
          </p:cNvSpPr>
          <p:nvPr>
            <p:ph type="dt" sz="half" idx="10"/>
          </p:nvPr>
        </p:nvSpPr>
        <p:spPr/>
        <p:txBody>
          <a:bodyPr/>
          <a:lstStyle/>
          <a:p>
            <a:fld id="{67CB8470-F8B8-4350-8B2C-712D85D59808}" type="datetimeFigureOut">
              <a:rPr lang="en-GB" smtClean="0"/>
              <a:t>13/08/2024</a:t>
            </a:fld>
            <a:endParaRPr lang="en-GB"/>
          </a:p>
        </p:txBody>
      </p:sp>
      <p:sp>
        <p:nvSpPr>
          <p:cNvPr id="5" name="Footer Placeholder 4">
            <a:extLst>
              <a:ext uri="{FF2B5EF4-FFF2-40B4-BE49-F238E27FC236}">
                <a16:creationId xmlns:a16="http://schemas.microsoft.com/office/drawing/2014/main" id="{10078241-91BA-37B5-C6B1-4B7981FC67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0C7257-2E9E-7CDD-2B0E-1EB1324E9CAF}"/>
              </a:ext>
            </a:extLst>
          </p:cNvPr>
          <p:cNvSpPr>
            <a:spLocks noGrp="1"/>
          </p:cNvSpPr>
          <p:nvPr>
            <p:ph type="sldNum" sz="quarter" idx="12"/>
          </p:nvPr>
        </p:nvSpPr>
        <p:spPr/>
        <p:txBody>
          <a:bodyPr/>
          <a:lstStyle/>
          <a:p>
            <a:fld id="{60A542B9-5560-4ADE-AFB0-4CF40025709E}" type="slidenum">
              <a:rPr lang="en-GB" smtClean="0"/>
              <a:t>‹#›</a:t>
            </a:fld>
            <a:endParaRPr lang="en-GB"/>
          </a:p>
        </p:txBody>
      </p:sp>
    </p:spTree>
    <p:extLst>
      <p:ext uri="{BB962C8B-B14F-4D97-AF65-F5344CB8AC3E}">
        <p14:creationId xmlns:p14="http://schemas.microsoft.com/office/powerpoint/2010/main" val="402544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EA09-8A6B-999E-41F5-5289DA7387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FAEAEE-F3A1-BC32-9F12-614F5FF982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11C42D-B375-ACC4-A48F-0E66E8BDE5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AC3E2F-390B-1879-9217-84AFB11C76EF}"/>
              </a:ext>
            </a:extLst>
          </p:cNvPr>
          <p:cNvSpPr>
            <a:spLocks noGrp="1"/>
          </p:cNvSpPr>
          <p:nvPr>
            <p:ph type="dt" sz="half" idx="10"/>
          </p:nvPr>
        </p:nvSpPr>
        <p:spPr/>
        <p:txBody>
          <a:bodyPr/>
          <a:lstStyle/>
          <a:p>
            <a:fld id="{67CB8470-F8B8-4350-8B2C-712D85D59808}" type="datetimeFigureOut">
              <a:rPr lang="en-GB" smtClean="0"/>
              <a:t>13/08/2024</a:t>
            </a:fld>
            <a:endParaRPr lang="en-GB"/>
          </a:p>
        </p:txBody>
      </p:sp>
      <p:sp>
        <p:nvSpPr>
          <p:cNvPr id="6" name="Footer Placeholder 5">
            <a:extLst>
              <a:ext uri="{FF2B5EF4-FFF2-40B4-BE49-F238E27FC236}">
                <a16:creationId xmlns:a16="http://schemas.microsoft.com/office/drawing/2014/main" id="{9E78220A-B206-32A0-9B53-F3CA9F0CA9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FD228A-5BFD-F392-D3CF-4E2C68A0F76E}"/>
              </a:ext>
            </a:extLst>
          </p:cNvPr>
          <p:cNvSpPr>
            <a:spLocks noGrp="1"/>
          </p:cNvSpPr>
          <p:nvPr>
            <p:ph type="sldNum" sz="quarter" idx="12"/>
          </p:nvPr>
        </p:nvSpPr>
        <p:spPr/>
        <p:txBody>
          <a:bodyPr/>
          <a:lstStyle/>
          <a:p>
            <a:fld id="{60A542B9-5560-4ADE-AFB0-4CF40025709E}" type="slidenum">
              <a:rPr lang="en-GB" smtClean="0"/>
              <a:t>‹#›</a:t>
            </a:fld>
            <a:endParaRPr lang="en-GB"/>
          </a:p>
        </p:txBody>
      </p:sp>
    </p:spTree>
    <p:extLst>
      <p:ext uri="{BB962C8B-B14F-4D97-AF65-F5344CB8AC3E}">
        <p14:creationId xmlns:p14="http://schemas.microsoft.com/office/powerpoint/2010/main" val="348101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BB61-79AA-B237-9602-7E194B0584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D0FDEE-B6AF-8667-7286-71D4E5478D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0EE87C-AF55-28F4-6BD9-0C9FE090C6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7F7BDE-A7CC-9A03-2BD3-14B68F006E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C95D32-6081-6408-EE7D-78A8F7D2FA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237CE8-3EAA-F966-FC21-9DC0FD8827A1}"/>
              </a:ext>
            </a:extLst>
          </p:cNvPr>
          <p:cNvSpPr>
            <a:spLocks noGrp="1"/>
          </p:cNvSpPr>
          <p:nvPr>
            <p:ph type="dt" sz="half" idx="10"/>
          </p:nvPr>
        </p:nvSpPr>
        <p:spPr/>
        <p:txBody>
          <a:bodyPr/>
          <a:lstStyle/>
          <a:p>
            <a:fld id="{67CB8470-F8B8-4350-8B2C-712D85D59808}" type="datetimeFigureOut">
              <a:rPr lang="en-GB" smtClean="0"/>
              <a:t>13/08/2024</a:t>
            </a:fld>
            <a:endParaRPr lang="en-GB"/>
          </a:p>
        </p:txBody>
      </p:sp>
      <p:sp>
        <p:nvSpPr>
          <p:cNvPr id="8" name="Footer Placeholder 7">
            <a:extLst>
              <a:ext uri="{FF2B5EF4-FFF2-40B4-BE49-F238E27FC236}">
                <a16:creationId xmlns:a16="http://schemas.microsoft.com/office/drawing/2014/main" id="{F24101A8-F053-9054-71AA-38F3502E6A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4F8A404-8FA2-22E8-C489-84C9B2C03A68}"/>
              </a:ext>
            </a:extLst>
          </p:cNvPr>
          <p:cNvSpPr>
            <a:spLocks noGrp="1"/>
          </p:cNvSpPr>
          <p:nvPr>
            <p:ph type="sldNum" sz="quarter" idx="12"/>
          </p:nvPr>
        </p:nvSpPr>
        <p:spPr/>
        <p:txBody>
          <a:bodyPr/>
          <a:lstStyle/>
          <a:p>
            <a:fld id="{60A542B9-5560-4ADE-AFB0-4CF40025709E}" type="slidenum">
              <a:rPr lang="en-GB" smtClean="0"/>
              <a:t>‹#›</a:t>
            </a:fld>
            <a:endParaRPr lang="en-GB"/>
          </a:p>
        </p:txBody>
      </p:sp>
    </p:spTree>
    <p:extLst>
      <p:ext uri="{BB962C8B-B14F-4D97-AF65-F5344CB8AC3E}">
        <p14:creationId xmlns:p14="http://schemas.microsoft.com/office/powerpoint/2010/main" val="208008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018D-967E-D11A-B1DC-A935A7E103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A24908-8A7D-E17F-E228-F61BE4763497}"/>
              </a:ext>
            </a:extLst>
          </p:cNvPr>
          <p:cNvSpPr>
            <a:spLocks noGrp="1"/>
          </p:cNvSpPr>
          <p:nvPr>
            <p:ph type="dt" sz="half" idx="10"/>
          </p:nvPr>
        </p:nvSpPr>
        <p:spPr/>
        <p:txBody>
          <a:bodyPr/>
          <a:lstStyle/>
          <a:p>
            <a:fld id="{67CB8470-F8B8-4350-8B2C-712D85D59808}" type="datetimeFigureOut">
              <a:rPr lang="en-GB" smtClean="0"/>
              <a:t>13/08/2024</a:t>
            </a:fld>
            <a:endParaRPr lang="en-GB"/>
          </a:p>
        </p:txBody>
      </p:sp>
      <p:sp>
        <p:nvSpPr>
          <p:cNvPr id="4" name="Footer Placeholder 3">
            <a:extLst>
              <a:ext uri="{FF2B5EF4-FFF2-40B4-BE49-F238E27FC236}">
                <a16:creationId xmlns:a16="http://schemas.microsoft.com/office/drawing/2014/main" id="{BFC20EA4-57AF-CFF2-CC45-92604224AE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10E0B5-BE3A-C0DB-2954-93C0A88AD814}"/>
              </a:ext>
            </a:extLst>
          </p:cNvPr>
          <p:cNvSpPr>
            <a:spLocks noGrp="1"/>
          </p:cNvSpPr>
          <p:nvPr>
            <p:ph type="sldNum" sz="quarter" idx="12"/>
          </p:nvPr>
        </p:nvSpPr>
        <p:spPr/>
        <p:txBody>
          <a:bodyPr/>
          <a:lstStyle/>
          <a:p>
            <a:fld id="{60A542B9-5560-4ADE-AFB0-4CF40025709E}" type="slidenum">
              <a:rPr lang="en-GB" smtClean="0"/>
              <a:t>‹#›</a:t>
            </a:fld>
            <a:endParaRPr lang="en-GB"/>
          </a:p>
        </p:txBody>
      </p:sp>
    </p:spTree>
    <p:extLst>
      <p:ext uri="{BB962C8B-B14F-4D97-AF65-F5344CB8AC3E}">
        <p14:creationId xmlns:p14="http://schemas.microsoft.com/office/powerpoint/2010/main" val="2987349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09ED53-5846-4444-3D5A-F0482402D2F8}"/>
              </a:ext>
            </a:extLst>
          </p:cNvPr>
          <p:cNvSpPr>
            <a:spLocks noGrp="1"/>
          </p:cNvSpPr>
          <p:nvPr>
            <p:ph type="dt" sz="half" idx="10"/>
          </p:nvPr>
        </p:nvSpPr>
        <p:spPr/>
        <p:txBody>
          <a:bodyPr/>
          <a:lstStyle/>
          <a:p>
            <a:fld id="{67CB8470-F8B8-4350-8B2C-712D85D59808}" type="datetimeFigureOut">
              <a:rPr lang="en-GB" smtClean="0"/>
              <a:t>13/08/2024</a:t>
            </a:fld>
            <a:endParaRPr lang="en-GB"/>
          </a:p>
        </p:txBody>
      </p:sp>
      <p:sp>
        <p:nvSpPr>
          <p:cNvPr id="3" name="Footer Placeholder 2">
            <a:extLst>
              <a:ext uri="{FF2B5EF4-FFF2-40B4-BE49-F238E27FC236}">
                <a16:creationId xmlns:a16="http://schemas.microsoft.com/office/drawing/2014/main" id="{D9031B71-EA5D-ED78-8B20-2D01D310C6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57A8F1-82EE-02BB-9274-8A858DF053D6}"/>
              </a:ext>
            </a:extLst>
          </p:cNvPr>
          <p:cNvSpPr>
            <a:spLocks noGrp="1"/>
          </p:cNvSpPr>
          <p:nvPr>
            <p:ph type="sldNum" sz="quarter" idx="12"/>
          </p:nvPr>
        </p:nvSpPr>
        <p:spPr/>
        <p:txBody>
          <a:bodyPr/>
          <a:lstStyle/>
          <a:p>
            <a:fld id="{60A542B9-5560-4ADE-AFB0-4CF40025709E}" type="slidenum">
              <a:rPr lang="en-GB" smtClean="0"/>
              <a:t>‹#›</a:t>
            </a:fld>
            <a:endParaRPr lang="en-GB"/>
          </a:p>
        </p:txBody>
      </p:sp>
    </p:spTree>
    <p:extLst>
      <p:ext uri="{BB962C8B-B14F-4D97-AF65-F5344CB8AC3E}">
        <p14:creationId xmlns:p14="http://schemas.microsoft.com/office/powerpoint/2010/main" val="220674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5C3D9-0D90-16BE-AC25-020C03E6C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E8EC32-E3DD-01F0-EF14-041FB972A4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206411-3C5F-A028-8C15-F0437641D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E484B-90FC-CEE4-CF71-353E8B144D50}"/>
              </a:ext>
            </a:extLst>
          </p:cNvPr>
          <p:cNvSpPr>
            <a:spLocks noGrp="1"/>
          </p:cNvSpPr>
          <p:nvPr>
            <p:ph type="dt" sz="half" idx="10"/>
          </p:nvPr>
        </p:nvSpPr>
        <p:spPr/>
        <p:txBody>
          <a:bodyPr/>
          <a:lstStyle/>
          <a:p>
            <a:fld id="{67CB8470-F8B8-4350-8B2C-712D85D59808}" type="datetimeFigureOut">
              <a:rPr lang="en-GB" smtClean="0"/>
              <a:t>13/08/2024</a:t>
            </a:fld>
            <a:endParaRPr lang="en-GB"/>
          </a:p>
        </p:txBody>
      </p:sp>
      <p:sp>
        <p:nvSpPr>
          <p:cNvPr id="6" name="Footer Placeholder 5">
            <a:extLst>
              <a:ext uri="{FF2B5EF4-FFF2-40B4-BE49-F238E27FC236}">
                <a16:creationId xmlns:a16="http://schemas.microsoft.com/office/drawing/2014/main" id="{E9D4CC4A-C2FA-8F22-F63D-EC1F0D5C1C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F6BDA6-A840-F26B-E56C-87DC14FF6764}"/>
              </a:ext>
            </a:extLst>
          </p:cNvPr>
          <p:cNvSpPr>
            <a:spLocks noGrp="1"/>
          </p:cNvSpPr>
          <p:nvPr>
            <p:ph type="sldNum" sz="quarter" idx="12"/>
          </p:nvPr>
        </p:nvSpPr>
        <p:spPr/>
        <p:txBody>
          <a:bodyPr/>
          <a:lstStyle/>
          <a:p>
            <a:fld id="{60A542B9-5560-4ADE-AFB0-4CF40025709E}" type="slidenum">
              <a:rPr lang="en-GB" smtClean="0"/>
              <a:t>‹#›</a:t>
            </a:fld>
            <a:endParaRPr lang="en-GB"/>
          </a:p>
        </p:txBody>
      </p:sp>
    </p:spTree>
    <p:extLst>
      <p:ext uri="{BB962C8B-B14F-4D97-AF65-F5344CB8AC3E}">
        <p14:creationId xmlns:p14="http://schemas.microsoft.com/office/powerpoint/2010/main" val="68165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D4686D-6EDF-C3E1-B7E0-072FADFFD2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4C2FCC-F4C8-7DD7-3091-F4D7A75F07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5EAE0E-DF80-E235-1B0D-3B338E5C8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B8470-F8B8-4350-8B2C-712D85D59808}" type="datetimeFigureOut">
              <a:rPr lang="en-GB" smtClean="0"/>
              <a:t>13/08/2024</a:t>
            </a:fld>
            <a:endParaRPr lang="en-GB"/>
          </a:p>
        </p:txBody>
      </p:sp>
      <p:sp>
        <p:nvSpPr>
          <p:cNvPr id="5" name="Footer Placeholder 4">
            <a:extLst>
              <a:ext uri="{FF2B5EF4-FFF2-40B4-BE49-F238E27FC236}">
                <a16:creationId xmlns:a16="http://schemas.microsoft.com/office/drawing/2014/main" id="{D778374F-D2BC-31BD-5A0C-7A84010B25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26D14EE-FD87-A57E-E0D5-C3037739E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542B9-5560-4ADE-AFB0-4CF40025709E}" type="slidenum">
              <a:rPr lang="en-GB" smtClean="0"/>
              <a:t>‹#›</a:t>
            </a:fld>
            <a:endParaRPr lang="en-GB"/>
          </a:p>
        </p:txBody>
      </p:sp>
    </p:spTree>
    <p:extLst>
      <p:ext uri="{BB962C8B-B14F-4D97-AF65-F5344CB8AC3E}">
        <p14:creationId xmlns:p14="http://schemas.microsoft.com/office/powerpoint/2010/main" val="4101216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1F84AF1-0702-4EF9-813A-2BB361D138CF}"/>
              </a:ext>
            </a:extLst>
          </p:cNvPr>
          <p:cNvSpPr/>
          <p:nvPr userDrawn="1"/>
        </p:nvSpPr>
        <p:spPr>
          <a:xfrm>
            <a:off x="11524891" y="6356349"/>
            <a:ext cx="475890" cy="682806"/>
          </a:xfrm>
          <a:prstGeom prst="round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A2D1E01E-7A71-4DCC-B6D0-3CB0B9956D74}"/>
              </a:ext>
            </a:extLst>
          </p:cNvPr>
          <p:cNvSpPr>
            <a:spLocks noGrp="1"/>
          </p:cNvSpPr>
          <p:nvPr>
            <p:ph type="title"/>
          </p:nvPr>
        </p:nvSpPr>
        <p:spPr>
          <a:xfrm>
            <a:off x="838200" y="365125"/>
            <a:ext cx="9358223"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0E52C-EF14-4C0E-A81C-450249A6B7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2ADC1E-D8D2-4584-B53B-A7A901FFF1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a:solidFill>
                  <a:schemeClr val="tx1">
                    <a:tint val="75000"/>
                  </a:schemeClr>
                </a:solidFill>
                <a:latin typeface="Leelawadee UI Semilight" panose="020B0402040204020203" pitchFamily="34" charset="-34"/>
                <a:cs typeface="Leelawadee UI Semilight" panose="020B0402040204020203" pitchFamily="34" charset="-34"/>
              </a:defRPr>
            </a:lvl1pPr>
          </a:lstStyle>
          <a:p>
            <a:fld id="{2D4C0929-79B8-456B-90A3-D74C5E125E35}" type="datetime1">
              <a:rPr lang="en-GB" smtClean="0"/>
              <a:pPr/>
              <a:t>13/08/2024</a:t>
            </a:fld>
            <a:endParaRPr lang="en-GB"/>
          </a:p>
        </p:txBody>
      </p:sp>
      <p:sp>
        <p:nvSpPr>
          <p:cNvPr id="5" name="Footer Placeholder 4">
            <a:extLst>
              <a:ext uri="{FF2B5EF4-FFF2-40B4-BE49-F238E27FC236}">
                <a16:creationId xmlns:a16="http://schemas.microsoft.com/office/drawing/2014/main" id="{D0B93FF6-EAEF-4B43-A31B-64728A347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a:solidFill>
                  <a:schemeClr val="tx1">
                    <a:tint val="75000"/>
                  </a:schemeClr>
                </a:solidFill>
                <a:latin typeface="Leelawadee UI Semilight" panose="020B0402040204020203" pitchFamily="34" charset="-34"/>
                <a:cs typeface="Leelawadee UI Semilight" panose="020B0402040204020203" pitchFamily="34" charset="-34"/>
              </a:defRPr>
            </a:lvl1pPr>
          </a:lstStyle>
          <a:p>
            <a:endParaRPr lang="en-GB"/>
          </a:p>
        </p:txBody>
      </p:sp>
      <p:pic>
        <p:nvPicPr>
          <p:cNvPr id="8" name="Picture 7">
            <a:extLst>
              <a:ext uri="{FF2B5EF4-FFF2-40B4-BE49-F238E27FC236}">
                <a16:creationId xmlns:a16="http://schemas.microsoft.com/office/drawing/2014/main" id="{609BCE69-8B30-40F4-94AB-4CC3EEFA6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51698" y="210500"/>
            <a:ext cx="1576002" cy="1031771"/>
          </a:xfrm>
          <a:prstGeom prst="rect">
            <a:avLst/>
          </a:prstGeom>
        </p:spPr>
      </p:pic>
      <p:sp>
        <p:nvSpPr>
          <p:cNvPr id="10" name="Rectangle 9">
            <a:extLst>
              <a:ext uri="{FF2B5EF4-FFF2-40B4-BE49-F238E27FC236}">
                <a16:creationId xmlns:a16="http://schemas.microsoft.com/office/drawing/2014/main" id="{B9EC2818-4AB5-4BDB-AC2E-6A1E033CFD59}"/>
              </a:ext>
            </a:extLst>
          </p:cNvPr>
          <p:cNvSpPr/>
          <p:nvPr userDrawn="1"/>
        </p:nvSpPr>
        <p:spPr>
          <a:xfrm>
            <a:off x="-63260" y="-74313"/>
            <a:ext cx="444260" cy="71685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5">
            <a:extLst>
              <a:ext uri="{FF2B5EF4-FFF2-40B4-BE49-F238E27FC236}">
                <a16:creationId xmlns:a16="http://schemas.microsoft.com/office/drawing/2014/main" id="{B8474CBA-DE16-26CD-EFD0-3C58B9D22612}"/>
              </a:ext>
            </a:extLst>
          </p:cNvPr>
          <p:cNvSpPr>
            <a:spLocks noGrp="1"/>
          </p:cNvSpPr>
          <p:nvPr>
            <p:ph type="sldNum" sz="quarter" idx="4"/>
          </p:nvPr>
        </p:nvSpPr>
        <p:spPr>
          <a:xfrm>
            <a:off x="11516263" y="6356349"/>
            <a:ext cx="484517" cy="365125"/>
          </a:xfrm>
          <a:prstGeom prst="rect">
            <a:avLst/>
          </a:prstGeom>
        </p:spPr>
        <p:txBody>
          <a:bodyPr/>
          <a:lstStyle>
            <a:lvl1pPr algn="ctr">
              <a:defRPr sz="1400">
                <a:solidFill>
                  <a:schemeClr val="bg1"/>
                </a:solidFill>
                <a:latin typeface="Franklin Gothic Book" panose="020B0503020102020204" pitchFamily="34" charset="0"/>
              </a:defRPr>
            </a:lvl1pPr>
          </a:lstStyle>
          <a:p>
            <a:fld id="{507B77E4-D16E-4E80-BECE-B10ACE50DA11}" type="slidenum">
              <a:rPr lang="en-GB" smtClean="0"/>
              <a:pPr/>
              <a:t>‹#›</a:t>
            </a:fld>
            <a:endParaRPr lang="en-GB"/>
          </a:p>
        </p:txBody>
      </p:sp>
    </p:spTree>
    <p:extLst>
      <p:ext uri="{BB962C8B-B14F-4D97-AF65-F5344CB8AC3E}">
        <p14:creationId xmlns:p14="http://schemas.microsoft.com/office/powerpoint/2010/main" val="1599025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3200" b="0" kern="1200">
          <a:solidFill>
            <a:srgbClr val="0072BC"/>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2">
              <a:lumMod val="25000"/>
            </a:schemeClr>
          </a:solidFill>
          <a:latin typeface="Leelawadee UI Semilight" panose="020B0402040204020203" pitchFamily="34" charset="-34"/>
          <a:ea typeface="+mn-ea"/>
          <a:cs typeface="Leelawadee UI Semilight" panose="020B04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Leelawadee UI Semilight" panose="020B0402040204020203" pitchFamily="34" charset="-34"/>
          <a:ea typeface="+mn-ea"/>
          <a:cs typeface="Leelawadee UI Semilight" panose="020B0402040204020203"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Leelawadee UI Semilight" panose="020B0402040204020203" pitchFamily="34" charset="-34"/>
          <a:ea typeface="+mn-ea"/>
          <a:cs typeface="Leelawadee UI Semilight" panose="020B0402040204020203"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25000"/>
            </a:schemeClr>
          </a:solidFill>
          <a:latin typeface="Leelawadee UI Semilight" panose="020B0402040204020203" pitchFamily="34" charset="-34"/>
          <a:ea typeface="+mn-ea"/>
          <a:cs typeface="Leelawadee UI Semilight" panose="020B0402040204020203"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25000"/>
            </a:schemeClr>
          </a:solidFill>
          <a:latin typeface="Leelawadee UI Semilight" panose="020B0402040204020203" pitchFamily="34" charset="-34"/>
          <a:ea typeface="+mn-ea"/>
          <a:cs typeface="Leelawadee UI Semilight" panose="020B04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ngland.nhs.uk/long-read/nhs-englands-statement-on-information-on-health-inequalities-duty/"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www.legislation.gov.uk/ukpga/2006/41/section/13S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br01.safelinks.protection.outlook.com/?url=https%3A%2F%2Ffingertips.phe.org.uk%2Findicator-list%2Fview%2FfHZAGWx4oE&amp;data=05%7C02%7Cemily.fenby-taylor%40nhs.net%7C1dd5e22148c54fb65dd908dcbaee328f%7C37c354b285b047f5b22207b48d774ee3%7C0%7C0%7C638590779408937628%7CUnknown%7CTWFpbGZsb3d8eyJWIjoiMC4wLjAwMDAiLCJQIjoiV2luMzIiLCJBTiI6Ik1haWwiLCJXVCI6Mn0%3D%7C0%7C%7C%7C&amp;sdata=2Y5%2Fonk6USRifeVJ%2BL7wf73oxETqzlTXP9KNsoSoThQ%3D&amp;reserved=0" TargetMode="External"/><Relationship Id="rId2" Type="http://schemas.openxmlformats.org/officeDocument/2006/relationships/hyperlink" Target="https://www.lancashireandsouthcumbria.icb.nhs.uk/about-us/publications/strategies-and-plans/forward-plan" TargetMode="Externa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hyperlink" Target="https://www.legislation.gov.uk/ukpga/2006/41/section/13SA" TargetMode="External"/><Relationship Id="rId4" Type="http://schemas.openxmlformats.org/officeDocument/2006/relationships/hyperlink" Target="https://www.england.nhs.uk/long-read/nhs-englands-statement-on-information-on-health-inequalities-dut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4ABF3A-6892-3D6C-AB5C-D9D84F42CA43}"/>
              </a:ext>
            </a:extLst>
          </p:cNvPr>
          <p:cNvSpPr>
            <a:spLocks noGrp="1"/>
          </p:cNvSpPr>
          <p:nvPr>
            <p:ph type="sldNum" sz="quarter" idx="12"/>
          </p:nvPr>
        </p:nvSpPr>
        <p:spPr>
          <a:xfrm>
            <a:off x="9257581" y="6356349"/>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07B77E4-D16E-4E80-BECE-B10ACE50DA11}" type="slidenum">
              <a:rPr kumimoji="0" lang="en-GB" sz="1400" b="0" i="0" u="none" strike="noStrike" kern="1200" cap="none" spc="0" normalizeH="0" baseline="0" noProof="0" smtClean="0">
                <a:ln>
                  <a:noFill/>
                </a:ln>
                <a:solidFill>
                  <a:prstClr val="white"/>
                </a:solidFill>
                <a:effectLst/>
                <a:uLnTx/>
                <a:uFillTx/>
                <a:latin typeface="Franklin Gothic Book" panose="020B0503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7" name="Slide Number Placeholder 5">
            <a:extLst>
              <a:ext uri="{FF2B5EF4-FFF2-40B4-BE49-F238E27FC236}">
                <a16:creationId xmlns:a16="http://schemas.microsoft.com/office/drawing/2014/main" id="{A948378E-6D4E-92E4-9B26-4CA02C5BD648}"/>
              </a:ext>
            </a:extLst>
          </p:cNvPr>
          <p:cNvSpPr txBox="1">
            <a:spLocks/>
          </p:cNvSpPr>
          <p:nvPr/>
        </p:nvSpPr>
        <p:spPr>
          <a:xfrm>
            <a:off x="11516263" y="6356349"/>
            <a:ext cx="484517" cy="365125"/>
          </a:xfrm>
          <a:prstGeom prst="rect">
            <a:avLst/>
          </a:prstGeom>
        </p:spPr>
        <p:txBody>
          <a:bodyPr/>
          <a:lstStyle>
            <a:defPPr>
              <a:defRPr lang="en-US"/>
            </a:defPPr>
            <a:lvl1pPr marL="0" algn="ctr" defTabSz="914400" rtl="0" eaLnBrk="1" latinLnBrk="0" hangingPunct="1">
              <a:defRPr sz="1400" kern="1200">
                <a:solidFill>
                  <a:schemeClr val="bg1"/>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07B77E4-D16E-4E80-BECE-B10ACE50DA11}" type="slidenum">
              <a:rPr kumimoji="0" lang="en-GB" sz="1400" b="0" i="0" u="none" strike="noStrike" kern="1200" cap="none" spc="0" normalizeH="0" baseline="0" noProof="0" smtClean="0">
                <a:ln>
                  <a:noFill/>
                </a:ln>
                <a:solidFill>
                  <a:prstClr val="white"/>
                </a:solidFill>
                <a:effectLst/>
                <a:uLnTx/>
                <a:uFillTx/>
                <a:latin typeface="Franklin Gothic Book" panose="020B0503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8" name="Subtitle 2">
            <a:extLst>
              <a:ext uri="{FF2B5EF4-FFF2-40B4-BE49-F238E27FC236}">
                <a16:creationId xmlns:a16="http://schemas.microsoft.com/office/drawing/2014/main" id="{8E36FE5D-5220-7C18-B28A-D871AD52917D}"/>
              </a:ext>
            </a:extLst>
          </p:cNvPr>
          <p:cNvSpPr txBox="1">
            <a:spLocks/>
          </p:cNvSpPr>
          <p:nvPr/>
        </p:nvSpPr>
        <p:spPr>
          <a:xfrm>
            <a:off x="1062445" y="4224128"/>
            <a:ext cx="4830355" cy="10692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2">
                    <a:lumMod val="25000"/>
                  </a:schemeClr>
                </a:solidFill>
                <a:latin typeface="Franklin Gothic Book" panose="020B0503020102020204" pitchFamily="34" charset="0"/>
                <a:ea typeface="+mn-ea"/>
                <a:cs typeface="Leelawadee UI Semilight" panose="020B04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2">
                    <a:lumMod val="25000"/>
                  </a:schemeClr>
                </a:solidFill>
                <a:latin typeface="Leelawadee UI Semilight" panose="020B0402040204020203" pitchFamily="34" charset="-34"/>
                <a:ea typeface="+mn-ea"/>
                <a:cs typeface="Leelawadee UI Semilight" panose="020B0402040204020203" pitchFamily="34" charset="-34"/>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Leelawadee UI Semilight" panose="020B0402040204020203" pitchFamily="34" charset="-34"/>
                <a:ea typeface="+mn-ea"/>
                <a:cs typeface="Leelawadee UI Semilight" panose="020B0402040204020203" pitchFamily="34" charset="-34"/>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2">
                    <a:lumMod val="25000"/>
                  </a:schemeClr>
                </a:solidFill>
                <a:latin typeface="Leelawadee UI Semilight" panose="020B0402040204020203" pitchFamily="34" charset="-34"/>
                <a:ea typeface="+mn-ea"/>
                <a:cs typeface="Leelawadee UI Semilight" panose="020B0402040204020203" pitchFamily="34" charset="-34"/>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2">
                    <a:lumMod val="25000"/>
                  </a:schemeClr>
                </a:solidFill>
                <a:latin typeface="Leelawadee UI Semilight" panose="020B0402040204020203" pitchFamily="34" charset="-34"/>
                <a:ea typeface="+mn-ea"/>
                <a:cs typeface="Leelawadee UI Semilight" panose="020B0402040204020203" pitchFamily="34" charset="-3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E7E6E6">
                  <a:lumMod val="25000"/>
                </a:srgbClr>
              </a:solidFill>
              <a:effectLst/>
              <a:uLnTx/>
              <a:uFillTx/>
              <a:latin typeface="Leelawadee UI Semilight" panose="020B0402040204020203" pitchFamily="34" charset="-34"/>
              <a:ea typeface="+mn-ea"/>
              <a:cs typeface="Leelawadee UI Semilight" panose="020B0402040204020203" pitchFamily="34" charset="-34"/>
            </a:endParaRPr>
          </a:p>
        </p:txBody>
      </p:sp>
      <p:sp>
        <p:nvSpPr>
          <p:cNvPr id="12" name="Title 11">
            <a:extLst>
              <a:ext uri="{FF2B5EF4-FFF2-40B4-BE49-F238E27FC236}">
                <a16:creationId xmlns:a16="http://schemas.microsoft.com/office/drawing/2014/main" id="{66B5F183-CA8C-44CD-1149-472200E78C36}"/>
              </a:ext>
            </a:extLst>
          </p:cNvPr>
          <p:cNvSpPr>
            <a:spLocks noGrp="1"/>
          </p:cNvSpPr>
          <p:nvPr>
            <p:ph type="ctrTitle"/>
          </p:nvPr>
        </p:nvSpPr>
        <p:spPr>
          <a:xfrm>
            <a:off x="1031966" y="1485798"/>
            <a:ext cx="10354902" cy="1819186"/>
          </a:xfrm>
        </p:spPr>
        <p:txBody>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DRAFT </a:t>
            </a:r>
            <a:br>
              <a:rPr lang="en-GB" dirty="0">
                <a:latin typeface="Calibri Light" panose="020F0302020204030204" pitchFamily="34" charset="0"/>
                <a:ea typeface="Calibri Light" panose="020F0302020204030204" pitchFamily="34" charset="0"/>
                <a:cs typeface="Calibri Light" panose="020F0302020204030204" pitchFamily="34" charset="0"/>
              </a:rPr>
            </a:br>
            <a:br>
              <a:rPr lang="en-GB" dirty="0">
                <a:latin typeface="Calibri Light" panose="020F0302020204030204" pitchFamily="34" charset="0"/>
                <a:ea typeface="Calibri Light" panose="020F0302020204030204" pitchFamily="34" charset="0"/>
                <a:cs typeface="Calibri Light" panose="020F0302020204030204" pitchFamily="34" charset="0"/>
              </a:rPr>
            </a:br>
            <a:r>
              <a:rPr lang="en-GB" sz="3200" dirty="0">
                <a:latin typeface="Calibri Light" panose="020F0302020204030204" pitchFamily="34" charset="0"/>
                <a:ea typeface="Calibri Light" panose="020F0302020204030204" pitchFamily="34" charset="0"/>
                <a:cs typeface="Calibri Light" panose="020F0302020204030204" pitchFamily="34" charset="0"/>
              </a:rPr>
              <a:t>Health Inequalities Metrics</a:t>
            </a:r>
            <a:endParaRPr lang="en-GB"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4" name="Subtitle 13">
            <a:extLst>
              <a:ext uri="{FF2B5EF4-FFF2-40B4-BE49-F238E27FC236}">
                <a16:creationId xmlns:a16="http://schemas.microsoft.com/office/drawing/2014/main" id="{477170D4-AE4C-2CC4-8265-F2A346A37A89}"/>
              </a:ext>
            </a:extLst>
          </p:cNvPr>
          <p:cNvSpPr>
            <a:spLocks noGrp="1"/>
          </p:cNvSpPr>
          <p:nvPr>
            <p:ph type="subTitle" idx="1"/>
          </p:nvPr>
        </p:nvSpPr>
        <p:spPr>
          <a:xfrm>
            <a:off x="1062445" y="3348387"/>
            <a:ext cx="10354901" cy="1173737"/>
          </a:xfrm>
        </p:spPr>
        <p:txBody>
          <a:bodyPr vert="horz" lIns="91440" tIns="45720" rIns="91440" bIns="45720" rtlCol="0" anchor="t">
            <a:normAutofit/>
          </a:bodyPr>
          <a:lstStyle/>
          <a:p>
            <a:pPr>
              <a:lnSpc>
                <a:spcPct val="120000"/>
              </a:lnSpc>
            </a:pPr>
            <a:r>
              <a:rPr lang="en-GB" sz="1400">
                <a:latin typeface="Calibri Light"/>
                <a:ea typeface="Calibri Light"/>
                <a:cs typeface="Calibri Light"/>
              </a:rPr>
              <a:t>To be finalised and added to the ICB Website and referenced in the Annual Report in line with the </a:t>
            </a:r>
            <a:r>
              <a:rPr lang="en-GB" sz="1400" u="sng">
                <a:solidFill>
                  <a:srgbClr val="0000FF"/>
                </a:solidFill>
                <a:effectLst/>
                <a:latin typeface="Calibri Light"/>
                <a:ea typeface="Calibri Light"/>
                <a:cs typeface="Calibri Light"/>
                <a:hlinkClick r:id="rId3"/>
              </a:rPr>
              <a:t>NHS England Legal Statement</a:t>
            </a:r>
            <a:r>
              <a:rPr lang="en-GB" sz="1400">
                <a:effectLst/>
                <a:latin typeface="Calibri Light"/>
                <a:ea typeface="Calibri Light"/>
                <a:cs typeface="Calibri Light"/>
              </a:rPr>
              <a:t> related to the duty of ICBs to report on health inequalities under section </a:t>
            </a:r>
            <a:r>
              <a:rPr lang="en-GB" sz="1400" u="sng">
                <a:solidFill>
                  <a:srgbClr val="0000FF"/>
                </a:solidFill>
                <a:effectLst/>
                <a:latin typeface="Calibri Light"/>
                <a:ea typeface="Calibri Light"/>
                <a:cs typeface="Calibri Light"/>
                <a:hlinkClick r:id="rId4"/>
              </a:rPr>
              <a:t>13SA of the National Health Service Act 2006</a:t>
            </a:r>
            <a:r>
              <a:rPr lang="en-GB" sz="1400">
                <a:effectLst/>
                <a:latin typeface="Calibri Light"/>
                <a:ea typeface="Calibri Light"/>
                <a:cs typeface="Calibri Light"/>
              </a:rPr>
              <a:t>.</a:t>
            </a:r>
            <a:r>
              <a:rPr lang="en-GB" sz="1400">
                <a:latin typeface="Calibri Light"/>
                <a:ea typeface="Calibri Light"/>
                <a:cs typeface="Calibri Light"/>
              </a:rPr>
              <a:t> </a:t>
            </a:r>
            <a:endParaRPr lang="en-GB" sz="1400">
              <a:effectLst/>
              <a:latin typeface="Calibri Light" panose="020F0302020204030204" pitchFamily="34" charset="0"/>
              <a:ea typeface="Calibri Light" panose="020F0302020204030204" pitchFamily="34" charset="0"/>
              <a:cs typeface="Calibri Light" panose="020F0302020204030204" pitchFamily="34" charset="0"/>
            </a:endParaRPr>
          </a:p>
          <a:p>
            <a:pPr>
              <a:lnSpc>
                <a:spcPct val="120000"/>
              </a:lnSpc>
            </a:pPr>
            <a:r>
              <a:rPr lang="en-GB" sz="1400">
                <a:latin typeface="Calibri Light"/>
                <a:ea typeface="Calibri Light"/>
                <a:cs typeface="Calibri Light"/>
              </a:rPr>
              <a:t>Version: 17 July 2024</a:t>
            </a:r>
            <a:endParaRPr lang="en-GB" sz="1400">
              <a:effectLst/>
              <a:latin typeface="Calibri Light"/>
              <a:ea typeface="Calibri Light"/>
              <a:cs typeface="Calibri Light"/>
            </a:endParaRPr>
          </a:p>
        </p:txBody>
      </p:sp>
      <p:sp>
        <p:nvSpPr>
          <p:cNvPr id="2" name="Rectangle 1">
            <a:extLst>
              <a:ext uri="{FF2B5EF4-FFF2-40B4-BE49-F238E27FC236}">
                <a16:creationId xmlns:a16="http://schemas.microsoft.com/office/drawing/2014/main" id="{F8C2A2B9-D20B-363F-FD05-55608CC7C9CA}"/>
              </a:ext>
            </a:extLst>
          </p:cNvPr>
          <p:cNvSpPr/>
          <p:nvPr/>
        </p:nvSpPr>
        <p:spPr>
          <a:xfrm>
            <a:off x="1184988" y="5458408"/>
            <a:ext cx="2543732" cy="2705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23066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646D-EE04-3714-120E-26215B4021A0}"/>
              </a:ext>
            </a:extLst>
          </p:cNvPr>
          <p:cNvSpPr>
            <a:spLocks noGrp="1"/>
          </p:cNvSpPr>
          <p:nvPr>
            <p:ph type="title"/>
          </p:nvPr>
        </p:nvSpPr>
        <p:spPr/>
        <p:txBody>
          <a:bodyPr>
            <a:normAutofit/>
          </a:bodyPr>
          <a:lstStyle/>
          <a:p>
            <a:r>
              <a:rPr lang="en-GB" sz="3600"/>
              <a:t>Uptake of COVID vaccination by demographic group</a:t>
            </a:r>
          </a:p>
        </p:txBody>
      </p:sp>
      <p:pic>
        <p:nvPicPr>
          <p:cNvPr id="4" name="Content Placeholder 3" descr="A blue and white chart&#10;&#10;Description automatically generated with medium confidence">
            <a:extLst>
              <a:ext uri="{FF2B5EF4-FFF2-40B4-BE49-F238E27FC236}">
                <a16:creationId xmlns:a16="http://schemas.microsoft.com/office/drawing/2014/main" id="{44B64476-CDFB-7D6A-6B46-DD37EFD381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7601" y="1616427"/>
            <a:ext cx="8836797" cy="2801634"/>
          </a:xfrm>
          <a:prstGeom prst="rect">
            <a:avLst/>
          </a:prstGeom>
        </p:spPr>
      </p:pic>
      <p:sp>
        <p:nvSpPr>
          <p:cNvPr id="5" name="TextBox 4">
            <a:extLst>
              <a:ext uri="{FF2B5EF4-FFF2-40B4-BE49-F238E27FC236}">
                <a16:creationId xmlns:a16="http://schemas.microsoft.com/office/drawing/2014/main" id="{85D20072-0BE3-4CB5-35F6-35AC352CD6D7}"/>
              </a:ext>
            </a:extLst>
          </p:cNvPr>
          <p:cNvSpPr txBox="1"/>
          <p:nvPr/>
        </p:nvSpPr>
        <p:spPr>
          <a:xfrm>
            <a:off x="272698" y="4539767"/>
            <a:ext cx="11223804" cy="1646605"/>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GB" sz="900">
                <a:latin typeface="Arial" panose="020B0604020202020204" pitchFamily="34" charset="0"/>
                <a:cs typeface="Arial" panose="020B0604020202020204" pitchFamily="34" charset="0"/>
              </a:rPr>
              <a:t>The chart above shows a high degree of variation in uptake rates both in relation to ethnicity and IMD.</a:t>
            </a:r>
          </a:p>
          <a:p>
            <a:pPr marL="285750" indent="-285750">
              <a:spcAft>
                <a:spcPts val="1200"/>
              </a:spcAft>
              <a:buFont typeface="Arial" panose="020B0604020202020204" pitchFamily="34" charset="0"/>
              <a:buChar char="•"/>
            </a:pPr>
            <a:r>
              <a:rPr lang="en-GB" sz="900">
                <a:latin typeface="Arial" panose="020B0604020202020204" pitchFamily="34" charset="0"/>
                <a:cs typeface="Arial" panose="020B0604020202020204" pitchFamily="34" charset="0"/>
              </a:rPr>
              <a:t>The COVID team set their target at 60% vaccination rate based of previous year’s activity, but we are currently falling short of this for people of all ethnicities other than white. </a:t>
            </a:r>
          </a:p>
          <a:p>
            <a:pPr marL="285750" indent="-285750">
              <a:spcAft>
                <a:spcPts val="1200"/>
              </a:spcAft>
              <a:buFont typeface="Arial" panose="020B0604020202020204" pitchFamily="34" charset="0"/>
              <a:buChar char="•"/>
            </a:pPr>
            <a:r>
              <a:rPr lang="en-US" sz="900">
                <a:solidFill>
                  <a:srgbClr val="000000"/>
                </a:solidFill>
                <a:latin typeface="Arial" panose="020B0604020202020204" pitchFamily="34" charset="0"/>
                <a:cs typeface="Arial" panose="020B0604020202020204" pitchFamily="34" charset="0"/>
              </a:rPr>
              <a:t>The Vaccination </a:t>
            </a:r>
            <a:r>
              <a:rPr lang="en-US" sz="900" b="0" i="0">
                <a:solidFill>
                  <a:srgbClr val="000000"/>
                </a:solidFill>
                <a:effectLst/>
                <a:latin typeface="Arial" panose="020B0604020202020204" pitchFamily="34" charset="0"/>
                <a:cs typeface="Arial" panose="020B0604020202020204" pitchFamily="34" charset="0"/>
              </a:rPr>
              <a:t>Health Inequalities Group (HIG) was set up to understand the population's needs and develop a strategy to promote and increase vaccinations.</a:t>
            </a:r>
          </a:p>
          <a:p>
            <a:pPr marL="285750" indent="-285750" algn="l">
              <a:spcAft>
                <a:spcPts val="1200"/>
              </a:spcAft>
              <a:buFont typeface="Arial" panose="020B0604020202020204" pitchFamily="34" charset="0"/>
              <a:buChar char="•"/>
            </a:pPr>
            <a:r>
              <a:rPr lang="en-US" sz="900" b="0" i="0">
                <a:solidFill>
                  <a:srgbClr val="000000"/>
                </a:solidFill>
                <a:effectLst/>
                <a:latin typeface="Arial" panose="020B0604020202020204" pitchFamily="34" charset="0"/>
                <a:cs typeface="Arial" panose="020B0604020202020204" pitchFamily="34" charset="0"/>
              </a:rPr>
              <a:t>An increase in vaccine hesitancy in Black, Asian, including Indian, Pakistani and Bangladeshi communities is multifactorial (SAGE 2020) and L&amp;SC’s approach ensured that the Health Inequalities Group addressed these factors directly. Our strategic approach was influenced by the NHS Race and Health Observatory’s finding on how to </a:t>
            </a:r>
            <a:r>
              <a:rPr lang="en-US" sz="900" b="0" i="0" err="1">
                <a:solidFill>
                  <a:srgbClr val="000000"/>
                </a:solidFill>
                <a:effectLst/>
                <a:latin typeface="Arial" panose="020B0604020202020204" pitchFamily="34" charset="0"/>
                <a:cs typeface="Arial" panose="020B0604020202020204" pitchFamily="34" charset="0"/>
              </a:rPr>
              <a:t>maximise</a:t>
            </a:r>
            <a:r>
              <a:rPr lang="en-US" sz="900" b="0" i="0">
                <a:solidFill>
                  <a:srgbClr val="000000"/>
                </a:solidFill>
                <a:effectLst/>
                <a:latin typeface="Arial" panose="020B0604020202020204" pitchFamily="34" charset="0"/>
                <a:cs typeface="Arial" panose="020B0604020202020204" pitchFamily="34" charset="0"/>
              </a:rPr>
              <a:t> vaccine uptake in ethnic minority groups (NHS RHO 2021)</a:t>
            </a:r>
          </a:p>
          <a:p>
            <a:endParaRPr lang="en-GB" sz="1600"/>
          </a:p>
        </p:txBody>
      </p:sp>
    </p:spTree>
    <p:extLst>
      <p:ext uri="{BB962C8B-B14F-4D97-AF65-F5344CB8AC3E}">
        <p14:creationId xmlns:p14="http://schemas.microsoft.com/office/powerpoint/2010/main" val="219991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F39CF-85CA-7E7E-4B6E-E388CF874009}"/>
              </a:ext>
            </a:extLst>
          </p:cNvPr>
          <p:cNvSpPr>
            <a:spLocks noGrp="1"/>
          </p:cNvSpPr>
          <p:nvPr>
            <p:ph type="title"/>
          </p:nvPr>
        </p:nvSpPr>
        <p:spPr/>
        <p:txBody>
          <a:bodyPr>
            <a:normAutofit/>
          </a:bodyPr>
          <a:lstStyle/>
          <a:p>
            <a:r>
              <a:rPr lang="en-GB" sz="3600"/>
              <a:t>Improving health for people with Serious Mental Illness</a:t>
            </a:r>
            <a:br>
              <a:rPr lang="en-GB"/>
            </a:br>
            <a:r>
              <a:rPr lang="en-GB" sz="2400"/>
              <a:t>Overall number of SMI physical health checks</a:t>
            </a:r>
            <a:endParaRPr lang="en-GB"/>
          </a:p>
        </p:txBody>
      </p:sp>
      <p:sp>
        <p:nvSpPr>
          <p:cNvPr id="5" name="Content Placeholder 4">
            <a:extLst>
              <a:ext uri="{FF2B5EF4-FFF2-40B4-BE49-F238E27FC236}">
                <a16:creationId xmlns:a16="http://schemas.microsoft.com/office/drawing/2014/main" id="{AB184F18-CE18-3907-7AA3-8054C0B7C818}"/>
              </a:ext>
            </a:extLst>
          </p:cNvPr>
          <p:cNvSpPr>
            <a:spLocks noGrp="1"/>
          </p:cNvSpPr>
          <p:nvPr>
            <p:ph idx="1"/>
          </p:nvPr>
        </p:nvSpPr>
        <p:spPr>
          <a:xfrm>
            <a:off x="7133280" y="2238375"/>
            <a:ext cx="4347519" cy="4351338"/>
          </a:xfrm>
        </p:spPr>
        <p:txBody>
          <a:bodyPr>
            <a:noAutofit/>
          </a:bodyPr>
          <a:lstStyle/>
          <a:p>
            <a:r>
              <a:rPr lang="en-GB" sz="1600">
                <a:latin typeface="Arial"/>
                <a:cs typeface="Arial"/>
              </a:rPr>
              <a:t>ICB steering group leads on the physical health checks for people on SMI registers</a:t>
            </a:r>
          </a:p>
          <a:p>
            <a:r>
              <a:rPr lang="en-GB" sz="1600">
                <a:latin typeface="Arial"/>
                <a:cs typeface="Arial"/>
              </a:rPr>
              <a:t>65% of registered people received a full health check in 2023/24</a:t>
            </a:r>
          </a:p>
          <a:p>
            <a:r>
              <a:rPr lang="en-GB" sz="1600">
                <a:latin typeface="Arial"/>
                <a:cs typeface="Arial"/>
              </a:rPr>
              <a:t>Detailed action plan developed and agreed by steering group</a:t>
            </a:r>
          </a:p>
          <a:p>
            <a:r>
              <a:rPr lang="en-GB" sz="1600">
                <a:latin typeface="Arial"/>
                <a:cs typeface="Arial"/>
              </a:rPr>
              <a:t>Procurement underway (July 2024) to select delivery partner for outreach service to target the hardest to reach populations &amp; groups</a:t>
            </a:r>
          </a:p>
          <a:p>
            <a:r>
              <a:rPr lang="en-GB" sz="1600">
                <a:latin typeface="Arial"/>
                <a:cs typeface="Arial"/>
              </a:rPr>
              <a:t>Education and information scheme in development to help promote the requirement for health checks in 2024</a:t>
            </a:r>
          </a:p>
          <a:p>
            <a:endParaRPr lang="en-GB" sz="1600">
              <a:latin typeface="Arial"/>
              <a:cs typeface="Arial"/>
            </a:endParaRPr>
          </a:p>
        </p:txBody>
      </p:sp>
      <p:pic>
        <p:nvPicPr>
          <p:cNvPr id="4" name="Picture 3">
            <a:extLst>
              <a:ext uri="{FF2B5EF4-FFF2-40B4-BE49-F238E27FC236}">
                <a16:creationId xmlns:a16="http://schemas.microsoft.com/office/drawing/2014/main" id="{41E3CCAB-A089-AC7C-08AD-0C411DAE1828}"/>
              </a:ext>
            </a:extLst>
          </p:cNvPr>
          <p:cNvPicPr>
            <a:picLocks noChangeAspect="1"/>
          </p:cNvPicPr>
          <p:nvPr/>
        </p:nvPicPr>
        <p:blipFill rotWithShape="1">
          <a:blip r:embed="rId2">
            <a:extLst>
              <a:ext uri="{28A0092B-C50C-407E-A947-70E740481C1C}">
                <a14:useLocalDpi xmlns:a14="http://schemas.microsoft.com/office/drawing/2010/main" val="0"/>
              </a:ext>
            </a:extLst>
          </a:blip>
          <a:srcRect l="1280" t="19831" r="2533" b="1722"/>
          <a:stretch/>
        </p:blipFill>
        <p:spPr bwMode="auto">
          <a:xfrm>
            <a:off x="838200" y="2139576"/>
            <a:ext cx="6014187" cy="2943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692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24B8-277F-FB24-9B5F-7019AEB02B58}"/>
              </a:ext>
            </a:extLst>
          </p:cNvPr>
          <p:cNvSpPr>
            <a:spLocks noGrp="1"/>
          </p:cNvSpPr>
          <p:nvPr>
            <p:ph type="title"/>
          </p:nvPr>
        </p:nvSpPr>
        <p:spPr/>
        <p:txBody>
          <a:bodyPr>
            <a:normAutofit/>
          </a:bodyPr>
          <a:lstStyle/>
          <a:p>
            <a:r>
              <a:rPr lang="en-US" sz="3600"/>
              <a:t>Rates of total Mental Health Act detentions – by IMD</a:t>
            </a:r>
            <a:endParaRPr lang="en-GB" sz="3600"/>
          </a:p>
        </p:txBody>
      </p:sp>
      <p:pic>
        <p:nvPicPr>
          <p:cNvPr id="4" name="Picture 3" descr="A graph of blue bars&#10;&#10;Description automatically generated with medium confidence">
            <a:extLst>
              <a:ext uri="{FF2B5EF4-FFF2-40B4-BE49-F238E27FC236}">
                <a16:creationId xmlns:a16="http://schemas.microsoft.com/office/drawing/2014/main" id="{37147ECA-B04A-00E5-BFA5-5161014A2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993" y="1811010"/>
            <a:ext cx="6404867" cy="4315990"/>
          </a:xfrm>
          <a:prstGeom prst="rect">
            <a:avLst/>
          </a:prstGeom>
        </p:spPr>
      </p:pic>
      <p:sp>
        <p:nvSpPr>
          <p:cNvPr id="5" name="Content Placeholder 4">
            <a:extLst>
              <a:ext uri="{FF2B5EF4-FFF2-40B4-BE49-F238E27FC236}">
                <a16:creationId xmlns:a16="http://schemas.microsoft.com/office/drawing/2014/main" id="{4C76D80B-DE86-2034-F1AB-7AE7B4F159C9}"/>
              </a:ext>
            </a:extLst>
          </p:cNvPr>
          <p:cNvSpPr>
            <a:spLocks noGrp="1"/>
          </p:cNvSpPr>
          <p:nvPr>
            <p:ph idx="1"/>
          </p:nvPr>
        </p:nvSpPr>
        <p:spPr>
          <a:xfrm>
            <a:off x="7557265" y="1813902"/>
            <a:ext cx="4347519" cy="4351338"/>
          </a:xfrm>
        </p:spPr>
        <p:txBody>
          <a:bodyPr>
            <a:noAutofit/>
          </a:bodyPr>
          <a:lstStyle/>
          <a:p>
            <a:r>
              <a:rPr lang="en-GB" sz="1600">
                <a:latin typeface="Arial"/>
                <a:cs typeface="Arial"/>
              </a:rPr>
              <a:t>A Mental Health Act (MHA) assessment may be arranged when a person is thought to be suffering from a mental disorder and may pose a threat to themselves or others.</a:t>
            </a:r>
          </a:p>
          <a:p>
            <a:r>
              <a:rPr lang="en-GB" sz="1600">
                <a:latin typeface="Arial"/>
                <a:cs typeface="Arial"/>
              </a:rPr>
              <a:t>Prior to making an assessment other provision ought to be considered including input from community MH or crisis teams, a review of social care needs or help from GPs or other services.</a:t>
            </a:r>
          </a:p>
          <a:p>
            <a:r>
              <a:rPr lang="en-GB" sz="1600">
                <a:latin typeface="Arial"/>
                <a:cs typeface="Arial"/>
              </a:rPr>
              <a:t>People should only be detained if their care/treatment can no longer be provided safely in the community.</a:t>
            </a:r>
          </a:p>
        </p:txBody>
      </p:sp>
    </p:spTree>
    <p:extLst>
      <p:ext uri="{BB962C8B-B14F-4D97-AF65-F5344CB8AC3E}">
        <p14:creationId xmlns:p14="http://schemas.microsoft.com/office/powerpoint/2010/main" val="779925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D0513-CED3-A066-181D-9F31F8270DB6}"/>
              </a:ext>
            </a:extLst>
          </p:cNvPr>
          <p:cNvSpPr>
            <a:spLocks noGrp="1"/>
          </p:cNvSpPr>
          <p:nvPr>
            <p:ph type="title"/>
          </p:nvPr>
        </p:nvSpPr>
        <p:spPr>
          <a:xfrm>
            <a:off x="838199" y="365125"/>
            <a:ext cx="10766367" cy="1325563"/>
          </a:xfrm>
        </p:spPr>
        <p:txBody>
          <a:bodyPr>
            <a:normAutofit/>
          </a:bodyPr>
          <a:lstStyle/>
          <a:p>
            <a:r>
              <a:rPr lang="en-US" sz="3200"/>
              <a:t>Rates of total Mental Health Act detentions – by ethnicity</a:t>
            </a:r>
            <a:endParaRPr lang="en-GB" sz="3200"/>
          </a:p>
        </p:txBody>
      </p:sp>
      <p:graphicFrame>
        <p:nvGraphicFramePr>
          <p:cNvPr id="4" name="Chart 3">
            <a:extLst>
              <a:ext uri="{FF2B5EF4-FFF2-40B4-BE49-F238E27FC236}">
                <a16:creationId xmlns:a16="http://schemas.microsoft.com/office/drawing/2014/main" id="{AFC33386-FA0B-FE4C-548B-4198ACA60FBA}"/>
              </a:ext>
            </a:extLst>
          </p:cNvPr>
          <p:cNvGraphicFramePr>
            <a:graphicFrameLocks/>
          </p:cNvGraphicFramePr>
          <p:nvPr/>
        </p:nvGraphicFramePr>
        <p:xfrm>
          <a:off x="1102727" y="1825625"/>
          <a:ext cx="5903553" cy="3542132"/>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4">
            <a:extLst>
              <a:ext uri="{FF2B5EF4-FFF2-40B4-BE49-F238E27FC236}">
                <a16:creationId xmlns:a16="http://schemas.microsoft.com/office/drawing/2014/main" id="{D8F8DF27-D80D-9D68-3261-12EEBA655523}"/>
              </a:ext>
            </a:extLst>
          </p:cNvPr>
          <p:cNvSpPr>
            <a:spLocks noGrp="1"/>
          </p:cNvSpPr>
          <p:nvPr>
            <p:ph idx="1"/>
          </p:nvPr>
        </p:nvSpPr>
        <p:spPr>
          <a:xfrm>
            <a:off x="7006280" y="1825625"/>
            <a:ext cx="4347519" cy="4351338"/>
          </a:xfrm>
        </p:spPr>
        <p:txBody>
          <a:bodyPr>
            <a:noAutofit/>
          </a:bodyPr>
          <a:lstStyle/>
          <a:p>
            <a:r>
              <a:rPr lang="en-GB" sz="1600">
                <a:latin typeface="Arial"/>
                <a:cs typeface="Arial"/>
              </a:rPr>
              <a:t>The ICB is focusing on prevention and early intervention in mental health service delivery.</a:t>
            </a:r>
          </a:p>
          <a:p>
            <a:r>
              <a:rPr lang="en-GB" sz="1600">
                <a:latin typeface="Arial"/>
                <a:cs typeface="Arial"/>
              </a:rPr>
              <a:t>Detaining someone in hospital is due to significant risks that individuals pose to themselves or others.</a:t>
            </a:r>
          </a:p>
          <a:p>
            <a:r>
              <a:rPr lang="en-GB" sz="1600">
                <a:latin typeface="Arial"/>
                <a:cs typeface="Arial"/>
              </a:rPr>
              <a:t>Detention under the Mental Health Act should only occur after alternatives have been thoroughly and independently considered.</a:t>
            </a:r>
          </a:p>
          <a:p>
            <a:r>
              <a:rPr lang="en-GB" sz="1600">
                <a:latin typeface="Arial"/>
                <a:cs typeface="Arial"/>
              </a:rPr>
              <a:t>The ICB goal is to ensure recovery from a mental health crisis and that people can live in their community with required support.</a:t>
            </a:r>
          </a:p>
          <a:p>
            <a:endParaRPr lang="en-GB" sz="2000">
              <a:latin typeface="Arial"/>
              <a:cs typeface="Arial"/>
            </a:endParaRPr>
          </a:p>
        </p:txBody>
      </p:sp>
    </p:spTree>
    <p:extLst>
      <p:ext uri="{BB962C8B-B14F-4D97-AF65-F5344CB8AC3E}">
        <p14:creationId xmlns:p14="http://schemas.microsoft.com/office/powerpoint/2010/main" val="21974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0B16-5ADC-A78C-9259-61BD79742A35}"/>
              </a:ext>
            </a:extLst>
          </p:cNvPr>
          <p:cNvSpPr>
            <a:spLocks noGrp="1"/>
          </p:cNvSpPr>
          <p:nvPr>
            <p:ph type="title"/>
          </p:nvPr>
        </p:nvSpPr>
        <p:spPr/>
        <p:txBody>
          <a:bodyPr>
            <a:normAutofit/>
          </a:bodyPr>
          <a:lstStyle/>
          <a:p>
            <a:r>
              <a:rPr lang="en-GB" sz="3200"/>
              <a:t>Number of restrictive interventions</a:t>
            </a:r>
          </a:p>
        </p:txBody>
      </p:sp>
      <p:sp>
        <p:nvSpPr>
          <p:cNvPr id="5" name="Content Placeholder 4">
            <a:extLst>
              <a:ext uri="{FF2B5EF4-FFF2-40B4-BE49-F238E27FC236}">
                <a16:creationId xmlns:a16="http://schemas.microsoft.com/office/drawing/2014/main" id="{96A895E8-BFD8-157D-7D7A-C35E3A9E7A38}"/>
              </a:ext>
            </a:extLst>
          </p:cNvPr>
          <p:cNvSpPr>
            <a:spLocks noGrp="1"/>
          </p:cNvSpPr>
          <p:nvPr>
            <p:ph idx="1"/>
          </p:nvPr>
        </p:nvSpPr>
        <p:spPr>
          <a:xfrm>
            <a:off x="6911788" y="1558527"/>
            <a:ext cx="4923372" cy="4351338"/>
          </a:xfrm>
        </p:spPr>
        <p:txBody>
          <a:bodyPr vert="horz" lIns="91440" tIns="45720" rIns="91440" bIns="45720" rtlCol="0" anchor="t">
            <a:noAutofit/>
          </a:bodyPr>
          <a:lstStyle/>
          <a:p>
            <a:r>
              <a:rPr lang="en-GB" sz="1600">
                <a:latin typeface="Arial"/>
                <a:ea typeface="Calibri"/>
                <a:cs typeface="Arial"/>
              </a:rPr>
              <a:t>Restrictive interventions are management of a challenging situation in order to minimise the immediate risk.</a:t>
            </a:r>
          </a:p>
          <a:p>
            <a:r>
              <a:rPr lang="en-GB" sz="1600">
                <a:latin typeface="Arial"/>
                <a:cs typeface="Arial"/>
              </a:rPr>
              <a:t>It is recognised that de-escalation techniques and positive behaviour support is used throughout any intervention.</a:t>
            </a:r>
          </a:p>
          <a:p>
            <a:r>
              <a:rPr lang="en-GB" sz="1600">
                <a:latin typeface="Arial"/>
                <a:cs typeface="Arial"/>
              </a:rPr>
              <a:t>When restrictive interventions are used techniques and methods must be proportionate, the least restrictive possible to meet the need and that the level of force utilised matched the severity of the circumstances.</a:t>
            </a:r>
          </a:p>
          <a:p>
            <a:r>
              <a:rPr lang="en-GB" sz="1600">
                <a:latin typeface="Arial"/>
                <a:cs typeface="Arial"/>
              </a:rPr>
              <a:t>Aftercare arrangements are developed and implemented to maximise recovery and minimise any trauma caused.</a:t>
            </a:r>
          </a:p>
          <a:p>
            <a:r>
              <a:rPr lang="en-GB" sz="1600">
                <a:latin typeface="Arial"/>
                <a:ea typeface="Calibri"/>
                <a:cs typeface="Arial"/>
              </a:rPr>
              <a:t>The data is suggesting that there have not been any restrictive interventions for people from Black and Minority Ethnic communities. The data is being verified but it is possible that this is because of the small numbers of restrictive interventions undertaken.</a:t>
            </a:r>
          </a:p>
          <a:p>
            <a:endParaRPr lang="en-GB" sz="1600">
              <a:latin typeface="Arial"/>
              <a:cs typeface="Arial"/>
            </a:endParaRPr>
          </a:p>
        </p:txBody>
      </p:sp>
      <p:graphicFrame>
        <p:nvGraphicFramePr>
          <p:cNvPr id="6" name="Chart 5">
            <a:extLst>
              <a:ext uri="{FF2B5EF4-FFF2-40B4-BE49-F238E27FC236}">
                <a16:creationId xmlns:a16="http://schemas.microsoft.com/office/drawing/2014/main" id="{38A46DA2-D757-661D-E3F4-EC9AD0680F72}"/>
              </a:ext>
            </a:extLst>
          </p:cNvPr>
          <p:cNvGraphicFramePr>
            <a:graphicFrameLocks/>
          </p:cNvGraphicFramePr>
          <p:nvPr>
            <p:extLst>
              <p:ext uri="{D42A27DB-BD31-4B8C-83A1-F6EECF244321}">
                <p14:modId xmlns:p14="http://schemas.microsoft.com/office/powerpoint/2010/main" val="3898034518"/>
              </p:ext>
            </p:extLst>
          </p:nvPr>
        </p:nvGraphicFramePr>
        <p:xfrm>
          <a:off x="633483" y="1558527"/>
          <a:ext cx="7061432" cy="496418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1AE6D00-89E3-4164-FFEC-142EA04E86A5}"/>
              </a:ext>
            </a:extLst>
          </p:cNvPr>
          <p:cNvSpPr txBox="1"/>
          <p:nvPr/>
        </p:nvSpPr>
        <p:spPr>
          <a:xfrm>
            <a:off x="2026759" y="3059668"/>
            <a:ext cx="3491753" cy="646331"/>
          </a:xfrm>
          <a:prstGeom prst="rect">
            <a:avLst/>
          </a:prstGeom>
          <a:noFill/>
        </p:spPr>
        <p:txBody>
          <a:bodyPr wrap="square" rtlCol="0">
            <a:spAutoFit/>
          </a:bodyPr>
          <a:lstStyle/>
          <a:p>
            <a:r>
              <a:rPr lang="en-GB"/>
              <a:t>Data withheld in national reporting due to low numbers</a:t>
            </a:r>
          </a:p>
        </p:txBody>
      </p:sp>
    </p:spTree>
    <p:extLst>
      <p:ext uri="{BB962C8B-B14F-4D97-AF65-F5344CB8AC3E}">
        <p14:creationId xmlns:p14="http://schemas.microsoft.com/office/powerpoint/2010/main" val="341648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E85D-3F1A-0BEC-A85E-C13E78AB101E}"/>
              </a:ext>
            </a:extLst>
          </p:cNvPr>
          <p:cNvSpPr>
            <a:spLocks noGrp="1"/>
          </p:cNvSpPr>
          <p:nvPr>
            <p:ph type="title"/>
          </p:nvPr>
        </p:nvSpPr>
        <p:spPr/>
        <p:txBody>
          <a:bodyPr>
            <a:normAutofit/>
          </a:bodyPr>
          <a:lstStyle/>
          <a:p>
            <a:r>
              <a:rPr lang="en-US" sz="3200"/>
              <a:t>NHS Talking Therapies (formerly IAPT) recovery</a:t>
            </a:r>
            <a:endParaRPr lang="en-GB" sz="3200"/>
          </a:p>
        </p:txBody>
      </p:sp>
      <p:sp>
        <p:nvSpPr>
          <p:cNvPr id="8" name="Content Placeholder 7">
            <a:extLst>
              <a:ext uri="{FF2B5EF4-FFF2-40B4-BE49-F238E27FC236}">
                <a16:creationId xmlns:a16="http://schemas.microsoft.com/office/drawing/2014/main" id="{2E66B23C-AFC2-A805-F433-68D2250384A6}"/>
              </a:ext>
            </a:extLst>
          </p:cNvPr>
          <p:cNvSpPr>
            <a:spLocks noGrp="1"/>
          </p:cNvSpPr>
          <p:nvPr>
            <p:ph idx="1"/>
          </p:nvPr>
        </p:nvSpPr>
        <p:spPr>
          <a:xfrm>
            <a:off x="7092778" y="1825625"/>
            <a:ext cx="4261022" cy="4340397"/>
          </a:xfrm>
        </p:spPr>
        <p:txBody>
          <a:bodyPr vert="horz" lIns="91440" tIns="45720" rIns="91440" bIns="45720" rtlCol="0" anchor="t">
            <a:noAutofit/>
          </a:bodyPr>
          <a:lstStyle/>
          <a:p>
            <a:r>
              <a:rPr lang="en-GB" sz="1600">
                <a:latin typeface="Arial"/>
                <a:ea typeface="Calibri"/>
                <a:cs typeface="Arial"/>
              </a:rPr>
              <a:t>Recovery rate target is 50% (NHS England)</a:t>
            </a:r>
          </a:p>
          <a:p>
            <a:r>
              <a:rPr lang="en-GB" sz="1600">
                <a:latin typeface="Arial"/>
                <a:ea typeface="Calibri"/>
                <a:cs typeface="Arial"/>
              </a:rPr>
              <a:t>ICB services are consistently achieving or exceeding this</a:t>
            </a:r>
          </a:p>
          <a:p>
            <a:r>
              <a:rPr lang="en-GB" sz="1600">
                <a:latin typeface="Arial"/>
                <a:ea typeface="Calibri"/>
                <a:cs typeface="Arial"/>
              </a:rPr>
              <a:t>Further work is underway to improve recovery rates for ethnically and culturally diverse populations and other underrepresented groups  underway</a:t>
            </a:r>
          </a:p>
          <a:p>
            <a:r>
              <a:rPr lang="en-GB" sz="1600">
                <a:latin typeface="Arial"/>
                <a:ea typeface="Calibri"/>
                <a:cs typeface="Arial"/>
              </a:rPr>
              <a:t>An audit of access for Black and Minority Ethnic communities has been completed (2024)</a:t>
            </a:r>
          </a:p>
          <a:p>
            <a:r>
              <a:rPr lang="en-GB" sz="1600">
                <a:latin typeface="Arial"/>
                <a:ea typeface="Calibri"/>
                <a:cs typeface="Arial"/>
              </a:rPr>
              <a:t>An action plan has been developed and is now being implemented (2024)</a:t>
            </a:r>
          </a:p>
          <a:p>
            <a:r>
              <a:rPr lang="en-GB" sz="1600">
                <a:latin typeface="Arial"/>
                <a:cs typeface="Arial"/>
              </a:rPr>
              <a:t>There is ongoing work to ensure appropriateness of referrals via education &amp; engagement work</a:t>
            </a:r>
          </a:p>
        </p:txBody>
      </p:sp>
      <p:graphicFrame>
        <p:nvGraphicFramePr>
          <p:cNvPr id="6" name="Chart 5">
            <a:extLst>
              <a:ext uri="{FF2B5EF4-FFF2-40B4-BE49-F238E27FC236}">
                <a16:creationId xmlns:a16="http://schemas.microsoft.com/office/drawing/2014/main" id="{407F2A57-2D83-1284-EB38-BA1CB0CD6979}"/>
              </a:ext>
            </a:extLst>
          </p:cNvPr>
          <p:cNvGraphicFramePr>
            <a:graphicFrameLocks/>
          </p:cNvGraphicFramePr>
          <p:nvPr/>
        </p:nvGraphicFramePr>
        <p:xfrm>
          <a:off x="838200" y="1702978"/>
          <a:ext cx="6292074" cy="3807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9978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05CE-A0F7-F336-E64A-912C857DB425}"/>
              </a:ext>
            </a:extLst>
          </p:cNvPr>
          <p:cNvSpPr>
            <a:spLocks noGrp="1"/>
          </p:cNvSpPr>
          <p:nvPr>
            <p:ph type="title"/>
          </p:nvPr>
        </p:nvSpPr>
        <p:spPr/>
        <p:txBody>
          <a:bodyPr>
            <a:normAutofit/>
          </a:bodyPr>
          <a:lstStyle/>
          <a:p>
            <a:r>
              <a:rPr lang="en-US" sz="3200"/>
              <a:t>Children and young people’s mental health access</a:t>
            </a:r>
            <a:br>
              <a:rPr lang="en-US" sz="3200"/>
            </a:br>
            <a:r>
              <a:rPr lang="en-US" sz="2000"/>
              <a:t>Rates per 100,000</a:t>
            </a:r>
            <a:endParaRPr lang="en-GB" sz="3200"/>
          </a:p>
        </p:txBody>
      </p:sp>
      <p:graphicFrame>
        <p:nvGraphicFramePr>
          <p:cNvPr id="5" name="Chart 4">
            <a:extLst>
              <a:ext uri="{FF2B5EF4-FFF2-40B4-BE49-F238E27FC236}">
                <a16:creationId xmlns:a16="http://schemas.microsoft.com/office/drawing/2014/main" id="{3EFECBB5-F353-7681-6F25-198D6362684D}"/>
              </a:ext>
            </a:extLst>
          </p:cNvPr>
          <p:cNvGraphicFramePr>
            <a:graphicFrameLocks/>
          </p:cNvGraphicFramePr>
          <p:nvPr/>
        </p:nvGraphicFramePr>
        <p:xfrm>
          <a:off x="836141" y="190911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73249D09-D9B0-19BA-7D39-E57DA030C043}"/>
              </a:ext>
            </a:extLst>
          </p:cNvPr>
          <p:cNvGraphicFramePr>
            <a:graphicFrameLocks/>
          </p:cNvGraphicFramePr>
          <p:nvPr/>
        </p:nvGraphicFramePr>
        <p:xfrm>
          <a:off x="6096000" y="190911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34AF2BA-1C9D-A93A-15C4-BC47010A7707}"/>
              </a:ext>
            </a:extLst>
          </p:cNvPr>
          <p:cNvSpPr txBox="1"/>
          <p:nvPr/>
        </p:nvSpPr>
        <p:spPr>
          <a:xfrm>
            <a:off x="836140" y="4705279"/>
            <a:ext cx="10055977" cy="1569660"/>
          </a:xfrm>
          <a:prstGeom prst="rect">
            <a:avLst/>
          </a:prstGeom>
          <a:noFill/>
        </p:spPr>
        <p:txBody>
          <a:bodyPr wrap="square">
            <a:spAutoFit/>
          </a:bodyPr>
          <a:lstStyle/>
          <a:p>
            <a:pPr marL="285750" indent="-285750">
              <a:buFont typeface="Arial" panose="020B0604020202020204" pitchFamily="34" charset="0"/>
              <a:buChar char="•"/>
            </a:pPr>
            <a:r>
              <a:rPr lang="en-GB" sz="1600">
                <a:latin typeface="Arial"/>
                <a:ea typeface="Calibri"/>
                <a:cs typeface="Arial"/>
              </a:rPr>
              <a:t>Core 20+5 ambassador has been appointed for the ICBs children and young people’s mental health commissioning team</a:t>
            </a:r>
          </a:p>
          <a:p>
            <a:pPr marL="285750" indent="-285750">
              <a:buFont typeface="Arial" panose="020B0604020202020204" pitchFamily="34" charset="0"/>
              <a:buChar char="•"/>
            </a:pPr>
            <a:r>
              <a:rPr lang="en-GB" sz="1600">
                <a:latin typeface="Arial"/>
                <a:ea typeface="Calibri"/>
                <a:cs typeface="Arial"/>
              </a:rPr>
              <a:t>Information is collated and reviewed through schedule 6 reporting mechanism</a:t>
            </a:r>
          </a:p>
          <a:p>
            <a:pPr marL="285750" indent="-285750">
              <a:buFont typeface="Arial" panose="020B0604020202020204" pitchFamily="34" charset="0"/>
              <a:buChar char="•"/>
            </a:pPr>
            <a:r>
              <a:rPr lang="en-GB" sz="1600">
                <a:latin typeface="Arial"/>
                <a:ea typeface="Calibri"/>
                <a:cs typeface="Arial"/>
              </a:rPr>
              <a:t>Plans are in place to review and analyse data trends to support service improvements</a:t>
            </a:r>
          </a:p>
          <a:p>
            <a:pPr marL="285750" indent="-285750">
              <a:buFont typeface="Arial" panose="020B0604020202020204" pitchFamily="34" charset="0"/>
              <a:buChar char="•"/>
            </a:pPr>
            <a:r>
              <a:rPr lang="en-GB" sz="1600">
                <a:latin typeface="Arial"/>
                <a:ea typeface="Calibri"/>
                <a:cs typeface="Arial"/>
              </a:rPr>
              <a:t>Deprivation trends/data have been central to target areas for new MH support teams to support schools in those areas</a:t>
            </a:r>
          </a:p>
        </p:txBody>
      </p:sp>
    </p:spTree>
    <p:extLst>
      <p:ext uri="{BB962C8B-B14F-4D97-AF65-F5344CB8AC3E}">
        <p14:creationId xmlns:p14="http://schemas.microsoft.com/office/powerpoint/2010/main" val="2661902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BC7B0-0664-4A9E-7439-38EA2D159544}"/>
              </a:ext>
            </a:extLst>
          </p:cNvPr>
          <p:cNvSpPr>
            <a:spLocks noGrp="1"/>
          </p:cNvSpPr>
          <p:nvPr>
            <p:ph type="title"/>
          </p:nvPr>
        </p:nvSpPr>
        <p:spPr/>
        <p:txBody>
          <a:bodyPr>
            <a:noAutofit/>
          </a:bodyPr>
          <a:lstStyle/>
          <a:p>
            <a:r>
              <a:rPr lang="en-US" sz="3200"/>
              <a:t>Atrial Fibrillation</a:t>
            </a:r>
            <a:br>
              <a:rPr lang="en-US" sz="2800"/>
            </a:br>
            <a:r>
              <a:rPr lang="en-US" sz="1800"/>
              <a:t>Percentage of patients with atrial fibrillation (AF) and a record of a CHA2DS2-VASc score of 2 or more, who are currently treated with anticoagulation drug therapy </a:t>
            </a:r>
            <a:br>
              <a:rPr lang="en-US" sz="1800"/>
            </a:br>
            <a:r>
              <a:rPr lang="en-US" sz="1400"/>
              <a:t>CVDP002AF</a:t>
            </a:r>
            <a:endParaRPr lang="en-GB" sz="2800"/>
          </a:p>
        </p:txBody>
      </p:sp>
      <p:pic>
        <p:nvPicPr>
          <p:cNvPr id="4" name="Picture 3" descr="A graph of blue rectangular bars&#10;&#10;Description automatically generated">
            <a:extLst>
              <a:ext uri="{FF2B5EF4-FFF2-40B4-BE49-F238E27FC236}">
                <a16:creationId xmlns:a16="http://schemas.microsoft.com/office/drawing/2014/main" id="{EF610DC1-9122-C08A-38D8-66F18FD24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900" y="1807176"/>
            <a:ext cx="5093970" cy="2800350"/>
          </a:xfrm>
          <a:prstGeom prst="rect">
            <a:avLst/>
          </a:prstGeom>
          <a:ln>
            <a:noFill/>
          </a:ln>
        </p:spPr>
      </p:pic>
      <p:pic>
        <p:nvPicPr>
          <p:cNvPr id="5" name="Picture 4" descr="A graph of blue rectangular bars&#10;&#10;Description automatically generated">
            <a:extLst>
              <a:ext uri="{FF2B5EF4-FFF2-40B4-BE49-F238E27FC236}">
                <a16:creationId xmlns:a16="http://schemas.microsoft.com/office/drawing/2014/main" id="{188BA2E4-CAF9-0208-9BDC-E10DB1E98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35" y="1807176"/>
            <a:ext cx="5095875" cy="2804795"/>
          </a:xfrm>
          <a:prstGeom prst="rect">
            <a:avLst/>
          </a:prstGeom>
          <a:ln>
            <a:noFill/>
          </a:ln>
        </p:spPr>
      </p:pic>
      <p:sp>
        <p:nvSpPr>
          <p:cNvPr id="6" name="TextBox 5">
            <a:extLst>
              <a:ext uri="{FF2B5EF4-FFF2-40B4-BE49-F238E27FC236}">
                <a16:creationId xmlns:a16="http://schemas.microsoft.com/office/drawing/2014/main" id="{55DAFC00-7C25-59FC-33A3-D3A38A70B675}"/>
              </a:ext>
            </a:extLst>
          </p:cNvPr>
          <p:cNvSpPr txBox="1"/>
          <p:nvPr/>
        </p:nvSpPr>
        <p:spPr>
          <a:xfrm>
            <a:off x="532399" y="4802470"/>
            <a:ext cx="11125200" cy="18158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a:latin typeface="Arial" panose="020B0604020202020204" pitchFamily="34" charset="0"/>
                <a:cs typeface="Arial" panose="020B0604020202020204" pitchFamily="34" charset="0"/>
              </a:rPr>
              <a:t>The target for AF treatment within the Long Term Plan, is 90% by March 2029.  L&amp;SC are currently showing as 89.92% (Dec 23). Our rich Aristotle HI data has identified a number of wards that would benefit from early intervention and prevention of hypertension, therefore we have a number of case finding initiatives planned, which will support the identification of further AF cases using a MECC approach (pulse before pressure). </a:t>
            </a:r>
          </a:p>
          <a:p>
            <a:r>
              <a:rPr lang="en-GB" sz="1600">
                <a:latin typeface="Arial" panose="020B0604020202020204" pitchFamily="34" charset="0"/>
                <a:cs typeface="Arial" panose="020B0604020202020204" pitchFamily="34" charset="0"/>
              </a:rPr>
              <a:t> </a:t>
            </a:r>
            <a:endParaRPr lang="en-US" sz="1600">
              <a:latin typeface="Arial" panose="020B0604020202020204" pitchFamily="34" charset="0"/>
              <a:cs typeface="Arial" panose="020B0604020202020204" pitchFamily="34" charset="0"/>
            </a:endParaRPr>
          </a:p>
          <a:p>
            <a:pPr marL="285750" indent="-285750">
              <a:buFont typeface="Arial"/>
              <a:buChar char="•"/>
            </a:pPr>
            <a:r>
              <a:rPr lang="en-GB" sz="1600">
                <a:latin typeface="Arial" panose="020B0604020202020204" pitchFamily="34" charset="0"/>
                <a:cs typeface="Arial" panose="020B0604020202020204" pitchFamily="34" charset="0"/>
              </a:rPr>
              <a:t>Our markers for deprivation and ethnicity show no outliers have been identified for AF currently, however we will continue to monitor this as they may become more apparent as we proceed with case finding.</a:t>
            </a:r>
          </a:p>
        </p:txBody>
      </p:sp>
    </p:spTree>
    <p:extLst>
      <p:ext uri="{BB962C8B-B14F-4D97-AF65-F5344CB8AC3E}">
        <p14:creationId xmlns:p14="http://schemas.microsoft.com/office/powerpoint/2010/main" val="3039552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E5F6E-2BB0-7D78-8138-DAEF2273246F}"/>
              </a:ext>
            </a:extLst>
          </p:cNvPr>
          <p:cNvSpPr>
            <a:spLocks noGrp="1"/>
          </p:cNvSpPr>
          <p:nvPr>
            <p:ph type="title"/>
          </p:nvPr>
        </p:nvSpPr>
        <p:spPr/>
        <p:txBody>
          <a:bodyPr>
            <a:noAutofit/>
          </a:bodyPr>
          <a:lstStyle/>
          <a:p>
            <a:r>
              <a:rPr lang="en-US" sz="3600"/>
              <a:t>Cholesterol</a:t>
            </a:r>
            <a:br>
              <a:rPr lang="en-US" sz="3600"/>
            </a:br>
            <a:r>
              <a:rPr lang="en-US" sz="2000"/>
              <a:t>Percentage of patients no recorded CVD and a QRISK score of 20% or more on lipid lowering therapy </a:t>
            </a:r>
            <a:r>
              <a:rPr lang="en-US" sz="1400"/>
              <a:t>CVDP003CHOL</a:t>
            </a:r>
            <a:endParaRPr lang="en-GB" sz="3600"/>
          </a:p>
        </p:txBody>
      </p:sp>
      <p:pic>
        <p:nvPicPr>
          <p:cNvPr id="4" name="Picture 3" descr="A graph of blue rectangular bars with green and orange dots&#10;&#10;Description automatically generated">
            <a:extLst>
              <a:ext uri="{FF2B5EF4-FFF2-40B4-BE49-F238E27FC236}">
                <a16:creationId xmlns:a16="http://schemas.microsoft.com/office/drawing/2014/main" id="{E3D12C48-DE4C-0F4A-2BCF-09CCE174C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652" y="1911185"/>
            <a:ext cx="5407059" cy="3015936"/>
          </a:xfrm>
          <a:prstGeom prst="rect">
            <a:avLst/>
          </a:prstGeom>
          <a:ln>
            <a:noFill/>
          </a:ln>
        </p:spPr>
      </p:pic>
      <p:pic>
        <p:nvPicPr>
          <p:cNvPr id="5" name="Picture 4" descr="A graph of blue rectangular bars&#10;&#10;Description automatically generated">
            <a:extLst>
              <a:ext uri="{FF2B5EF4-FFF2-40B4-BE49-F238E27FC236}">
                <a16:creationId xmlns:a16="http://schemas.microsoft.com/office/drawing/2014/main" id="{3DEE5511-4D8C-AC0F-8CC1-3C6147D2B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71" y="1907140"/>
            <a:ext cx="5493985" cy="3024035"/>
          </a:xfrm>
          <a:prstGeom prst="rect">
            <a:avLst/>
          </a:prstGeom>
          <a:ln>
            <a:noFill/>
          </a:ln>
        </p:spPr>
      </p:pic>
      <p:sp>
        <p:nvSpPr>
          <p:cNvPr id="6" name="TextBox 5">
            <a:extLst>
              <a:ext uri="{FF2B5EF4-FFF2-40B4-BE49-F238E27FC236}">
                <a16:creationId xmlns:a16="http://schemas.microsoft.com/office/drawing/2014/main" id="{C8F8A8DE-48A5-820C-3F24-277E944287DF}"/>
              </a:ext>
            </a:extLst>
          </p:cNvPr>
          <p:cNvSpPr txBox="1"/>
          <p:nvPr/>
        </p:nvSpPr>
        <p:spPr>
          <a:xfrm>
            <a:off x="532399" y="4933645"/>
            <a:ext cx="11125200" cy="15696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a:latin typeface="Arial" panose="020B0604020202020204" pitchFamily="34" charset="0"/>
                <a:cs typeface="Arial" panose="020B0604020202020204" pitchFamily="34" charset="0"/>
              </a:rPr>
              <a:t>The national target for cholesterol treatment, is 65% by March 2025.  L&amp;SC are currently showing as 58.93% (Dec 23). The above shows that we are recording ethnicity quite well, with our 'missing' element is very low, but there is room for improvement. Males aged 40-59 males are a particular cohort requiring focus and work to target this group is underway through NHS Health checks.  We are interrogating local data on Lipid Lowering Therapies uptake and correlating that data with health inequalities markers, to provide focussed cohorts to work with going forward and to identify where general practices and Primary Care Networks might welcome support. </a:t>
            </a:r>
            <a:endParaRPr lang="en-GB" sz="160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235045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F65D-77A5-FA9E-3334-9BCA07E65CED}"/>
              </a:ext>
            </a:extLst>
          </p:cNvPr>
          <p:cNvSpPr>
            <a:spLocks noGrp="1"/>
          </p:cNvSpPr>
          <p:nvPr>
            <p:ph type="title"/>
          </p:nvPr>
        </p:nvSpPr>
        <p:spPr/>
        <p:txBody>
          <a:bodyPr>
            <a:noAutofit/>
          </a:bodyPr>
          <a:lstStyle/>
          <a:p>
            <a:r>
              <a:rPr lang="en-US" sz="4000"/>
              <a:t>Treatment of hypertension</a:t>
            </a:r>
            <a:br>
              <a:rPr lang="en-US" sz="4000"/>
            </a:br>
            <a:r>
              <a:rPr lang="en-US" sz="2400"/>
              <a:t>Percentage of patients recorded hypertension with BP below threshold</a:t>
            </a:r>
            <a:br>
              <a:rPr lang="en-US" sz="2400"/>
            </a:br>
            <a:r>
              <a:rPr lang="en-US" sz="1800"/>
              <a:t>CVDP007HYP</a:t>
            </a:r>
            <a:endParaRPr lang="en-GB" sz="4000"/>
          </a:p>
        </p:txBody>
      </p:sp>
      <p:pic>
        <p:nvPicPr>
          <p:cNvPr id="4" name="Picture 3" descr="A graph of blue rectangular bars with green and orange dots&#10;&#10;Description automatically generated">
            <a:extLst>
              <a:ext uri="{FF2B5EF4-FFF2-40B4-BE49-F238E27FC236}">
                <a16:creationId xmlns:a16="http://schemas.microsoft.com/office/drawing/2014/main" id="{59638057-978E-9D74-1B64-E7C709512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406" y="1851373"/>
            <a:ext cx="5257669" cy="2856543"/>
          </a:xfrm>
          <a:prstGeom prst="rect">
            <a:avLst/>
          </a:prstGeom>
          <a:ln>
            <a:noFill/>
          </a:ln>
        </p:spPr>
      </p:pic>
      <p:pic>
        <p:nvPicPr>
          <p:cNvPr id="5" name="Picture 4" descr="A graph with blue rectangles&#10;&#10;Description automatically generated">
            <a:extLst>
              <a:ext uri="{FF2B5EF4-FFF2-40B4-BE49-F238E27FC236}">
                <a16:creationId xmlns:a16="http://schemas.microsoft.com/office/drawing/2014/main" id="{3A99B831-A912-A8BC-CD07-E8043CB5FD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825" y="1847850"/>
            <a:ext cx="5264976" cy="2863014"/>
          </a:xfrm>
          <a:prstGeom prst="rect">
            <a:avLst/>
          </a:prstGeom>
          <a:ln>
            <a:noFill/>
          </a:ln>
        </p:spPr>
      </p:pic>
      <p:sp>
        <p:nvSpPr>
          <p:cNvPr id="8" name="TextBox 7">
            <a:extLst>
              <a:ext uri="{FF2B5EF4-FFF2-40B4-BE49-F238E27FC236}">
                <a16:creationId xmlns:a16="http://schemas.microsoft.com/office/drawing/2014/main" id="{590FFA50-F484-2B22-389C-76B2B6E43537}"/>
              </a:ext>
            </a:extLst>
          </p:cNvPr>
          <p:cNvSpPr txBox="1"/>
          <p:nvPr/>
        </p:nvSpPr>
        <p:spPr>
          <a:xfrm>
            <a:off x="825978" y="4708525"/>
            <a:ext cx="11125200" cy="230832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a:latin typeface="Arial"/>
                <a:cs typeface="Arial"/>
              </a:rPr>
              <a:t>The target for Hypertension treatment within is 80% by March 2025. L&amp;SC are currently showing as 67.87% (Dec 23 </a:t>
            </a:r>
            <a:r>
              <a:rPr lang="en-GB" sz="1600" err="1">
                <a:latin typeface="Arial"/>
                <a:cs typeface="Arial"/>
              </a:rPr>
              <a:t>CVDPrevent</a:t>
            </a:r>
            <a:r>
              <a:rPr lang="en-GB" sz="1600">
                <a:latin typeface="Arial"/>
                <a:cs typeface="Arial"/>
              </a:rPr>
              <a:t> data) however our local data, which is more </a:t>
            </a:r>
            <a:r>
              <a:rPr lang="en-GB" sz="1600" err="1">
                <a:latin typeface="Arial"/>
                <a:cs typeface="Arial"/>
              </a:rPr>
              <a:t>uptodate</a:t>
            </a:r>
            <a:r>
              <a:rPr lang="en-GB" sz="1600">
                <a:latin typeface="Arial"/>
                <a:cs typeface="Arial"/>
              </a:rPr>
              <a:t> puts us at 72.6% (Apr 24). Our data has identified a number of electoral wards that have uncharacteristically low hypertension prevalence rates and 31 other indicators, and could benefit from early intervention and prevention of Hypertension. Wards that are outliers in 6 main markers – deprivation, age, preventable mortality rates, emergency admission rates (for both Myocardial </a:t>
            </a:r>
            <a:r>
              <a:rPr lang="en-GB" sz="1600" err="1">
                <a:latin typeface="Arial"/>
                <a:cs typeface="Arial"/>
              </a:rPr>
              <a:t>Infarcation</a:t>
            </a:r>
            <a:r>
              <a:rPr lang="en-GB" sz="1600">
                <a:latin typeface="Arial"/>
                <a:cs typeface="Arial"/>
              </a:rPr>
              <a:t> and Coronary Heart Disease), Ethnicity and over 65's living alone – will be our focus. </a:t>
            </a:r>
            <a:endParaRPr lang="en-US" sz="1600">
              <a:latin typeface="Arial"/>
              <a:cs typeface="Arial"/>
            </a:endParaRPr>
          </a:p>
          <a:p>
            <a:pPr marL="285750" indent="-285750">
              <a:buFont typeface="Arial"/>
              <a:buChar char="•"/>
            </a:pPr>
            <a:r>
              <a:rPr lang="en-GB" sz="1600">
                <a:latin typeface="Arial"/>
                <a:cs typeface="Arial"/>
              </a:rPr>
              <a:t>We are continuing to support our PCNs/Practices, as well as increasing our case finding based on health inequalities. The more cases we find, the more of a challenge it will be to achieve the 80% target.  </a:t>
            </a:r>
            <a:endParaRPr lang="en-US" sz="1600">
              <a:latin typeface="Arial"/>
              <a:cs typeface="Arial"/>
            </a:endParaRPr>
          </a:p>
          <a:p>
            <a:endParaRPr lang="en-GB" sz="1600">
              <a:latin typeface="Arial"/>
              <a:ea typeface="Calibri"/>
              <a:cs typeface="Arial"/>
            </a:endParaRPr>
          </a:p>
        </p:txBody>
      </p:sp>
    </p:spTree>
    <p:extLst>
      <p:ext uri="{BB962C8B-B14F-4D97-AF65-F5344CB8AC3E}">
        <p14:creationId xmlns:p14="http://schemas.microsoft.com/office/powerpoint/2010/main" val="759917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202B6-797E-5632-32AB-9D7A620FA2FC}"/>
              </a:ext>
            </a:extLst>
          </p:cNvPr>
          <p:cNvSpPr>
            <a:spLocks noGrp="1"/>
          </p:cNvSpPr>
          <p:nvPr>
            <p:ph type="title"/>
          </p:nvPr>
        </p:nvSpPr>
        <p:spPr/>
        <p:txBody>
          <a:bodyPr>
            <a:normAutofit/>
          </a:bodyPr>
          <a:lstStyle/>
          <a:p>
            <a:r>
              <a:rPr lang="en-GB" sz="320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Introduction and overview</a:t>
            </a:r>
          </a:p>
        </p:txBody>
      </p:sp>
      <p:sp>
        <p:nvSpPr>
          <p:cNvPr id="3" name="Content Placeholder 2">
            <a:extLst>
              <a:ext uri="{FF2B5EF4-FFF2-40B4-BE49-F238E27FC236}">
                <a16:creationId xmlns:a16="http://schemas.microsoft.com/office/drawing/2014/main" id="{CF0D13C4-F721-443E-F08B-F900EF5293DD}"/>
              </a:ext>
            </a:extLst>
          </p:cNvPr>
          <p:cNvSpPr>
            <a:spLocks noGrp="1"/>
          </p:cNvSpPr>
          <p:nvPr>
            <p:ph idx="1"/>
          </p:nvPr>
        </p:nvSpPr>
        <p:spPr>
          <a:xfrm>
            <a:off x="5402331" y="2174052"/>
            <a:ext cx="6117723" cy="4679584"/>
          </a:xfrm>
        </p:spPr>
        <p:txBody>
          <a:bodyPr vert="horz" lIns="91440" tIns="45720" rIns="91440" bIns="45720" rtlCol="0" anchor="t">
            <a:noAutofit/>
          </a:bodyPr>
          <a:lstStyle/>
          <a:p>
            <a:pPr marL="0" marR="175895" indent="0" algn="just">
              <a:lnSpc>
                <a:spcPct val="120000"/>
              </a:lnSpc>
              <a:spcBef>
                <a:spcPts val="0"/>
              </a:spcBef>
              <a:buNone/>
            </a:pPr>
            <a:r>
              <a:rPr lang="en-US" sz="900" dirty="0">
                <a:solidFill>
                  <a:srgbClr val="221F1F"/>
                </a:solidFill>
                <a:effectLst/>
                <a:latin typeface="Arial" panose="020B0604020202020204" pitchFamily="34" charset="0"/>
                <a:ea typeface="Arial" panose="020B0604020202020204" pitchFamily="34" charset="0"/>
                <a:cs typeface="Arial" panose="020B0604020202020204" pitchFamily="34" charset="0"/>
              </a:rPr>
              <a:t>The ICB aims to achieve the national vision to ensure delivery of high-quality healthcare for all, through equitable access,</a:t>
            </a:r>
            <a:r>
              <a:rPr lang="en-US" sz="900" spc="-40" dirty="0">
                <a:solidFill>
                  <a:srgbClr val="221F1F"/>
                </a:solidFill>
                <a:effectLst/>
                <a:latin typeface="Arial" panose="020B0604020202020204" pitchFamily="34" charset="0"/>
                <a:ea typeface="Arial" panose="020B0604020202020204" pitchFamily="34" charset="0"/>
                <a:cs typeface="Arial" panose="020B0604020202020204" pitchFamily="34" charset="0"/>
              </a:rPr>
              <a:t> </a:t>
            </a:r>
            <a:r>
              <a:rPr lang="en-US" sz="900" dirty="0">
                <a:solidFill>
                  <a:srgbClr val="221F1F"/>
                </a:solidFill>
                <a:effectLst/>
                <a:latin typeface="Arial" panose="020B0604020202020204" pitchFamily="34" charset="0"/>
                <a:ea typeface="Arial" panose="020B0604020202020204" pitchFamily="34" charset="0"/>
                <a:cs typeface="Arial" panose="020B0604020202020204" pitchFamily="34" charset="0"/>
              </a:rPr>
              <a:t>excellent</a:t>
            </a:r>
            <a:r>
              <a:rPr lang="en-US" sz="900" spc="-40" dirty="0">
                <a:solidFill>
                  <a:srgbClr val="221F1F"/>
                </a:solidFill>
                <a:effectLst/>
                <a:latin typeface="Arial" panose="020B0604020202020204" pitchFamily="34" charset="0"/>
                <a:ea typeface="Arial" panose="020B0604020202020204" pitchFamily="34" charset="0"/>
                <a:cs typeface="Arial" panose="020B0604020202020204" pitchFamily="34" charset="0"/>
              </a:rPr>
              <a:t> </a:t>
            </a:r>
            <a:r>
              <a:rPr lang="en-US" sz="900" dirty="0">
                <a:solidFill>
                  <a:srgbClr val="221F1F"/>
                </a:solidFill>
                <a:effectLst/>
                <a:latin typeface="Arial" panose="020B0604020202020204" pitchFamily="34" charset="0"/>
                <a:ea typeface="Arial" panose="020B0604020202020204" pitchFamily="34" charset="0"/>
                <a:cs typeface="Arial" panose="020B0604020202020204" pitchFamily="34" charset="0"/>
              </a:rPr>
              <a:t>experience</a:t>
            </a:r>
            <a:r>
              <a:rPr lang="en-US" sz="900" spc="-30" dirty="0">
                <a:solidFill>
                  <a:srgbClr val="221F1F"/>
                </a:solidFill>
                <a:effectLst/>
                <a:latin typeface="Arial" panose="020B0604020202020204" pitchFamily="34" charset="0"/>
                <a:ea typeface="Arial" panose="020B0604020202020204" pitchFamily="34" charset="0"/>
                <a:cs typeface="Arial" panose="020B0604020202020204" pitchFamily="34" charset="0"/>
              </a:rPr>
              <a:t> </a:t>
            </a:r>
            <a:r>
              <a:rPr lang="en-US" sz="900" dirty="0">
                <a:solidFill>
                  <a:srgbClr val="221F1F"/>
                </a:solidFill>
                <a:effectLst/>
                <a:latin typeface="Arial" panose="020B0604020202020204" pitchFamily="34" charset="0"/>
                <a:ea typeface="Arial" panose="020B0604020202020204" pitchFamily="34" charset="0"/>
                <a:cs typeface="Arial" panose="020B0604020202020204" pitchFamily="34" charset="0"/>
              </a:rPr>
              <a:t>and</a:t>
            </a:r>
            <a:r>
              <a:rPr lang="en-US" sz="900" spc="-40" dirty="0">
                <a:solidFill>
                  <a:srgbClr val="221F1F"/>
                </a:solidFill>
                <a:effectLst/>
                <a:latin typeface="Arial" panose="020B0604020202020204" pitchFamily="34" charset="0"/>
                <a:ea typeface="Arial" panose="020B0604020202020204" pitchFamily="34" charset="0"/>
                <a:cs typeface="Arial" panose="020B0604020202020204" pitchFamily="34" charset="0"/>
              </a:rPr>
              <a:t> </a:t>
            </a:r>
            <a:r>
              <a:rPr lang="en-US" sz="900" dirty="0">
                <a:solidFill>
                  <a:srgbClr val="221F1F"/>
                </a:solidFill>
                <a:effectLst/>
                <a:latin typeface="Arial" panose="020B0604020202020204" pitchFamily="34" charset="0"/>
                <a:ea typeface="Arial" panose="020B0604020202020204" pitchFamily="34" charset="0"/>
                <a:cs typeface="Arial" panose="020B0604020202020204" pitchFamily="34" charset="0"/>
              </a:rPr>
              <a:t>optimal</a:t>
            </a:r>
            <a:r>
              <a:rPr lang="en-US" sz="900" spc="-35" dirty="0">
                <a:solidFill>
                  <a:srgbClr val="221F1F"/>
                </a:solidFill>
                <a:effectLst/>
                <a:latin typeface="Arial" panose="020B0604020202020204" pitchFamily="34" charset="0"/>
                <a:ea typeface="Arial" panose="020B0604020202020204" pitchFamily="34" charset="0"/>
                <a:cs typeface="Arial" panose="020B0604020202020204" pitchFamily="34" charset="0"/>
              </a:rPr>
              <a:t> </a:t>
            </a:r>
            <a:r>
              <a:rPr lang="en-US" sz="900" dirty="0">
                <a:solidFill>
                  <a:srgbClr val="221F1F"/>
                </a:solidFill>
                <a:effectLst/>
                <a:latin typeface="Arial" panose="020B0604020202020204" pitchFamily="34" charset="0"/>
                <a:ea typeface="Arial" panose="020B0604020202020204" pitchFamily="34" charset="0"/>
                <a:cs typeface="Arial" panose="020B0604020202020204" pitchFamily="34" charset="0"/>
              </a:rPr>
              <a:t>outcomes. One of our core duties is to tackle inequalities in health within our population. </a:t>
            </a:r>
            <a:r>
              <a:rPr lang="en-GB" sz="900" dirty="0">
                <a:solidFill>
                  <a:srgbClr val="221F1F"/>
                </a:solidFill>
                <a:latin typeface="Arial" panose="020B0604020202020204" pitchFamily="34" charset="0"/>
                <a:ea typeface="Calibri" panose="020F0502020204030204" pitchFamily="34" charset="0"/>
                <a:cs typeface="Arial" panose="020B0604020202020204" pitchFamily="34" charset="0"/>
              </a:rPr>
              <a:t>Our </a:t>
            </a:r>
            <a:r>
              <a:rPr lang="en-US" sz="900" dirty="0">
                <a:latin typeface="Arial" panose="020B0604020202020204" pitchFamily="34" charset="0"/>
                <a:cs typeface="Arial" panose="020B0604020202020204" pitchFamily="34" charset="0"/>
                <a:hlinkClick r:id="rId2"/>
              </a:rPr>
              <a:t>Joint Forward Plan</a:t>
            </a:r>
            <a:r>
              <a:rPr lang="en-US" sz="900" dirty="0">
                <a:latin typeface="Arial" panose="020B0604020202020204" pitchFamily="34" charset="0"/>
                <a:cs typeface="Arial" panose="020B0604020202020204" pitchFamily="34" charset="0"/>
              </a:rPr>
              <a:t> </a:t>
            </a:r>
            <a:r>
              <a:rPr lang="en-GB" sz="900" dirty="0">
                <a:solidFill>
                  <a:srgbClr val="221F1F"/>
                </a:solidFill>
                <a:latin typeface="Arial" panose="020B0604020202020204" pitchFamily="34" charset="0"/>
                <a:ea typeface="Calibri" panose="020F0502020204030204" pitchFamily="34" charset="0"/>
                <a:cs typeface="Arial" panose="020B0604020202020204" pitchFamily="34" charset="0"/>
              </a:rPr>
              <a:t>describes our ambition and plans.</a:t>
            </a:r>
            <a:endParaRPr lang="en-GB" sz="900" dirty="0">
              <a:effectLst/>
              <a:latin typeface="Arial" panose="020B0604020202020204" pitchFamily="34" charset="0"/>
              <a:ea typeface="Arial" panose="020B0604020202020204" pitchFamily="34" charset="0"/>
              <a:cs typeface="Arial" panose="020B0604020202020204" pitchFamily="34" charset="0"/>
            </a:endParaRPr>
          </a:p>
          <a:p>
            <a:pPr marL="0" indent="0">
              <a:lnSpc>
                <a:spcPct val="120000"/>
              </a:lnSpc>
              <a:spcBef>
                <a:spcPts val="0"/>
              </a:spcBef>
              <a:buNone/>
            </a:pPr>
            <a:endParaRPr lang="en-US" sz="900" dirty="0">
              <a:latin typeface="Arial" panose="020B0604020202020204" pitchFamily="34" charset="0"/>
              <a:ea typeface="Arial" panose="020B0604020202020204" pitchFamily="34" charset="0"/>
              <a:cs typeface="Arial" panose="020B0604020202020204" pitchFamily="34" charset="0"/>
            </a:endParaRPr>
          </a:p>
          <a:p>
            <a:pPr marL="0" indent="0">
              <a:lnSpc>
                <a:spcPct val="120000"/>
              </a:lnSpc>
              <a:spcBef>
                <a:spcPts val="0"/>
              </a:spcBef>
              <a:buNone/>
            </a:pPr>
            <a:r>
              <a:rPr lang="en-US" sz="900" b="0" dirty="0">
                <a:effectLst/>
                <a:latin typeface="Arial"/>
                <a:ea typeface="Arial" panose="020B0604020202020204" pitchFamily="34" charset="0"/>
                <a:cs typeface="Arial"/>
              </a:rPr>
              <a:t>Some 1.8 million people are registered with Lancashire and South Cumbria GP practices and this number is expected to rise to 2.05</a:t>
            </a:r>
            <a:r>
              <a:rPr lang="en-US" sz="900" b="0" spc="-10" dirty="0">
                <a:effectLst/>
                <a:latin typeface="Arial"/>
                <a:ea typeface="Arial" panose="020B0604020202020204" pitchFamily="34" charset="0"/>
                <a:cs typeface="Arial"/>
              </a:rPr>
              <a:t> </a:t>
            </a:r>
            <a:r>
              <a:rPr lang="en-US" sz="900" b="0" dirty="0">
                <a:effectLst/>
                <a:latin typeface="Arial"/>
                <a:ea typeface="Arial" panose="020B0604020202020204" pitchFamily="34" charset="0"/>
                <a:cs typeface="Arial"/>
              </a:rPr>
              <a:t>million by 2033. The health and wellbeing of our population varies. Deprivation and levels of inequality are rising, we have a significant number of people with complex long-term diseases and</a:t>
            </a:r>
            <a:r>
              <a:rPr lang="en-US" sz="900" b="0" spc="-20" dirty="0">
                <a:effectLst/>
                <a:latin typeface="Arial"/>
                <a:ea typeface="Arial" panose="020B0604020202020204" pitchFamily="34" charset="0"/>
                <a:cs typeface="Arial"/>
              </a:rPr>
              <a:t> </a:t>
            </a:r>
            <a:r>
              <a:rPr lang="en-US" sz="900" b="0" dirty="0">
                <a:effectLst/>
                <a:latin typeface="Arial"/>
                <a:ea typeface="Arial" panose="020B0604020202020204" pitchFamily="34" charset="0"/>
                <a:cs typeface="Arial"/>
              </a:rPr>
              <a:t>the</a:t>
            </a:r>
            <a:r>
              <a:rPr lang="en-US" sz="900" b="0" spc="-20" dirty="0">
                <a:effectLst/>
                <a:latin typeface="Arial"/>
                <a:ea typeface="Arial" panose="020B0604020202020204" pitchFamily="34" charset="0"/>
                <a:cs typeface="Arial"/>
              </a:rPr>
              <a:t> </a:t>
            </a:r>
            <a:r>
              <a:rPr lang="en-US" sz="900" b="0" dirty="0">
                <a:effectLst/>
                <a:latin typeface="Arial"/>
                <a:ea typeface="Arial" panose="020B0604020202020204" pitchFamily="34" charset="0"/>
                <a:cs typeface="Arial"/>
              </a:rPr>
              <a:t>demand</a:t>
            </a:r>
            <a:r>
              <a:rPr lang="en-US" sz="900" b="0" spc="-20" dirty="0">
                <a:effectLst/>
                <a:latin typeface="Arial"/>
                <a:ea typeface="Arial" panose="020B0604020202020204" pitchFamily="34" charset="0"/>
                <a:cs typeface="Arial"/>
              </a:rPr>
              <a:t> </a:t>
            </a:r>
            <a:r>
              <a:rPr lang="en-US" sz="900" b="0" dirty="0">
                <a:effectLst/>
                <a:latin typeface="Arial"/>
                <a:ea typeface="Arial" panose="020B0604020202020204" pitchFamily="34" charset="0"/>
                <a:cs typeface="Arial"/>
              </a:rPr>
              <a:t>for</a:t>
            </a:r>
            <a:r>
              <a:rPr lang="en-US" sz="900" b="0" spc="-15" dirty="0">
                <a:effectLst/>
                <a:latin typeface="Arial"/>
                <a:ea typeface="Arial" panose="020B0604020202020204" pitchFamily="34" charset="0"/>
                <a:cs typeface="Arial"/>
              </a:rPr>
              <a:t> </a:t>
            </a:r>
            <a:r>
              <a:rPr lang="en-US" sz="900" b="0" dirty="0">
                <a:effectLst/>
                <a:latin typeface="Arial"/>
                <a:ea typeface="Arial" panose="020B0604020202020204" pitchFamily="34" charset="0"/>
                <a:cs typeface="Arial"/>
              </a:rPr>
              <a:t>healthcare is</a:t>
            </a:r>
            <a:r>
              <a:rPr lang="en-US" sz="900" b="0" spc="-5" dirty="0">
                <a:effectLst/>
                <a:latin typeface="Arial"/>
                <a:ea typeface="Arial" panose="020B0604020202020204" pitchFamily="34" charset="0"/>
                <a:cs typeface="Arial"/>
              </a:rPr>
              <a:t> </a:t>
            </a:r>
            <a:r>
              <a:rPr lang="en-US" sz="900" b="0" dirty="0">
                <a:effectLst/>
                <a:latin typeface="Arial"/>
                <a:ea typeface="Arial" panose="020B0604020202020204" pitchFamily="34" charset="0"/>
                <a:cs typeface="Arial"/>
              </a:rPr>
              <a:t>rapidly</a:t>
            </a:r>
            <a:r>
              <a:rPr lang="en-US" sz="900" b="0" spc="-5" dirty="0">
                <a:effectLst/>
                <a:latin typeface="Arial"/>
                <a:ea typeface="Arial" panose="020B0604020202020204" pitchFamily="34" charset="0"/>
                <a:cs typeface="Arial"/>
              </a:rPr>
              <a:t> </a:t>
            </a:r>
            <a:r>
              <a:rPr lang="en-US" sz="900" b="0" dirty="0">
                <a:effectLst/>
                <a:latin typeface="Arial"/>
                <a:ea typeface="Arial" panose="020B0604020202020204" pitchFamily="34" charset="0"/>
                <a:cs typeface="Arial"/>
              </a:rPr>
              <a:t>increasing. Focused effort in conjunction with our wider partners is essential to tackle these challenges.</a:t>
            </a:r>
            <a:r>
              <a:rPr lang="en-US" sz="900" dirty="0">
                <a:latin typeface="Arial"/>
                <a:ea typeface="Arial" panose="020B0604020202020204" pitchFamily="34" charset="0"/>
                <a:cs typeface="Arial"/>
              </a:rPr>
              <a:t> </a:t>
            </a:r>
            <a:endParaRPr lang="en-GB" sz="900" b="1" dirty="0">
              <a:latin typeface="Arial"/>
              <a:ea typeface="Arial" panose="020B0604020202020204" pitchFamily="34" charset="0"/>
              <a:cs typeface="Arial" panose="020B0604020202020204" pitchFamily="34" charset="0"/>
            </a:endParaRPr>
          </a:p>
          <a:p>
            <a:pPr marL="0" indent="0">
              <a:lnSpc>
                <a:spcPct val="120000"/>
              </a:lnSpc>
              <a:spcBef>
                <a:spcPts val="0"/>
              </a:spcBef>
              <a:buNone/>
            </a:pPr>
            <a:endParaRPr lang="en-US" sz="900" dirty="0">
              <a:latin typeface="Arial"/>
              <a:ea typeface="Arial" panose="020B0604020202020204" pitchFamily="34" charset="0"/>
              <a:cs typeface="Arial"/>
            </a:endParaRPr>
          </a:p>
          <a:p>
            <a:pPr marL="0" indent="0">
              <a:lnSpc>
                <a:spcPct val="120000"/>
              </a:lnSpc>
              <a:spcBef>
                <a:spcPts val="0"/>
              </a:spcBef>
              <a:buNone/>
            </a:pPr>
            <a:r>
              <a:rPr lang="en-US" sz="900" dirty="0">
                <a:latin typeface="Arial" panose="020B0604020202020204" pitchFamily="34" charset="0"/>
                <a:ea typeface="Arial" panose="020B0604020202020204" pitchFamily="34" charset="0"/>
                <a:cs typeface="Arial" panose="020B0604020202020204" pitchFamily="34" charset="0"/>
              </a:rPr>
              <a:t>Almost a third of people in Lancashire and South Cumbria are identified as being within the most deprived areas of England, which has a huge impact upon their lives and health, with challenges meeting their basic needs including their ability to feed their families, heat their homes and support their children, this means that life is very difficult. </a:t>
            </a:r>
          </a:p>
          <a:p>
            <a:pPr marL="0" indent="0">
              <a:lnSpc>
                <a:spcPct val="120000"/>
              </a:lnSpc>
              <a:spcBef>
                <a:spcPts val="0"/>
              </a:spcBef>
              <a:buNone/>
            </a:pPr>
            <a:endParaRPr lang="en-US" sz="900" dirty="0">
              <a:latin typeface="Arial" panose="020B0604020202020204" pitchFamily="34" charset="0"/>
              <a:ea typeface="Arial" panose="020B0604020202020204" pitchFamily="34" charset="0"/>
              <a:cs typeface="Arial" panose="020B0604020202020204" pitchFamily="34" charset="0"/>
            </a:endParaRPr>
          </a:p>
          <a:p>
            <a:pPr marL="0" indent="0">
              <a:lnSpc>
                <a:spcPct val="120000"/>
              </a:lnSpc>
              <a:spcBef>
                <a:spcPts val="0"/>
              </a:spcBef>
              <a:buNone/>
            </a:pPr>
            <a:r>
              <a:rPr lang="en-US" sz="900" dirty="0">
                <a:latin typeface="Arial"/>
                <a:ea typeface="Arial" panose="020B0604020202020204" pitchFamily="34" charset="0"/>
                <a:cs typeface="Arial"/>
              </a:rPr>
              <a:t>The percentage of children living in poverty across Lancashire and South Cumbria is higher than the national average. Added to this, the levels of disadvantage are increasing over time which means demand for health and care services is rising</a:t>
            </a:r>
            <a:r>
              <a:rPr lang="en-GB" sz="900" dirty="0">
                <a:latin typeface="Arial"/>
                <a:ea typeface="Arial" panose="020B0604020202020204" pitchFamily="34" charset="0"/>
                <a:cs typeface="Arial"/>
              </a:rPr>
              <a:t>. </a:t>
            </a:r>
            <a:r>
              <a:rPr lang="en-US" sz="900" dirty="0">
                <a:latin typeface="Arial"/>
                <a:ea typeface="Arial" panose="020B0604020202020204" pitchFamily="34" charset="0"/>
                <a:cs typeface="Arial"/>
              </a:rPr>
              <a:t>Levels</a:t>
            </a:r>
            <a:r>
              <a:rPr lang="en-US" sz="900" spc="-5" dirty="0">
                <a:latin typeface="Arial"/>
                <a:ea typeface="Arial" panose="020B0604020202020204" pitchFamily="34" charset="0"/>
                <a:cs typeface="Arial"/>
              </a:rPr>
              <a:t> </a:t>
            </a:r>
            <a:r>
              <a:rPr lang="en-US" sz="900" dirty="0">
                <a:latin typeface="Arial"/>
                <a:ea typeface="Arial" panose="020B0604020202020204" pitchFamily="34" charset="0"/>
                <a:cs typeface="Arial"/>
              </a:rPr>
              <a:t>of disadvantage within L&amp;SC increased between 2015 and 2019, for 14 of the 18 areas within L&amp;SC. F</a:t>
            </a:r>
            <a:r>
              <a:rPr lang="en-US" sz="900" spc="-20" dirty="0">
                <a:latin typeface="Arial"/>
                <a:ea typeface="Arial" panose="020B0604020202020204" pitchFamily="34" charset="0"/>
                <a:cs typeface="Arial"/>
              </a:rPr>
              <a:t>ive of these areas are within the bottom 10% nationally, </a:t>
            </a:r>
            <a:r>
              <a:rPr lang="en-US" sz="900" dirty="0">
                <a:latin typeface="Arial"/>
                <a:ea typeface="Arial" panose="020B0604020202020204" pitchFamily="34" charset="0"/>
                <a:cs typeface="Arial"/>
              </a:rPr>
              <a:t>Blackpool,</a:t>
            </a:r>
            <a:r>
              <a:rPr lang="en-US" sz="900" spc="-20" dirty="0">
                <a:latin typeface="Arial"/>
                <a:ea typeface="Arial" panose="020B0604020202020204" pitchFamily="34" charset="0"/>
                <a:cs typeface="Arial"/>
              </a:rPr>
              <a:t> </a:t>
            </a:r>
            <a:r>
              <a:rPr lang="en-US" sz="900" dirty="0">
                <a:latin typeface="Arial"/>
                <a:ea typeface="Arial" panose="020B0604020202020204" pitchFamily="34" charset="0"/>
                <a:cs typeface="Arial"/>
              </a:rPr>
              <a:t>Blackburn, Hyndburn, Burnley, and Barrow. Blackpool is one of the most</a:t>
            </a:r>
            <a:r>
              <a:rPr lang="en-US" sz="900" spc="-10" dirty="0">
                <a:latin typeface="Arial"/>
                <a:ea typeface="Arial" panose="020B0604020202020204" pitchFamily="34" charset="0"/>
                <a:cs typeface="Arial"/>
              </a:rPr>
              <a:t> </a:t>
            </a:r>
            <a:r>
              <a:rPr lang="en-US" sz="900" dirty="0">
                <a:latin typeface="Arial"/>
                <a:ea typeface="Arial" panose="020B0604020202020204" pitchFamily="34" charset="0"/>
                <a:cs typeface="Arial"/>
              </a:rPr>
              <a:t>deprived</a:t>
            </a:r>
            <a:r>
              <a:rPr lang="en-US" sz="900" spc="-5" dirty="0">
                <a:latin typeface="Arial"/>
                <a:ea typeface="Arial" panose="020B0604020202020204" pitchFamily="34" charset="0"/>
                <a:cs typeface="Arial"/>
              </a:rPr>
              <a:t> </a:t>
            </a:r>
            <a:r>
              <a:rPr lang="en-US" sz="900" dirty="0">
                <a:latin typeface="Arial"/>
                <a:ea typeface="Arial" panose="020B0604020202020204" pitchFamily="34" charset="0"/>
                <a:cs typeface="Arial"/>
              </a:rPr>
              <a:t>areas</a:t>
            </a:r>
            <a:r>
              <a:rPr lang="en-US" sz="900" spc="-5" dirty="0">
                <a:latin typeface="Arial"/>
                <a:ea typeface="Arial" panose="020B0604020202020204" pitchFamily="34" charset="0"/>
                <a:cs typeface="Arial"/>
              </a:rPr>
              <a:t> </a:t>
            </a:r>
            <a:r>
              <a:rPr lang="en-US" sz="900" dirty="0">
                <a:latin typeface="Arial"/>
                <a:ea typeface="Arial" panose="020B0604020202020204" pitchFamily="34" charset="0"/>
                <a:cs typeface="Arial"/>
              </a:rPr>
              <a:t>within England.</a:t>
            </a:r>
            <a:endParaRPr lang="en-GB" sz="900" dirty="0">
              <a:solidFill>
                <a:srgbClr val="221F1F"/>
              </a:solidFill>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endParaRPr lang="en-US" sz="900" dirty="0">
              <a:solidFill>
                <a:srgbClr val="3B3838"/>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US" sz="900" dirty="0">
                <a:solidFill>
                  <a:srgbClr val="3B3838"/>
                </a:solidFill>
                <a:latin typeface="Arial"/>
                <a:ea typeface="Calibri"/>
                <a:cs typeface="Leelawadee UI Semilight"/>
              </a:rPr>
              <a:t>The Health Inequalities Dashboard – Lancashire and South Cumbria details a set of metrics that have been agreed by the Integrated Care Partnership as key indicators of health inequality and unwarranted variation. </a:t>
            </a:r>
            <a:r>
              <a:rPr lang="en-US" sz="900" b="0" i="0">
                <a:solidFill>
                  <a:srgbClr val="242424"/>
                </a:solidFill>
                <a:effectLst/>
                <a:latin typeface="Arial" panose="020B0604020202020204" pitchFamily="34" charset="0"/>
              </a:rPr>
              <a:t>You can find the dashboard in Fingertips here; </a:t>
            </a:r>
            <a:r>
              <a:rPr lang="en-US" sz="900" b="0" i="0">
                <a:solidFill>
                  <a:srgbClr val="0563C1"/>
                </a:solidFill>
                <a:effectLst/>
                <a:latin typeface="Arial" panose="020B0604020202020204" pitchFamily="34" charset="0"/>
                <a:hlinkClick r:id="rId3" tooltip="Original URL: https://fingertips.phe.org.uk/indicator-list/view/fHZAGWx4oE. Click or tap if you trust this link."/>
              </a:rPr>
              <a:t>https://fingertips.phe.org.uk/indicator-list/view/fHZAGWx4oE</a:t>
            </a:r>
            <a:r>
              <a:rPr lang="en-US" sz="900">
                <a:solidFill>
                  <a:srgbClr val="3B3838"/>
                </a:solidFill>
                <a:latin typeface="Arial"/>
                <a:ea typeface="Calibri"/>
                <a:cs typeface="Leelawadee UI Semilight"/>
              </a:rPr>
              <a:t> </a:t>
            </a:r>
            <a:r>
              <a:rPr lang="en-US" sz="900" dirty="0">
                <a:solidFill>
                  <a:srgbClr val="3B3838"/>
                </a:solidFill>
                <a:latin typeface="Arial"/>
                <a:ea typeface="Calibri"/>
                <a:cs typeface="Leelawadee UI Semilight"/>
              </a:rPr>
              <a:t>This is an evolving piece of work and the metrics will develop over time to reflect the variation across our geography. The health and care partners across Lancashire and Cumbria Health Equity Commission, chaired by Professor Michael Marmot has helped to shape the ICB work </a:t>
            </a:r>
            <a:r>
              <a:rPr lang="en-US" sz="900" dirty="0" err="1">
                <a:solidFill>
                  <a:srgbClr val="3B3838"/>
                </a:solidFill>
                <a:latin typeface="Arial"/>
                <a:ea typeface="Calibri"/>
                <a:cs typeface="Leelawadee UI Semilight"/>
              </a:rPr>
              <a:t>programme</a:t>
            </a:r>
            <a:r>
              <a:rPr lang="en-US" sz="900" dirty="0">
                <a:solidFill>
                  <a:srgbClr val="3B3838"/>
                </a:solidFill>
                <a:latin typeface="Arial"/>
                <a:ea typeface="Calibri"/>
                <a:cs typeface="Leelawadee UI Semilight"/>
              </a:rPr>
              <a:t>. The report of the commission A Hopeful Future: Equity and the social determinants of health in Lancashire and Cumbria - IHE (instituteofhealthequity.org) sets out recommendations to achieve long-term reductions in health inequalities through action on the wider determinants of health. </a:t>
            </a:r>
            <a:endParaRPr lang="en-US" dirty="0">
              <a:latin typeface="Arial"/>
            </a:endParaRPr>
          </a:p>
        </p:txBody>
      </p:sp>
      <p:sp>
        <p:nvSpPr>
          <p:cNvPr id="5" name="Rectangle 2">
            <a:extLst>
              <a:ext uri="{FF2B5EF4-FFF2-40B4-BE49-F238E27FC236}">
                <a16:creationId xmlns:a16="http://schemas.microsoft.com/office/drawing/2014/main" id="{FCACFBBC-28C7-39FC-E0AB-8F5AC0B1EF6D}"/>
              </a:ext>
            </a:extLst>
          </p:cNvPr>
          <p:cNvSpPr>
            <a:spLocks noChangeArrowheads="1"/>
          </p:cNvSpPr>
          <p:nvPr/>
        </p:nvSpPr>
        <p:spPr bwMode="auto">
          <a:xfrm>
            <a:off x="0" y="-37258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9">
            <a:extLst>
              <a:ext uri="{FF2B5EF4-FFF2-40B4-BE49-F238E27FC236}">
                <a16:creationId xmlns:a16="http://schemas.microsoft.com/office/drawing/2014/main" id="{E47D929C-CC27-A9A6-02E4-64E9928EC99E}"/>
              </a:ext>
            </a:extLst>
          </p:cNvPr>
          <p:cNvSpPr>
            <a:spLocks noChangeArrowheads="1"/>
          </p:cNvSpPr>
          <p:nvPr/>
        </p:nvSpPr>
        <p:spPr bwMode="auto">
          <a:xfrm>
            <a:off x="6232234" y="103257"/>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 pos="585152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 pos="585152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 pos="585152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 pos="585152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 pos="585152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 pos="585152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 pos="585152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 pos="585152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 pos="58515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69875" algn="l"/>
                <a:tab pos="5851525" algn="l"/>
              </a:tabLst>
            </a:pPr>
            <a:endPar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 pos="5851525" algn="l"/>
              </a:tabLst>
            </a:pPr>
            <a:b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Box 21">
            <a:extLst>
              <a:ext uri="{FF2B5EF4-FFF2-40B4-BE49-F238E27FC236}">
                <a16:creationId xmlns:a16="http://schemas.microsoft.com/office/drawing/2014/main" id="{A605E103-576A-729A-5549-A60A99B24286}"/>
              </a:ext>
            </a:extLst>
          </p:cNvPr>
          <p:cNvSpPr txBox="1"/>
          <p:nvPr/>
        </p:nvSpPr>
        <p:spPr>
          <a:xfrm>
            <a:off x="770313" y="1232405"/>
            <a:ext cx="10749742" cy="925061"/>
          </a:xfrm>
          <a:prstGeom prst="rect">
            <a:avLst/>
          </a:prstGeom>
          <a:noFill/>
        </p:spPr>
        <p:txBody>
          <a:bodyPr wrap="square">
            <a:spAutoFit/>
          </a:bodyPr>
          <a:lstStyle/>
          <a:p>
            <a:pPr>
              <a:lnSpc>
                <a:spcPct val="107000"/>
              </a:lnSpc>
              <a:spcAft>
                <a:spcPts val="800"/>
              </a:spcAft>
            </a:pPr>
            <a:r>
              <a:rPr lang="en-GB" sz="900" kern="100">
                <a:effectLst/>
                <a:latin typeface="Arial" panose="020B0604020202020204" pitchFamily="34" charset="0"/>
                <a:ea typeface="Aptos" panose="020B0004020202020204" pitchFamily="34" charset="0"/>
                <a:cs typeface="Arial" panose="020B0604020202020204" pitchFamily="34" charset="0"/>
              </a:rPr>
              <a:t>In November 2023, </a:t>
            </a:r>
            <a:r>
              <a:rPr lang="en-GB" sz="900" u="sng" kern="100">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NHS England published a Legal Statement</a:t>
            </a:r>
            <a:r>
              <a:rPr lang="en-GB" sz="900" kern="100">
                <a:effectLst/>
                <a:latin typeface="Arial" panose="020B0604020202020204" pitchFamily="34" charset="0"/>
                <a:ea typeface="Aptos" panose="020B0004020202020204" pitchFamily="34" charset="0"/>
                <a:cs typeface="Arial" panose="020B0604020202020204" pitchFamily="34" charset="0"/>
              </a:rPr>
              <a:t> related to the duty of ICBs to report on health inequalities under section </a:t>
            </a:r>
            <a:r>
              <a:rPr lang="en-GB" sz="900" u="sng" kern="100">
                <a:solidFill>
                  <a:srgbClr val="467886"/>
                </a:solidFill>
                <a:effectLst/>
                <a:latin typeface="Arial" panose="020B0604020202020204" pitchFamily="34" charset="0"/>
                <a:ea typeface="Aptos" panose="020B0004020202020204" pitchFamily="34" charset="0"/>
                <a:cs typeface="Arial" panose="020B0604020202020204" pitchFamily="34" charset="0"/>
                <a:hlinkClick r:id="rId5"/>
              </a:rPr>
              <a:t>13SA of the National Health Service Act 2006</a:t>
            </a:r>
            <a:r>
              <a:rPr lang="en-GB" sz="900" i="1" kern="100">
                <a:effectLst/>
                <a:latin typeface="Arial" panose="020B0604020202020204" pitchFamily="34" charset="0"/>
                <a:ea typeface="Aptos" panose="020B0004020202020204" pitchFamily="34" charset="0"/>
                <a:cs typeface="Arial" panose="020B0604020202020204" pitchFamily="34" charset="0"/>
              </a:rPr>
              <a:t> </a:t>
            </a:r>
            <a:r>
              <a:rPr lang="en-GB" sz="900" kern="100">
                <a:effectLst/>
                <a:latin typeface="Arial" panose="020B0604020202020204" pitchFamily="34" charset="0"/>
                <a:ea typeface="Aptos" panose="020B0004020202020204" pitchFamily="34" charset="0"/>
                <a:cs typeface="Arial" panose="020B0604020202020204" pitchFamily="34" charset="0"/>
              </a:rPr>
              <a:t>including that “</a:t>
            </a:r>
            <a:r>
              <a:rPr lang="en-GB" sz="900" i="1" kern="100">
                <a:effectLst/>
                <a:latin typeface="Arial" panose="020B0604020202020204" pitchFamily="34" charset="0"/>
                <a:ea typeface="Aptos" panose="020B0004020202020204" pitchFamily="34" charset="0"/>
                <a:cs typeface="Arial" panose="020B0604020202020204" pitchFamily="34" charset="0"/>
              </a:rPr>
              <a:t>relevant NHS bodies should publish the information on health inequalities within or alongside the organisation’s annual report”. </a:t>
            </a:r>
            <a:r>
              <a:rPr lang="en-GB" sz="900" kern="100">
                <a:latin typeface="Arial" panose="020B0604020202020204" pitchFamily="34" charset="0"/>
                <a:ea typeface="Aptos" panose="020B0004020202020204" pitchFamily="34" charset="0"/>
                <a:cs typeface="Arial" panose="020B0604020202020204" pitchFamily="34" charset="0"/>
              </a:rPr>
              <a:t>The data that is listed within the legal statement is included below and is referenced in our annual report. The annual report also includes more information of the work that is underway to understand and address these inequalities.</a:t>
            </a:r>
          </a:p>
          <a:p>
            <a:pPr>
              <a:lnSpc>
                <a:spcPct val="107000"/>
              </a:lnSpc>
              <a:spcAft>
                <a:spcPts val="800"/>
              </a:spcAft>
            </a:pPr>
            <a:r>
              <a:rPr lang="en-GB" sz="900" kern="100">
                <a:effectLst/>
                <a:latin typeface="Arial" panose="020B0604020202020204" pitchFamily="34" charset="0"/>
                <a:ea typeface="Aptos" panose="020B0004020202020204" pitchFamily="34" charset="0"/>
                <a:cs typeface="Arial" panose="020B0604020202020204" pitchFamily="34" charset="0"/>
              </a:rPr>
              <a:t>The ICB is working with its business Intelligence partner, Midlands and Lancashire Commissioning Support Unit, to increase functionality to report on inequalities metrics. This </a:t>
            </a:r>
            <a:r>
              <a:rPr lang="en-GB" sz="900" kern="100">
                <a:latin typeface="Arial" panose="020B0604020202020204" pitchFamily="34" charset="0"/>
                <a:ea typeface="Aptos" panose="020B0004020202020204" pitchFamily="34" charset="0"/>
                <a:cs typeface="Arial" panose="020B0604020202020204" pitchFamily="34" charset="0"/>
              </a:rPr>
              <a:t>work is in progress but at this point s</a:t>
            </a:r>
            <a:r>
              <a:rPr lang="en-GB" sz="900" kern="100">
                <a:effectLst/>
                <a:latin typeface="Arial" panose="020B0604020202020204" pitchFamily="34" charset="0"/>
                <a:ea typeface="Aptos" panose="020B0004020202020204" pitchFamily="34" charset="0"/>
                <a:cs typeface="Arial" panose="020B0604020202020204" pitchFamily="34" charset="0"/>
              </a:rPr>
              <a:t>ome of the metrics listed in the legal statement are not yet available.</a:t>
            </a:r>
          </a:p>
        </p:txBody>
      </p:sp>
      <p:sp>
        <p:nvSpPr>
          <p:cNvPr id="7" name="TextBox 6">
            <a:extLst>
              <a:ext uri="{FF2B5EF4-FFF2-40B4-BE49-F238E27FC236}">
                <a16:creationId xmlns:a16="http://schemas.microsoft.com/office/drawing/2014/main" id="{57B89376-DCF5-0410-5618-0EC5FF1F7B0E}"/>
              </a:ext>
            </a:extLst>
          </p:cNvPr>
          <p:cNvSpPr txBox="1"/>
          <p:nvPr/>
        </p:nvSpPr>
        <p:spPr>
          <a:xfrm>
            <a:off x="770313" y="6147327"/>
            <a:ext cx="455608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cs typeface="Arial"/>
              </a:rPr>
              <a:t>Note: </a:t>
            </a:r>
            <a:r>
              <a:rPr lang="en-US" sz="900">
                <a:ea typeface="+mn-lt"/>
                <a:cs typeface="+mn-lt"/>
              </a:rPr>
              <a:t>As ICB geographical boundaries of South Cumbria do not align with Local Authority boundaries, only a proportion of Westmorland and Furness, Cumberland, and North Yorkshire are within the ICB footprint</a:t>
            </a:r>
          </a:p>
        </p:txBody>
      </p:sp>
      <p:pic>
        <p:nvPicPr>
          <p:cNvPr id="4" name="Picture 3">
            <a:extLst>
              <a:ext uri="{FF2B5EF4-FFF2-40B4-BE49-F238E27FC236}">
                <a16:creationId xmlns:a16="http://schemas.microsoft.com/office/drawing/2014/main" id="{EB6BD6C6-56F7-ABBA-3223-D77E2E3D0275}"/>
              </a:ext>
            </a:extLst>
          </p:cNvPr>
          <p:cNvPicPr>
            <a:picLocks noChangeAspect="1"/>
          </p:cNvPicPr>
          <p:nvPr/>
        </p:nvPicPr>
        <p:blipFill>
          <a:blip r:embed="rId6"/>
          <a:stretch>
            <a:fillRect/>
          </a:stretch>
        </p:blipFill>
        <p:spPr>
          <a:xfrm>
            <a:off x="846251" y="2196649"/>
            <a:ext cx="4585922" cy="3950678"/>
          </a:xfrm>
          <a:prstGeom prst="rect">
            <a:avLst/>
          </a:prstGeom>
        </p:spPr>
      </p:pic>
    </p:spTree>
    <p:extLst>
      <p:ext uri="{BB962C8B-B14F-4D97-AF65-F5344CB8AC3E}">
        <p14:creationId xmlns:p14="http://schemas.microsoft.com/office/powerpoint/2010/main" val="3672026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226F-86B1-B876-A7AB-B256E75D199E}"/>
              </a:ext>
            </a:extLst>
          </p:cNvPr>
          <p:cNvSpPr>
            <a:spLocks noGrp="1"/>
          </p:cNvSpPr>
          <p:nvPr>
            <p:ph type="title"/>
          </p:nvPr>
        </p:nvSpPr>
        <p:spPr>
          <a:xfrm>
            <a:off x="838200" y="365125"/>
            <a:ext cx="10515600" cy="1031413"/>
          </a:xfrm>
        </p:spPr>
        <p:txBody>
          <a:bodyPr>
            <a:normAutofit/>
          </a:bodyPr>
          <a:lstStyle/>
          <a:p>
            <a:r>
              <a:rPr lang="en-US" sz="3600"/>
              <a:t>Type 1 Diabetes</a:t>
            </a:r>
            <a:br>
              <a:rPr lang="en-US" sz="3200"/>
            </a:br>
            <a:r>
              <a:rPr lang="en-US" sz="2000"/>
              <a:t>Variation in the proportion of patients with Type 1 receiving all 8 care processes</a:t>
            </a:r>
            <a:endParaRPr lang="en-GB" sz="3200"/>
          </a:p>
        </p:txBody>
      </p:sp>
      <p:pic>
        <p:nvPicPr>
          <p:cNvPr id="9" name="Picture 8" descr="A graph of a bar chart&#10;&#10;Description automatically generated with medium confidence">
            <a:extLst>
              <a:ext uri="{FF2B5EF4-FFF2-40B4-BE49-F238E27FC236}">
                <a16:creationId xmlns:a16="http://schemas.microsoft.com/office/drawing/2014/main" id="{A378E4AC-3353-B4F7-A8DC-50341DC8C2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817" y="1504166"/>
            <a:ext cx="4332002" cy="3383717"/>
          </a:xfrm>
          <a:prstGeom prst="rect">
            <a:avLst/>
          </a:prstGeom>
        </p:spPr>
      </p:pic>
      <p:pic>
        <p:nvPicPr>
          <p:cNvPr id="10" name="Picture 9" descr="A graph with a line going up&#10;&#10;Description automatically generated">
            <a:extLst>
              <a:ext uri="{FF2B5EF4-FFF2-40B4-BE49-F238E27FC236}">
                <a16:creationId xmlns:a16="http://schemas.microsoft.com/office/drawing/2014/main" id="{7E4453B7-22BB-F8FF-0DE7-C3CC3C9EF8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2559" y="1396539"/>
            <a:ext cx="4435645" cy="3498388"/>
          </a:xfrm>
          <a:prstGeom prst="rect">
            <a:avLst/>
          </a:prstGeom>
        </p:spPr>
      </p:pic>
      <p:sp>
        <p:nvSpPr>
          <p:cNvPr id="6" name="Content Placeholder 10">
            <a:extLst>
              <a:ext uri="{FF2B5EF4-FFF2-40B4-BE49-F238E27FC236}">
                <a16:creationId xmlns:a16="http://schemas.microsoft.com/office/drawing/2014/main" id="{11982C7A-86B2-EBE7-CD90-53C90EE26523}"/>
              </a:ext>
            </a:extLst>
          </p:cNvPr>
          <p:cNvSpPr>
            <a:spLocks noGrp="1"/>
          </p:cNvSpPr>
          <p:nvPr/>
        </p:nvSpPr>
        <p:spPr>
          <a:xfrm>
            <a:off x="838200" y="5010409"/>
            <a:ext cx="10658475" cy="184759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latin typeface="Arial"/>
                <a:ea typeface="Calibri"/>
                <a:cs typeface="Arial"/>
              </a:rPr>
              <a:t>Variation in delivering the 8 Care process is monitored via the Diabetes Delivery Board.  Schemes to improve delivery include:</a:t>
            </a:r>
          </a:p>
          <a:p>
            <a:r>
              <a:rPr lang="en-GB" sz="1200">
                <a:latin typeface="Arial"/>
                <a:ea typeface="Calibri"/>
                <a:cs typeface="Arial"/>
              </a:rPr>
              <a:t>Enhanced service review of existing variable requirements to ensure standardisation and consistent requirements across PCNs.</a:t>
            </a:r>
          </a:p>
          <a:p>
            <a:r>
              <a:rPr lang="en-GB" sz="1200">
                <a:latin typeface="Arial"/>
                <a:ea typeface="Calibri"/>
                <a:cs typeface="Arial"/>
              </a:rPr>
              <a:t>Practice learning time and peer support, to share learning, outcomes.  Review of support for practice staff to access training and DSN support.</a:t>
            </a:r>
          </a:p>
          <a:p>
            <a:r>
              <a:rPr lang="en-GB" sz="1200">
                <a:latin typeface="Arial"/>
                <a:ea typeface="Calibri"/>
                <a:cs typeface="Arial"/>
              </a:rPr>
              <a:t>Consolidate Diabetes messages and information into one place on the Primary care intranet, as a one place access point for support and information</a:t>
            </a:r>
          </a:p>
          <a:p>
            <a:r>
              <a:rPr lang="en-GB" sz="1200">
                <a:latin typeface="Arial"/>
                <a:ea typeface="Calibri"/>
                <a:cs typeface="Arial"/>
              </a:rPr>
              <a:t>Development of Integrated Neighbourhood approach to manage patients with LTCs, including holistic approach, MDT care planning and population health approach to identifying patients that need additional support to access services.</a:t>
            </a:r>
          </a:p>
          <a:p>
            <a:r>
              <a:rPr lang="en-GB" sz="1200">
                <a:latin typeface="Arial"/>
                <a:ea typeface="Calibri"/>
                <a:cs typeface="Arial"/>
              </a:rPr>
              <a:t>Reducing waiting times for Podiatry as part of reducing Community Waiting times</a:t>
            </a:r>
          </a:p>
          <a:p>
            <a:pPr marL="0" indent="0">
              <a:buNone/>
            </a:pPr>
            <a:endParaRPr lang="en-GB" sz="1200">
              <a:latin typeface="Arial"/>
              <a:ea typeface="Calibri"/>
              <a:cs typeface="Arial"/>
            </a:endParaRPr>
          </a:p>
          <a:p>
            <a:pPr marL="0" indent="0">
              <a:buNone/>
            </a:pPr>
            <a:endParaRPr lang="en-GB" sz="1200">
              <a:latin typeface="Arial"/>
              <a:ea typeface="Calibri"/>
              <a:cs typeface="Arial"/>
            </a:endParaRPr>
          </a:p>
        </p:txBody>
      </p:sp>
    </p:spTree>
    <p:extLst>
      <p:ext uri="{BB962C8B-B14F-4D97-AF65-F5344CB8AC3E}">
        <p14:creationId xmlns:p14="http://schemas.microsoft.com/office/powerpoint/2010/main" val="833121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226F-86B1-B876-A7AB-B256E75D199E}"/>
              </a:ext>
            </a:extLst>
          </p:cNvPr>
          <p:cNvSpPr>
            <a:spLocks noGrp="1"/>
          </p:cNvSpPr>
          <p:nvPr>
            <p:ph type="title"/>
          </p:nvPr>
        </p:nvSpPr>
        <p:spPr/>
        <p:txBody>
          <a:bodyPr>
            <a:normAutofit/>
          </a:bodyPr>
          <a:lstStyle/>
          <a:p>
            <a:r>
              <a:rPr lang="en-US" sz="3600"/>
              <a:t>Type 2 Diabetes</a:t>
            </a:r>
            <a:br>
              <a:rPr lang="en-US" sz="3600"/>
            </a:br>
            <a:r>
              <a:rPr lang="en-US" sz="2200"/>
              <a:t>Variation in the proportion of patients with Type 2 receiving all 8 care processes</a:t>
            </a:r>
            <a:endParaRPr lang="en-GB"/>
          </a:p>
        </p:txBody>
      </p:sp>
      <p:pic>
        <p:nvPicPr>
          <p:cNvPr id="3" name="Picture 2" descr="A graph of a bar chart&#10;&#10;Description automatically generated with medium confidence">
            <a:extLst>
              <a:ext uri="{FF2B5EF4-FFF2-40B4-BE49-F238E27FC236}">
                <a16:creationId xmlns:a16="http://schemas.microsoft.com/office/drawing/2014/main" id="{1C9FCF2F-D65C-2B82-465A-0ACDEF083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4298" y="2198484"/>
            <a:ext cx="4947613" cy="3828243"/>
          </a:xfrm>
          <a:prstGeom prst="rect">
            <a:avLst/>
          </a:prstGeom>
        </p:spPr>
      </p:pic>
      <p:pic>
        <p:nvPicPr>
          <p:cNvPr id="4" name="Picture 3" descr="A graph with a line&#10;&#10;Description automatically generated">
            <a:extLst>
              <a:ext uri="{FF2B5EF4-FFF2-40B4-BE49-F238E27FC236}">
                <a16:creationId xmlns:a16="http://schemas.microsoft.com/office/drawing/2014/main" id="{034B568A-80D6-7CDB-7983-28F120FC9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57" y="2119745"/>
            <a:ext cx="5177805" cy="3990110"/>
          </a:xfrm>
          <a:prstGeom prst="rect">
            <a:avLst/>
          </a:prstGeom>
        </p:spPr>
      </p:pic>
    </p:spTree>
    <p:extLst>
      <p:ext uri="{BB962C8B-B14F-4D97-AF65-F5344CB8AC3E}">
        <p14:creationId xmlns:p14="http://schemas.microsoft.com/office/powerpoint/2010/main" val="3481482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395E-6B2F-7610-6B7E-4C31B45EF635}"/>
              </a:ext>
            </a:extLst>
          </p:cNvPr>
          <p:cNvSpPr>
            <a:spLocks noGrp="1"/>
          </p:cNvSpPr>
          <p:nvPr>
            <p:ph type="title"/>
          </p:nvPr>
        </p:nvSpPr>
        <p:spPr>
          <a:xfrm>
            <a:off x="718851" y="1044498"/>
            <a:ext cx="10515600" cy="1325563"/>
          </a:xfrm>
        </p:spPr>
        <p:txBody>
          <a:bodyPr>
            <a:normAutofit fontScale="90000"/>
          </a:bodyPr>
          <a:lstStyle/>
          <a:p>
            <a:r>
              <a:rPr lang="en-US">
                <a:ea typeface="Calibri Light"/>
                <a:cs typeface="Calibri Light"/>
              </a:rPr>
              <a:t>Type 1 &amp; 2 Diabetes</a:t>
            </a:r>
            <a:br>
              <a:rPr lang="en-US">
                <a:ea typeface="Calibri Light"/>
                <a:cs typeface="Calibri Light"/>
              </a:rPr>
            </a:br>
            <a:r>
              <a:rPr lang="en-US" sz="2200">
                <a:ea typeface="Calibri Light"/>
                <a:cs typeface="Calibri Light"/>
              </a:rPr>
              <a:t>Percentage of patients with Type 1 or Type 2 diabetes who meet all three treatment targets:</a:t>
            </a:r>
            <a:br>
              <a:rPr lang="en-US" sz="2200">
                <a:ea typeface="Calibri Light"/>
                <a:cs typeface="Calibri Light"/>
              </a:rPr>
            </a:br>
            <a:r>
              <a:rPr lang="en-US" sz="2200">
                <a:ea typeface="Calibri Light"/>
                <a:cs typeface="Calibri Light"/>
              </a:rPr>
              <a:t> - HbA1c below 58mmol/mol</a:t>
            </a:r>
            <a:br>
              <a:rPr lang="en-US" sz="2200">
                <a:ea typeface="Calibri Light"/>
                <a:cs typeface="Calibri Light"/>
              </a:rPr>
            </a:br>
            <a:r>
              <a:rPr lang="en-US" sz="2200">
                <a:ea typeface="Calibri Light"/>
                <a:cs typeface="Calibri Light"/>
              </a:rPr>
              <a:t> - Blood pressure below 140/80</a:t>
            </a:r>
            <a:br>
              <a:rPr lang="en-US" sz="2200">
                <a:ea typeface="Calibri Light"/>
                <a:cs typeface="Calibri Light"/>
              </a:rPr>
            </a:br>
            <a:r>
              <a:rPr lang="en-US" sz="2200">
                <a:ea typeface="Calibri Light"/>
                <a:cs typeface="Calibri Light"/>
              </a:rPr>
              <a:t>  - Prescribed a statin for prevention</a:t>
            </a:r>
            <a:br>
              <a:rPr lang="en-US" sz="2200">
                <a:ea typeface="Calibri Light"/>
                <a:cs typeface="Calibri Light"/>
              </a:rPr>
            </a:br>
            <a:endParaRPr lang="en-US">
              <a:ea typeface="Calibri Light" panose="020F0302020204030204"/>
              <a:cs typeface="Calibri Light" panose="020F0302020204030204"/>
            </a:endParaRPr>
          </a:p>
        </p:txBody>
      </p:sp>
      <p:pic>
        <p:nvPicPr>
          <p:cNvPr id="9" name="Picture 8">
            <a:extLst>
              <a:ext uri="{FF2B5EF4-FFF2-40B4-BE49-F238E27FC236}">
                <a16:creationId xmlns:a16="http://schemas.microsoft.com/office/drawing/2014/main" id="{2409C7A9-7864-9393-8305-C89466EE45D2}"/>
              </a:ext>
            </a:extLst>
          </p:cNvPr>
          <p:cNvPicPr>
            <a:picLocks noChangeAspect="1"/>
          </p:cNvPicPr>
          <p:nvPr/>
        </p:nvPicPr>
        <p:blipFill rotWithShape="1">
          <a:blip r:embed="rId2"/>
          <a:srcRect l="865" t="17274" r="2360" b="4798"/>
          <a:stretch/>
        </p:blipFill>
        <p:spPr>
          <a:xfrm>
            <a:off x="447795" y="2828032"/>
            <a:ext cx="11287923" cy="3728283"/>
          </a:xfrm>
          <a:prstGeom prst="rect">
            <a:avLst/>
          </a:prstGeom>
          <a:ln>
            <a:solidFill>
              <a:schemeClr val="bg1"/>
            </a:solidFill>
          </a:ln>
        </p:spPr>
      </p:pic>
    </p:spTree>
    <p:extLst>
      <p:ext uri="{BB962C8B-B14F-4D97-AF65-F5344CB8AC3E}">
        <p14:creationId xmlns:p14="http://schemas.microsoft.com/office/powerpoint/2010/main" val="3067211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D18B3-6580-4C46-CC5F-6FB12CB5E522}"/>
              </a:ext>
            </a:extLst>
          </p:cNvPr>
          <p:cNvSpPr>
            <a:spLocks noGrp="1"/>
          </p:cNvSpPr>
          <p:nvPr>
            <p:ph type="title"/>
          </p:nvPr>
        </p:nvSpPr>
        <p:spPr/>
        <p:txBody>
          <a:bodyPr/>
          <a:lstStyle/>
          <a:p>
            <a:r>
              <a:rPr lang="en-US"/>
              <a:t>The number of learning disability annual health checks</a:t>
            </a:r>
            <a:endParaRPr lang="en-GB"/>
          </a:p>
        </p:txBody>
      </p:sp>
      <p:grpSp>
        <p:nvGrpSpPr>
          <p:cNvPr id="11" name="Group 10">
            <a:extLst>
              <a:ext uri="{FF2B5EF4-FFF2-40B4-BE49-F238E27FC236}">
                <a16:creationId xmlns:a16="http://schemas.microsoft.com/office/drawing/2014/main" id="{A00CA648-7727-4340-4D64-9DFCC82CEF5A}"/>
              </a:ext>
            </a:extLst>
          </p:cNvPr>
          <p:cNvGrpSpPr/>
          <p:nvPr/>
        </p:nvGrpSpPr>
        <p:grpSpPr>
          <a:xfrm>
            <a:off x="634481" y="1690688"/>
            <a:ext cx="6646466" cy="4045969"/>
            <a:chOff x="2713538" y="2368192"/>
            <a:chExt cx="4443998" cy="2705239"/>
          </a:xfrm>
        </p:grpSpPr>
        <p:pic>
          <p:nvPicPr>
            <p:cNvPr id="8" name="Picture 7">
              <a:extLst>
                <a:ext uri="{FF2B5EF4-FFF2-40B4-BE49-F238E27FC236}">
                  <a16:creationId xmlns:a16="http://schemas.microsoft.com/office/drawing/2014/main" id="{0C13AEBF-9C52-07F1-2749-681D848BA17C}"/>
                </a:ext>
              </a:extLst>
            </p:cNvPr>
            <p:cNvPicPr>
              <a:picLocks noChangeAspect="1"/>
            </p:cNvPicPr>
            <p:nvPr/>
          </p:nvPicPr>
          <p:blipFill>
            <a:blip r:embed="rId2"/>
            <a:stretch>
              <a:fillRect/>
            </a:stretch>
          </p:blipFill>
          <p:spPr>
            <a:xfrm>
              <a:off x="3347340" y="2393740"/>
              <a:ext cx="3810196" cy="2654436"/>
            </a:xfrm>
            <a:prstGeom prst="rect">
              <a:avLst/>
            </a:prstGeom>
          </p:spPr>
        </p:pic>
        <p:pic>
          <p:nvPicPr>
            <p:cNvPr id="10" name="Picture 9">
              <a:extLst>
                <a:ext uri="{FF2B5EF4-FFF2-40B4-BE49-F238E27FC236}">
                  <a16:creationId xmlns:a16="http://schemas.microsoft.com/office/drawing/2014/main" id="{0107BAE6-017A-7FFA-E3A5-D935DBDC09C0}"/>
                </a:ext>
              </a:extLst>
            </p:cNvPr>
            <p:cNvPicPr>
              <a:picLocks noChangeAspect="1"/>
            </p:cNvPicPr>
            <p:nvPr/>
          </p:nvPicPr>
          <p:blipFill>
            <a:blip r:embed="rId3"/>
            <a:stretch>
              <a:fillRect/>
            </a:stretch>
          </p:blipFill>
          <p:spPr>
            <a:xfrm>
              <a:off x="2713538" y="2368192"/>
              <a:ext cx="641383" cy="2705239"/>
            </a:xfrm>
            <a:prstGeom prst="rect">
              <a:avLst/>
            </a:prstGeom>
          </p:spPr>
        </p:pic>
      </p:grpSp>
      <p:sp>
        <p:nvSpPr>
          <p:cNvPr id="12" name="TextBox 11">
            <a:extLst>
              <a:ext uri="{FF2B5EF4-FFF2-40B4-BE49-F238E27FC236}">
                <a16:creationId xmlns:a16="http://schemas.microsoft.com/office/drawing/2014/main" id="{4A62440D-5811-0746-658D-427FE3A8A435}"/>
              </a:ext>
            </a:extLst>
          </p:cNvPr>
          <p:cNvSpPr txBox="1"/>
          <p:nvPr/>
        </p:nvSpPr>
        <p:spPr>
          <a:xfrm>
            <a:off x="7517330" y="1690688"/>
            <a:ext cx="4549541" cy="4832092"/>
          </a:xfrm>
          <a:prstGeom prst="rect">
            <a:avLst/>
          </a:prstGeom>
          <a:noFill/>
        </p:spPr>
        <p:txBody>
          <a:bodyPr wrap="square" rtlCol="0">
            <a:spAutoFit/>
          </a:bodyPr>
          <a:lstStyle/>
          <a:p>
            <a:pPr algn="l"/>
            <a:r>
              <a:rPr lang="en-US" sz="1400" b="0" i="0">
                <a:solidFill>
                  <a:srgbClr val="000000"/>
                </a:solidFill>
                <a:effectLst/>
                <a:latin typeface="Calibri" panose="020F0502020204030204" pitchFamily="34" charset="0"/>
              </a:rPr>
              <a:t>For AHCs our trajectory is 75% to be completed in 23/24 and 76% in 24/25. O</a:t>
            </a:r>
            <a:r>
              <a:rPr lang="en-US" sz="1400" b="0" i="0">
                <a:solidFill>
                  <a:srgbClr val="242424"/>
                </a:solidFill>
                <a:effectLst/>
                <a:latin typeface="Calibri" panose="020F0502020204030204" pitchFamily="34" charset="0"/>
              </a:rPr>
              <a:t>ur data at end March 2024 suggests we have hit our target.</a:t>
            </a:r>
          </a:p>
          <a:p>
            <a:pPr algn="l"/>
            <a:endParaRPr lang="en-US" sz="1400">
              <a:solidFill>
                <a:srgbClr val="242424"/>
              </a:solidFill>
              <a:latin typeface="Calibri" panose="020F0502020204030204" pitchFamily="34" charset="0"/>
            </a:endParaRPr>
          </a:p>
          <a:p>
            <a:pPr algn="l"/>
            <a:r>
              <a:rPr lang="en-US" sz="1400" b="0" i="0">
                <a:solidFill>
                  <a:srgbClr val="242424"/>
                </a:solidFill>
                <a:effectLst/>
                <a:latin typeface="Calibri" panose="020F0502020204030204" pitchFamily="34" charset="0"/>
              </a:rPr>
              <a:t>This </a:t>
            </a:r>
            <a:r>
              <a:rPr lang="en-US" sz="1400">
                <a:solidFill>
                  <a:srgbClr val="242424"/>
                </a:solidFill>
                <a:latin typeface="Calibri" panose="020F0502020204030204" pitchFamily="34" charset="0"/>
              </a:rPr>
              <a:t>will not be confirmed until we have received the official NHSE figures, as </a:t>
            </a:r>
            <a:r>
              <a:rPr lang="en-US" sz="1400" b="0" i="0">
                <a:solidFill>
                  <a:srgbClr val="242424"/>
                </a:solidFill>
                <a:effectLst/>
                <a:latin typeface="Calibri" panose="020F0502020204030204" pitchFamily="34" charset="0"/>
              </a:rPr>
              <a:t>our data includes a fluctuating LD register count each month due to population changes and other variables. The NHSE data identifies a LD register count for each ICB at one set point and counts completed health checks from the QOF register whereas ours is through EMIS.  </a:t>
            </a:r>
          </a:p>
          <a:p>
            <a:pPr algn="l"/>
            <a:endParaRPr lang="en-US" sz="1400">
              <a:solidFill>
                <a:srgbClr val="242424"/>
              </a:solidFill>
              <a:latin typeface="Calibri" panose="020F0502020204030204" pitchFamily="34" charset="0"/>
            </a:endParaRPr>
          </a:p>
          <a:p>
            <a:pPr algn="l"/>
            <a:r>
              <a:rPr lang="en-US" sz="1400" b="0" i="0">
                <a:solidFill>
                  <a:srgbClr val="242424"/>
                </a:solidFill>
                <a:effectLst/>
                <a:latin typeface="Calibri" panose="020F0502020204030204" pitchFamily="34" charset="0"/>
              </a:rPr>
              <a:t>Therefore, although we are hopeful that we have achieved the target for 23/24 of 75%, until official NHSE figures are received we cannot confirm this, as each year our data is 1-2 percentage points different from NHSE.</a:t>
            </a:r>
          </a:p>
          <a:p>
            <a:pPr algn="l"/>
            <a:r>
              <a:rPr lang="en-US" sz="1400" b="0" i="0">
                <a:solidFill>
                  <a:srgbClr val="242424"/>
                </a:solidFill>
                <a:effectLst/>
                <a:latin typeface="Calibri" panose="020F0502020204030204" pitchFamily="34" charset="0"/>
              </a:rPr>
              <a:t> </a:t>
            </a:r>
          </a:p>
          <a:p>
            <a:pPr algn="l"/>
            <a:r>
              <a:rPr lang="en-US" sz="1400" b="0" i="0">
                <a:solidFill>
                  <a:srgbClr val="242424"/>
                </a:solidFill>
                <a:effectLst/>
                <a:latin typeface="Calibri" panose="020F0502020204030204" pitchFamily="34" charset="0"/>
              </a:rPr>
              <a:t>According to our data, at the end of March 2024 we delivered 7144 health checks (+33 on March 2023) and 6794 health checks with a health action plan (+187 on March 2023).  In addition, 327 people have been added to our Learning Disability register.</a:t>
            </a:r>
          </a:p>
        </p:txBody>
      </p:sp>
    </p:spTree>
    <p:extLst>
      <p:ext uri="{BB962C8B-B14F-4D97-AF65-F5344CB8AC3E}">
        <p14:creationId xmlns:p14="http://schemas.microsoft.com/office/powerpoint/2010/main" val="4107133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50236-B6AB-AAC2-CBF8-5E0F4A446C3A}"/>
              </a:ext>
            </a:extLst>
          </p:cNvPr>
          <p:cNvSpPr>
            <a:spLocks noGrp="1"/>
          </p:cNvSpPr>
          <p:nvPr>
            <p:ph type="title"/>
          </p:nvPr>
        </p:nvSpPr>
        <p:spPr/>
        <p:txBody>
          <a:bodyPr>
            <a:normAutofit/>
          </a:bodyPr>
          <a:lstStyle/>
          <a:p>
            <a:r>
              <a:rPr lang="en-US"/>
              <a:t>Adult mental health inpatient rates for people with a learning disability</a:t>
            </a:r>
            <a:endParaRPr lang="en-GB"/>
          </a:p>
        </p:txBody>
      </p:sp>
      <p:sp>
        <p:nvSpPr>
          <p:cNvPr id="8" name="TextBox 7">
            <a:extLst>
              <a:ext uri="{FF2B5EF4-FFF2-40B4-BE49-F238E27FC236}">
                <a16:creationId xmlns:a16="http://schemas.microsoft.com/office/drawing/2014/main" id="{49E88138-A04F-140E-8A60-259FE9944B91}"/>
              </a:ext>
            </a:extLst>
          </p:cNvPr>
          <p:cNvSpPr txBox="1"/>
          <p:nvPr/>
        </p:nvSpPr>
        <p:spPr>
          <a:xfrm>
            <a:off x="7363326" y="1867302"/>
            <a:ext cx="4244741" cy="3754874"/>
          </a:xfrm>
          <a:prstGeom prst="rect">
            <a:avLst/>
          </a:prstGeom>
          <a:noFill/>
        </p:spPr>
        <p:txBody>
          <a:bodyPr wrap="square" rtlCol="0">
            <a:spAutoFit/>
          </a:bodyPr>
          <a:lstStyle/>
          <a:p>
            <a:pPr algn="l"/>
            <a:r>
              <a:rPr lang="en-US" sz="1400" b="0" i="0">
                <a:solidFill>
                  <a:srgbClr val="242424"/>
                </a:solidFill>
                <a:effectLst/>
                <a:latin typeface="Calibri" panose="020F0502020204030204" pitchFamily="34" charset="0"/>
              </a:rPr>
              <a:t>The Long-Term Plan states that by March 2024 (now altered to March 2025) that there should be a maximum of 30 adults per million population in a mental health or specialist bed. To meet this target, our trajectories for inpatient numbers for 23-24 are:</a:t>
            </a:r>
          </a:p>
          <a:p>
            <a:pPr algn="l"/>
            <a:r>
              <a:rPr lang="en-US" sz="1400" b="0" i="0">
                <a:solidFill>
                  <a:srgbClr val="242424"/>
                </a:solidFill>
                <a:effectLst/>
                <a:latin typeface="Calibri" panose="020F0502020204030204" pitchFamily="34" charset="0"/>
              </a:rPr>
              <a:t> </a:t>
            </a:r>
          </a:p>
          <a:p>
            <a:pPr algn="l"/>
            <a:r>
              <a:rPr lang="en-US" sz="1400" b="0" i="0">
                <a:solidFill>
                  <a:srgbClr val="242424"/>
                </a:solidFill>
                <a:effectLst/>
                <a:latin typeface="Calibri" panose="020F0502020204030204" pitchFamily="34" charset="0"/>
              </a:rPr>
              <a:t>                                                                             </a:t>
            </a:r>
          </a:p>
          <a:p>
            <a:pPr algn="l"/>
            <a:endParaRPr lang="en-US" sz="1400">
              <a:solidFill>
                <a:srgbClr val="242424"/>
              </a:solidFill>
              <a:latin typeface="Calibri" panose="020F0502020204030204" pitchFamily="34" charset="0"/>
            </a:endParaRPr>
          </a:p>
          <a:p>
            <a:pPr algn="l"/>
            <a:endParaRPr lang="en-US" sz="1400">
              <a:solidFill>
                <a:srgbClr val="242424"/>
              </a:solidFill>
              <a:latin typeface="Calibri" panose="020F0502020204030204" pitchFamily="34" charset="0"/>
            </a:endParaRPr>
          </a:p>
          <a:p>
            <a:pPr algn="l"/>
            <a:endParaRPr lang="en-US" sz="1400">
              <a:solidFill>
                <a:srgbClr val="242424"/>
              </a:solidFill>
              <a:latin typeface="Calibri" panose="020F0502020204030204" pitchFamily="34" charset="0"/>
            </a:endParaRPr>
          </a:p>
          <a:p>
            <a:pPr algn="l"/>
            <a:r>
              <a:rPr lang="en-US" sz="1400" b="0" i="0">
                <a:solidFill>
                  <a:srgbClr val="242424"/>
                </a:solidFill>
                <a:effectLst/>
                <a:latin typeface="Calibri" panose="020F0502020204030204" pitchFamily="34" charset="0"/>
              </a:rPr>
              <a:t>At the end of 2024 we had 79 in-patients which is 5 more than we had planned. </a:t>
            </a:r>
            <a:r>
              <a:rPr lang="en-US" sz="1400">
                <a:solidFill>
                  <a:srgbClr val="242424"/>
                </a:solidFill>
                <a:latin typeface="Calibri" panose="020F0502020204030204" pitchFamily="34" charset="0"/>
              </a:rPr>
              <a:t>T</a:t>
            </a:r>
            <a:r>
              <a:rPr lang="en-US" sz="1400" b="0" i="0">
                <a:solidFill>
                  <a:srgbClr val="242424"/>
                </a:solidFill>
                <a:effectLst/>
                <a:latin typeface="Calibri" panose="020F0502020204030204" pitchFamily="34" charset="0"/>
              </a:rPr>
              <a:t>o meet the Long-Term Plan targets by March 2025, we will need to have reduced our in-patient population to 40 people.</a:t>
            </a:r>
          </a:p>
          <a:p>
            <a:pPr algn="l"/>
            <a:endParaRPr lang="en-US" sz="1400">
              <a:solidFill>
                <a:srgbClr val="242424"/>
              </a:solidFill>
              <a:latin typeface="Calibri" panose="020F0502020204030204" pitchFamily="34" charset="0"/>
            </a:endParaRPr>
          </a:p>
          <a:p>
            <a:pPr algn="l"/>
            <a:r>
              <a:rPr lang="en-US" sz="1400" b="0" i="0">
                <a:solidFill>
                  <a:srgbClr val="242424"/>
                </a:solidFill>
                <a:effectLst/>
                <a:latin typeface="Calibri" panose="020F0502020204030204" pitchFamily="34" charset="0"/>
              </a:rPr>
              <a:t>The target for CYP </a:t>
            </a:r>
            <a:r>
              <a:rPr lang="en-US" sz="1400">
                <a:solidFill>
                  <a:srgbClr val="242424"/>
                </a:solidFill>
                <a:latin typeface="Calibri" panose="020F0502020204030204" pitchFamily="34" charset="0"/>
              </a:rPr>
              <a:t>mental health inpatients is 5, and in March 2024 the number was 1.</a:t>
            </a:r>
            <a:endParaRPr lang="en-US" sz="1400" b="0" i="0">
              <a:solidFill>
                <a:srgbClr val="242424"/>
              </a:solidFill>
              <a:effectLst/>
              <a:latin typeface="Calibri" panose="020F0502020204030204" pitchFamily="34" charset="0"/>
            </a:endParaRPr>
          </a:p>
        </p:txBody>
      </p:sp>
      <p:graphicFrame>
        <p:nvGraphicFramePr>
          <p:cNvPr id="9" name="Chart 8">
            <a:extLst>
              <a:ext uri="{FF2B5EF4-FFF2-40B4-BE49-F238E27FC236}">
                <a16:creationId xmlns:a16="http://schemas.microsoft.com/office/drawing/2014/main" id="{6C4DE8F1-A651-AE42-5AB0-E33A9AFF10A0}"/>
              </a:ext>
            </a:extLst>
          </p:cNvPr>
          <p:cNvGraphicFramePr>
            <a:graphicFrameLocks/>
          </p:cNvGraphicFramePr>
          <p:nvPr/>
        </p:nvGraphicFramePr>
        <p:xfrm>
          <a:off x="291813" y="2153451"/>
          <a:ext cx="7071513" cy="33670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10">
            <a:extLst>
              <a:ext uri="{FF2B5EF4-FFF2-40B4-BE49-F238E27FC236}">
                <a16:creationId xmlns:a16="http://schemas.microsoft.com/office/drawing/2014/main" id="{87ECFB5E-31A1-E2F2-07AB-5147DDE78398}"/>
              </a:ext>
            </a:extLst>
          </p:cNvPr>
          <p:cNvGraphicFramePr>
            <a:graphicFrameLocks noGrp="1"/>
          </p:cNvGraphicFramePr>
          <p:nvPr/>
        </p:nvGraphicFramePr>
        <p:xfrm>
          <a:off x="8130750" y="3227355"/>
          <a:ext cx="2524416" cy="609600"/>
        </p:xfrm>
        <a:graphic>
          <a:graphicData uri="http://schemas.openxmlformats.org/drawingml/2006/table">
            <a:tbl>
              <a:tblPr firstRow="1" bandRow="1">
                <a:tableStyleId>{5FD0F851-EC5A-4D38-B0AD-8093EC10F338}</a:tableStyleId>
              </a:tblPr>
              <a:tblGrid>
                <a:gridCol w="631104">
                  <a:extLst>
                    <a:ext uri="{9D8B030D-6E8A-4147-A177-3AD203B41FA5}">
                      <a16:colId xmlns:a16="http://schemas.microsoft.com/office/drawing/2014/main" val="1925052578"/>
                    </a:ext>
                  </a:extLst>
                </a:gridCol>
                <a:gridCol w="631104">
                  <a:extLst>
                    <a:ext uri="{9D8B030D-6E8A-4147-A177-3AD203B41FA5}">
                      <a16:colId xmlns:a16="http://schemas.microsoft.com/office/drawing/2014/main" val="440693476"/>
                    </a:ext>
                  </a:extLst>
                </a:gridCol>
                <a:gridCol w="631104">
                  <a:extLst>
                    <a:ext uri="{9D8B030D-6E8A-4147-A177-3AD203B41FA5}">
                      <a16:colId xmlns:a16="http://schemas.microsoft.com/office/drawing/2014/main" val="3318535324"/>
                    </a:ext>
                  </a:extLst>
                </a:gridCol>
                <a:gridCol w="631104">
                  <a:extLst>
                    <a:ext uri="{9D8B030D-6E8A-4147-A177-3AD203B41FA5}">
                      <a16:colId xmlns:a16="http://schemas.microsoft.com/office/drawing/2014/main" val="2995471744"/>
                    </a:ext>
                  </a:extLst>
                </a:gridCol>
              </a:tblGrid>
              <a:tr h="289873">
                <a:tc>
                  <a:txBody>
                    <a:bodyPr/>
                    <a:lstStyle/>
                    <a:p>
                      <a:pPr algn="ctr"/>
                      <a:r>
                        <a:rPr lang="en-GB" sz="1400"/>
                        <a:t>Q1</a:t>
                      </a:r>
                    </a:p>
                  </a:txBody>
                  <a:tcPr/>
                </a:tc>
                <a:tc>
                  <a:txBody>
                    <a:bodyPr/>
                    <a:lstStyle/>
                    <a:p>
                      <a:pPr algn="ctr"/>
                      <a:r>
                        <a:rPr lang="en-GB" sz="1400"/>
                        <a:t>Q2</a:t>
                      </a:r>
                    </a:p>
                  </a:txBody>
                  <a:tcPr/>
                </a:tc>
                <a:tc>
                  <a:txBody>
                    <a:bodyPr/>
                    <a:lstStyle/>
                    <a:p>
                      <a:pPr algn="ctr"/>
                      <a:r>
                        <a:rPr lang="en-GB" sz="1400"/>
                        <a:t>Q3</a:t>
                      </a:r>
                    </a:p>
                  </a:txBody>
                  <a:tcPr/>
                </a:tc>
                <a:tc>
                  <a:txBody>
                    <a:bodyPr/>
                    <a:lstStyle/>
                    <a:p>
                      <a:pPr algn="ctr"/>
                      <a:r>
                        <a:rPr lang="en-GB" sz="1400"/>
                        <a:t>Q4</a:t>
                      </a:r>
                    </a:p>
                  </a:txBody>
                  <a:tcPr/>
                </a:tc>
                <a:extLst>
                  <a:ext uri="{0D108BD9-81ED-4DB2-BD59-A6C34878D82A}">
                    <a16:rowId xmlns:a16="http://schemas.microsoft.com/office/drawing/2014/main" val="1851180227"/>
                  </a:ext>
                </a:extLst>
              </a:tr>
              <a:tr h="289873">
                <a:tc>
                  <a:txBody>
                    <a:bodyPr/>
                    <a:lstStyle/>
                    <a:p>
                      <a:pPr algn="ctr"/>
                      <a:r>
                        <a:rPr lang="en-GB" sz="1400"/>
                        <a:t>87</a:t>
                      </a:r>
                    </a:p>
                  </a:txBody>
                  <a:tcPr/>
                </a:tc>
                <a:tc>
                  <a:txBody>
                    <a:bodyPr/>
                    <a:lstStyle/>
                    <a:p>
                      <a:pPr algn="ctr"/>
                      <a:r>
                        <a:rPr lang="en-GB" sz="1400"/>
                        <a:t>83</a:t>
                      </a:r>
                    </a:p>
                  </a:txBody>
                  <a:tcPr/>
                </a:tc>
                <a:tc>
                  <a:txBody>
                    <a:bodyPr/>
                    <a:lstStyle/>
                    <a:p>
                      <a:pPr algn="ctr"/>
                      <a:r>
                        <a:rPr lang="en-GB" sz="1400"/>
                        <a:t>78</a:t>
                      </a:r>
                    </a:p>
                  </a:txBody>
                  <a:tcPr/>
                </a:tc>
                <a:tc>
                  <a:txBody>
                    <a:bodyPr/>
                    <a:lstStyle/>
                    <a:p>
                      <a:pPr algn="ctr"/>
                      <a:r>
                        <a:rPr lang="en-GB" sz="1400"/>
                        <a:t>74</a:t>
                      </a:r>
                    </a:p>
                  </a:txBody>
                  <a:tcPr/>
                </a:tc>
                <a:extLst>
                  <a:ext uri="{0D108BD9-81ED-4DB2-BD59-A6C34878D82A}">
                    <a16:rowId xmlns:a16="http://schemas.microsoft.com/office/drawing/2014/main" val="1096533361"/>
                  </a:ext>
                </a:extLst>
              </a:tr>
            </a:tbl>
          </a:graphicData>
        </a:graphic>
      </p:graphicFrame>
    </p:spTree>
    <p:extLst>
      <p:ext uri="{BB962C8B-B14F-4D97-AF65-F5344CB8AC3E}">
        <p14:creationId xmlns:p14="http://schemas.microsoft.com/office/powerpoint/2010/main" val="3836702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7DAB-2F66-8064-75C0-D9D5DEFAACE3}"/>
              </a:ext>
            </a:extLst>
          </p:cNvPr>
          <p:cNvSpPr>
            <a:spLocks noGrp="1"/>
          </p:cNvSpPr>
          <p:nvPr>
            <p:ph type="title"/>
          </p:nvPr>
        </p:nvSpPr>
        <p:spPr>
          <a:xfrm>
            <a:off x="670982" y="458686"/>
            <a:ext cx="10515600" cy="557588"/>
          </a:xfrm>
        </p:spPr>
        <p:txBody>
          <a:bodyPr>
            <a:noAutofit/>
          </a:bodyPr>
          <a:lstStyle/>
          <a:p>
            <a:r>
              <a:rPr lang="en-US" sz="3200">
                <a:ea typeface="Calibri Light"/>
                <a:cs typeface="Calibri Light"/>
              </a:rPr>
              <a:t>Inequity in life expectancy</a:t>
            </a:r>
            <a:endParaRPr lang="en-US" sz="3200"/>
          </a:p>
        </p:txBody>
      </p:sp>
      <p:pic>
        <p:nvPicPr>
          <p:cNvPr id="5" name="Content Placeholder 4" descr="A map of a subway system&#10;&#10;Description automatically generated">
            <a:extLst>
              <a:ext uri="{FF2B5EF4-FFF2-40B4-BE49-F238E27FC236}">
                <a16:creationId xmlns:a16="http://schemas.microsoft.com/office/drawing/2014/main" id="{14585098-E8C8-4FDE-1E2C-996D8CD1AAA9}"/>
              </a:ext>
            </a:extLst>
          </p:cNvPr>
          <p:cNvPicPr>
            <a:picLocks noGrp="1" noChangeAspect="1"/>
          </p:cNvPicPr>
          <p:nvPr>
            <p:ph idx="1"/>
          </p:nvPr>
        </p:nvPicPr>
        <p:blipFill>
          <a:blip r:embed="rId2"/>
          <a:stretch>
            <a:fillRect/>
          </a:stretch>
        </p:blipFill>
        <p:spPr>
          <a:xfrm>
            <a:off x="7922221" y="3481700"/>
            <a:ext cx="3527653" cy="3376300"/>
          </a:xfrm>
        </p:spPr>
      </p:pic>
      <p:pic>
        <p:nvPicPr>
          <p:cNvPr id="6" name="Picture 5" descr="A map of a train station&#10;&#10;Description automatically generated">
            <a:extLst>
              <a:ext uri="{FF2B5EF4-FFF2-40B4-BE49-F238E27FC236}">
                <a16:creationId xmlns:a16="http://schemas.microsoft.com/office/drawing/2014/main" id="{951356F7-56FC-3EB2-1A4F-84A574863718}"/>
              </a:ext>
            </a:extLst>
          </p:cNvPr>
          <p:cNvPicPr>
            <a:picLocks noChangeAspect="1"/>
          </p:cNvPicPr>
          <p:nvPr/>
        </p:nvPicPr>
        <p:blipFill>
          <a:blip r:embed="rId3"/>
          <a:stretch>
            <a:fillRect/>
          </a:stretch>
        </p:blipFill>
        <p:spPr>
          <a:xfrm>
            <a:off x="7920113" y="46359"/>
            <a:ext cx="3529761" cy="3382641"/>
          </a:xfrm>
          <a:prstGeom prst="rect">
            <a:avLst/>
          </a:prstGeom>
        </p:spPr>
      </p:pic>
      <p:pic>
        <p:nvPicPr>
          <p:cNvPr id="3" name="Picture 2">
            <a:extLst>
              <a:ext uri="{FF2B5EF4-FFF2-40B4-BE49-F238E27FC236}">
                <a16:creationId xmlns:a16="http://schemas.microsoft.com/office/drawing/2014/main" id="{3243479D-78C9-34E8-A9CC-11083EEE3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82" y="3798379"/>
            <a:ext cx="3412977" cy="2718511"/>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C924BB98-684C-13ED-C492-7024CB572C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9780" y="3798380"/>
            <a:ext cx="3441828" cy="2718512"/>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F8DB336-BB5D-0C8E-EE57-32F5BE966719}"/>
              </a:ext>
            </a:extLst>
          </p:cNvPr>
          <p:cNvSpPr txBox="1"/>
          <p:nvPr/>
        </p:nvSpPr>
        <p:spPr>
          <a:xfrm>
            <a:off x="645335" y="1016274"/>
            <a:ext cx="7242948" cy="3016210"/>
          </a:xfrm>
          <a:prstGeom prst="rect">
            <a:avLst/>
          </a:prstGeom>
          <a:noFill/>
        </p:spPr>
        <p:txBody>
          <a:bodyPr wrap="square">
            <a:spAutoFit/>
          </a:bodyPr>
          <a:lstStyle/>
          <a:p>
            <a:pPr marL="0" marR="725170" indent="0" algn="just" defTabSz="985838">
              <a:spcAft>
                <a:spcPts val="0"/>
              </a:spcAft>
              <a:buNone/>
              <a:tabLst>
                <a:tab pos="270510" algn="l"/>
                <a:tab pos="3150870" algn="l"/>
                <a:tab pos="5850890" algn="l"/>
              </a:tabLst>
            </a:pPr>
            <a:r>
              <a:rPr lang="en-US" sz="900">
                <a:effectLst/>
                <a:latin typeface="Arial" panose="020B0604020202020204" pitchFamily="34" charset="0"/>
                <a:ea typeface="Arial" panose="020B0604020202020204" pitchFamily="34" charset="0"/>
              </a:rPr>
              <a:t>Life expectancy within Lancashire and South Cumbria is lower than the national average – by almost a decade in some areas and there is also a large variation in healthy life expectancy, or the number of years people can expect to live in good health. This has a marked impact on the number of years our population lives in ‘not good’ health.  </a:t>
            </a:r>
          </a:p>
          <a:p>
            <a:pPr marL="0" marR="725170" indent="0" algn="just" defTabSz="985838">
              <a:spcAft>
                <a:spcPts val="0"/>
              </a:spcAft>
              <a:buNone/>
              <a:tabLst>
                <a:tab pos="270510" algn="l"/>
                <a:tab pos="3150870" algn="l"/>
                <a:tab pos="5850890" algn="l"/>
              </a:tabLst>
            </a:pPr>
            <a:endParaRPr lang="en-GB" sz="900">
              <a:effectLst/>
              <a:latin typeface="Arial" panose="020B0604020202020204" pitchFamily="34" charset="0"/>
              <a:ea typeface="Arial" panose="020B0604020202020204" pitchFamily="34" charset="0"/>
            </a:endParaRPr>
          </a:p>
          <a:p>
            <a:pPr marL="0" marR="725170" indent="0" algn="just" defTabSz="985838">
              <a:spcAft>
                <a:spcPts val="0"/>
              </a:spcAft>
              <a:buNone/>
              <a:tabLst>
                <a:tab pos="270510" algn="l"/>
                <a:tab pos="5850890" algn="l"/>
              </a:tabLst>
            </a:pPr>
            <a:r>
              <a:rPr lang="en-US" sz="900">
                <a:effectLst/>
                <a:latin typeface="Arial" panose="020B0604020202020204" pitchFamily="34" charset="0"/>
                <a:ea typeface="Arial" panose="020B0604020202020204" pitchFamily="34" charset="0"/>
              </a:rPr>
              <a:t>This is significantly affected by the socio-economic environment, including income, employment, education, housing, the quality of the</a:t>
            </a:r>
            <a:r>
              <a:rPr lang="en-US" sz="900" spc="-10">
                <a:effectLst/>
                <a:latin typeface="Arial" panose="020B0604020202020204" pitchFamily="34" charset="0"/>
                <a:ea typeface="Arial" panose="020B0604020202020204" pitchFamily="34" charset="0"/>
              </a:rPr>
              <a:t> </a:t>
            </a:r>
            <a:r>
              <a:rPr lang="en-US" sz="900">
                <a:effectLst/>
                <a:latin typeface="Arial" panose="020B0604020202020204" pitchFamily="34" charset="0"/>
                <a:ea typeface="Arial" panose="020B0604020202020204" pitchFamily="34" charset="0"/>
              </a:rPr>
              <a:t>living</a:t>
            </a:r>
            <a:r>
              <a:rPr lang="en-US" sz="900" spc="-10">
                <a:effectLst/>
                <a:latin typeface="Arial" panose="020B0604020202020204" pitchFamily="34" charset="0"/>
                <a:ea typeface="Arial" panose="020B0604020202020204" pitchFamily="34" charset="0"/>
              </a:rPr>
              <a:t> </a:t>
            </a:r>
            <a:r>
              <a:rPr lang="en-US" sz="900">
                <a:effectLst/>
                <a:latin typeface="Arial" panose="020B0604020202020204" pitchFamily="34" charset="0"/>
                <a:ea typeface="Arial" panose="020B0604020202020204" pitchFamily="34" charset="0"/>
              </a:rPr>
              <a:t>environment,</a:t>
            </a:r>
            <a:r>
              <a:rPr lang="en-US" sz="900" spc="-15">
                <a:effectLst/>
                <a:latin typeface="Arial" panose="020B0604020202020204" pitchFamily="34" charset="0"/>
                <a:ea typeface="Arial" panose="020B0604020202020204" pitchFamily="34" charset="0"/>
              </a:rPr>
              <a:t> </a:t>
            </a:r>
            <a:r>
              <a:rPr lang="en-US" sz="900">
                <a:effectLst/>
                <a:latin typeface="Arial" panose="020B0604020202020204" pitchFamily="34" charset="0"/>
                <a:ea typeface="Arial" panose="020B0604020202020204" pitchFamily="34" charset="0"/>
              </a:rPr>
              <a:t>crime, and</a:t>
            </a:r>
            <a:r>
              <a:rPr lang="en-US" sz="900" spc="-15">
                <a:effectLst/>
                <a:latin typeface="Arial" panose="020B0604020202020204" pitchFamily="34" charset="0"/>
                <a:ea typeface="Arial" panose="020B0604020202020204" pitchFamily="34" charset="0"/>
              </a:rPr>
              <a:t> </a:t>
            </a:r>
            <a:r>
              <a:rPr lang="en-US" sz="900">
                <a:effectLst/>
                <a:latin typeface="Arial" panose="020B0604020202020204" pitchFamily="34" charset="0"/>
                <a:ea typeface="Arial" panose="020B0604020202020204" pitchFamily="34" charset="0"/>
              </a:rPr>
              <a:t>digital</a:t>
            </a:r>
            <a:r>
              <a:rPr lang="en-US" sz="900" spc="-25">
                <a:effectLst/>
                <a:latin typeface="Arial" panose="020B0604020202020204" pitchFamily="34" charset="0"/>
                <a:ea typeface="Arial" panose="020B0604020202020204" pitchFamily="34" charset="0"/>
              </a:rPr>
              <a:t> </a:t>
            </a:r>
            <a:r>
              <a:rPr lang="en-US" sz="900">
                <a:effectLst/>
                <a:latin typeface="Arial" panose="020B0604020202020204" pitchFamily="34" charset="0"/>
                <a:ea typeface="Arial" panose="020B0604020202020204" pitchFamily="34" charset="0"/>
              </a:rPr>
              <a:t>exclusion. Almost a third of people in Lancashire and South Cumbria are identified as being within the most disadvantaged areas of England, which has a huge impact upon their lives and health, with challenges meeting their basic needs including their ability to feed their families, heat their homes and support their children</a:t>
            </a:r>
            <a:r>
              <a:rPr lang="en-GB" sz="900">
                <a:effectLst/>
                <a:latin typeface="Arial" panose="020B0604020202020204" pitchFamily="34" charset="0"/>
                <a:ea typeface="Arial" panose="020B0604020202020204" pitchFamily="34" charset="0"/>
              </a:rPr>
              <a:t>.</a:t>
            </a:r>
          </a:p>
          <a:p>
            <a:pPr marL="0" marR="725170" indent="0" algn="just" defTabSz="985838">
              <a:spcAft>
                <a:spcPts val="0"/>
              </a:spcAft>
              <a:buNone/>
              <a:tabLst>
                <a:tab pos="270510" algn="l"/>
                <a:tab pos="5850890" algn="l"/>
              </a:tabLst>
            </a:pPr>
            <a:endParaRPr lang="en-US" sz="900">
              <a:effectLst/>
              <a:latin typeface="Arial" panose="020B0604020202020204" pitchFamily="34" charset="0"/>
              <a:ea typeface="Arial" panose="020B0604020202020204" pitchFamily="34" charset="0"/>
            </a:endParaRPr>
          </a:p>
          <a:p>
            <a:pPr marR="725170" algn="just" defTabSz="985838">
              <a:tabLst>
                <a:tab pos="270510" algn="l"/>
                <a:tab pos="5850890" algn="l"/>
              </a:tabLst>
            </a:pPr>
            <a:r>
              <a:rPr lang="en-US" sz="900">
                <a:effectLst/>
                <a:latin typeface="Arial" panose="020B0604020202020204" pitchFamily="34" charset="0"/>
                <a:ea typeface="Arial" panose="020B0604020202020204" pitchFamily="34" charset="0"/>
              </a:rPr>
              <a:t>Inequalities in life expectancy for males and females are rising within the North-West as shown within the 2024 Institute of Health Equity report.  The</a:t>
            </a:r>
            <a:r>
              <a:rPr lang="en-US" sz="900" spc="-5">
                <a:effectLst/>
                <a:latin typeface="Arial" panose="020B0604020202020204" pitchFamily="34" charset="0"/>
                <a:ea typeface="Arial" panose="020B0604020202020204" pitchFamily="34" charset="0"/>
              </a:rPr>
              <a:t> </a:t>
            </a:r>
            <a:r>
              <a:rPr lang="en-US" sz="900">
                <a:effectLst/>
                <a:latin typeface="Arial" panose="020B0604020202020204" pitchFamily="34" charset="0"/>
                <a:ea typeface="Arial" panose="020B0604020202020204" pitchFamily="34" charset="0"/>
              </a:rPr>
              <a:t>diseases</a:t>
            </a:r>
            <a:r>
              <a:rPr lang="en-US" sz="900" spc="-15">
                <a:effectLst/>
                <a:latin typeface="Arial" panose="020B0604020202020204" pitchFamily="34" charset="0"/>
                <a:ea typeface="Arial" panose="020B0604020202020204" pitchFamily="34" charset="0"/>
              </a:rPr>
              <a:t> </a:t>
            </a:r>
            <a:r>
              <a:rPr lang="en-US" sz="900">
                <a:effectLst/>
                <a:latin typeface="Arial" panose="020B0604020202020204" pitchFamily="34" charset="0"/>
                <a:ea typeface="Arial" panose="020B0604020202020204" pitchFamily="34" charset="0"/>
              </a:rPr>
              <a:t>that</a:t>
            </a:r>
            <a:r>
              <a:rPr lang="en-US" sz="900" spc="-10">
                <a:effectLst/>
                <a:latin typeface="Arial" panose="020B0604020202020204" pitchFamily="34" charset="0"/>
                <a:ea typeface="Arial" panose="020B0604020202020204" pitchFamily="34" charset="0"/>
              </a:rPr>
              <a:t> </a:t>
            </a:r>
            <a:r>
              <a:rPr lang="en-US" sz="900">
                <a:effectLst/>
                <a:latin typeface="Arial" panose="020B0604020202020204" pitchFamily="34" charset="0"/>
                <a:ea typeface="Arial" panose="020B0604020202020204" pitchFamily="34" charset="0"/>
              </a:rPr>
              <a:t>contribute</a:t>
            </a:r>
            <a:r>
              <a:rPr lang="en-US" sz="900" spc="-5">
                <a:effectLst/>
                <a:latin typeface="Arial" panose="020B0604020202020204" pitchFamily="34" charset="0"/>
                <a:ea typeface="Arial" panose="020B0604020202020204" pitchFamily="34" charset="0"/>
              </a:rPr>
              <a:t> </a:t>
            </a:r>
            <a:r>
              <a:rPr lang="en-US" sz="900">
                <a:effectLst/>
                <a:latin typeface="Arial" panose="020B0604020202020204" pitchFamily="34" charset="0"/>
                <a:ea typeface="Arial" panose="020B0604020202020204" pitchFamily="34" charset="0"/>
              </a:rPr>
              <a:t>to the gap in life expectancy between the most and least deprived</a:t>
            </a:r>
            <a:r>
              <a:rPr lang="en-US" sz="900" spc="-45">
                <a:effectLst/>
                <a:latin typeface="Arial" panose="020B0604020202020204" pitchFamily="34" charset="0"/>
                <a:ea typeface="Arial" panose="020B0604020202020204" pitchFamily="34" charset="0"/>
              </a:rPr>
              <a:t> </a:t>
            </a:r>
            <a:r>
              <a:rPr lang="en-US" sz="900">
                <a:effectLst/>
                <a:latin typeface="Arial" panose="020B0604020202020204" pitchFamily="34" charset="0"/>
                <a:ea typeface="Arial" panose="020B0604020202020204" pitchFamily="34" charset="0"/>
              </a:rPr>
              <a:t>areas</a:t>
            </a:r>
            <a:r>
              <a:rPr lang="en-US" sz="900" spc="-50">
                <a:effectLst/>
                <a:latin typeface="Arial" panose="020B0604020202020204" pitchFamily="34" charset="0"/>
                <a:ea typeface="Arial" panose="020B0604020202020204" pitchFamily="34" charset="0"/>
              </a:rPr>
              <a:t> </a:t>
            </a:r>
            <a:r>
              <a:rPr lang="en-US" sz="900">
                <a:effectLst/>
                <a:latin typeface="Arial" panose="020B0604020202020204" pitchFamily="34" charset="0"/>
                <a:ea typeface="Arial" panose="020B0604020202020204" pitchFamily="34" charset="0"/>
              </a:rPr>
              <a:t>of L&amp;SC for males and females, are circulatory diseases (ones that affect the heart and circulation, such as stroke), cancer, respiratory</a:t>
            </a:r>
            <a:r>
              <a:rPr lang="en-US" sz="900" spc="-30">
                <a:effectLst/>
                <a:latin typeface="Arial" panose="020B0604020202020204" pitchFamily="34" charset="0"/>
                <a:ea typeface="Arial" panose="020B0604020202020204" pitchFamily="34" charset="0"/>
              </a:rPr>
              <a:t> and digestive </a:t>
            </a:r>
            <a:r>
              <a:rPr lang="en-US" sz="900">
                <a:effectLst/>
                <a:latin typeface="Arial" panose="020B0604020202020204" pitchFamily="34" charset="0"/>
                <a:ea typeface="Arial" panose="020B0604020202020204" pitchFamily="34" charset="0"/>
              </a:rPr>
              <a:t>conditions. The gap in life expectancy within L&amp;SC is higher than the average across England. </a:t>
            </a:r>
          </a:p>
          <a:p>
            <a:pPr marR="725170" algn="just" defTabSz="985838">
              <a:tabLst>
                <a:tab pos="270510" algn="l"/>
                <a:tab pos="5850890" algn="l"/>
              </a:tabLst>
            </a:pPr>
            <a:endParaRPr lang="en-US" sz="900">
              <a:latin typeface="Arial" panose="020B0604020202020204" pitchFamily="34" charset="0"/>
            </a:endParaRPr>
          </a:p>
          <a:p>
            <a:pPr marR="725170" algn="just" defTabSz="985838">
              <a:tabLst>
                <a:tab pos="270510" algn="l"/>
                <a:tab pos="5850890" algn="l"/>
              </a:tabLst>
            </a:pPr>
            <a:r>
              <a:rPr kumimoji="0" lang="en-US" altLang="en-US" sz="900" b="0" i="0" u="none" strike="noStrike" cap="none" normalizeH="0" baseline="0">
                <a:ln>
                  <a:noFill/>
                </a:ln>
                <a:solidFill>
                  <a:schemeClr val="tx1"/>
                </a:solidFill>
                <a:effectLst/>
                <a:latin typeface="Arial" panose="020B0604020202020204" pitchFamily="34" charset="0"/>
                <a:ea typeface="Arial" panose="020B0604020202020204" pitchFamily="34" charset="0"/>
              </a:rPr>
              <a:t>There are around 21,000 people</a:t>
            </a:r>
            <a:r>
              <a:rPr kumimoji="0" lang="en-US" altLang="en-US" sz="900" b="0" i="0" u="none" strike="noStrike" cap="none" normalizeH="0" baseline="0">
                <a:ln>
                  <a:noFill/>
                </a:ln>
                <a:solidFill>
                  <a:srgbClr val="FF0000"/>
                </a:solidFill>
                <a:effectLst/>
                <a:latin typeface="Arial" panose="020B0604020202020204" pitchFamily="34" charset="0"/>
                <a:ea typeface="Arial" panose="020B0604020202020204" pitchFamily="34" charset="0"/>
              </a:rPr>
              <a:t> </a:t>
            </a:r>
            <a:r>
              <a:rPr kumimoji="0" lang="en-US" altLang="en-US" sz="900" b="0" i="0" u="none" strike="noStrike" cap="none" normalizeH="0" baseline="0">
                <a:ln>
                  <a:noFill/>
                </a:ln>
                <a:solidFill>
                  <a:schemeClr val="tx1"/>
                </a:solidFill>
                <a:effectLst/>
                <a:latin typeface="Arial" panose="020B0604020202020204" pitchFamily="34" charset="0"/>
                <a:ea typeface="Arial" panose="020B0604020202020204" pitchFamily="34" charset="0"/>
              </a:rPr>
              <a:t>across L&amp;SC currently registered with GP practices as having five or more long-term health conditions (including cancer, conditions related to the heart and lungs, mental health, and conditions related to the brain and nervous system) and a disproportionate number of these are in our areas of greatest disadvantage. </a:t>
            </a:r>
            <a:r>
              <a:rPr lang="en-US" altLang="en-US" sz="900">
                <a:latin typeface="Arial" panose="020B0604020202020204" pitchFamily="34" charset="0"/>
                <a:ea typeface="Arial" panose="020B0604020202020204" pitchFamily="34" charset="0"/>
              </a:rPr>
              <a:t>People in areas of disadvantage are also the least likely to have their condition identified early and have quick access to the appropriate treatment.</a:t>
            </a:r>
            <a:endParaRPr kumimoji="0" lang="en-GB" altLang="en-US" sz="500" b="0" i="0" u="none" strike="noStrike" cap="none" normalizeH="0" baseline="0">
              <a:ln>
                <a:noFill/>
              </a:ln>
              <a:solidFill>
                <a:schemeClr val="tx1"/>
              </a:solidFill>
              <a:effectLst/>
              <a:latin typeface="Arial" panose="020B0604020202020204" pitchFamily="34" charset="0"/>
            </a:endParaRPr>
          </a:p>
          <a:p>
            <a:pPr marR="725170" algn="just" defTabSz="985838">
              <a:tabLst>
                <a:tab pos="270510" algn="l"/>
                <a:tab pos="5850890" algn="l"/>
              </a:tabLst>
            </a:pPr>
            <a:endParaRPr lang="en-GB" sz="1000"/>
          </a:p>
        </p:txBody>
      </p:sp>
    </p:spTree>
    <p:extLst>
      <p:ext uri="{BB962C8B-B14F-4D97-AF65-F5344CB8AC3E}">
        <p14:creationId xmlns:p14="http://schemas.microsoft.com/office/powerpoint/2010/main" val="32191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8EEC-5A23-19EE-6F90-E9A48D534766}"/>
              </a:ext>
            </a:extLst>
          </p:cNvPr>
          <p:cNvSpPr>
            <a:spLocks noGrp="1"/>
          </p:cNvSpPr>
          <p:nvPr>
            <p:ph type="title"/>
          </p:nvPr>
        </p:nvSpPr>
        <p:spPr>
          <a:xfrm>
            <a:off x="333955" y="158392"/>
            <a:ext cx="11752028" cy="899132"/>
          </a:xfrm>
        </p:spPr>
        <p:txBody>
          <a:bodyPr>
            <a:normAutofit/>
          </a:bodyPr>
          <a:lstStyle/>
          <a:p>
            <a:r>
              <a:rPr lang="en-US" sz="3200"/>
              <a:t>Elective Waiting List </a:t>
            </a:r>
            <a:endParaRPr lang="en-GB" sz="3200"/>
          </a:p>
        </p:txBody>
      </p:sp>
      <p:sp>
        <p:nvSpPr>
          <p:cNvPr id="6" name="Content Placeholder 5">
            <a:extLst>
              <a:ext uri="{FF2B5EF4-FFF2-40B4-BE49-F238E27FC236}">
                <a16:creationId xmlns:a16="http://schemas.microsoft.com/office/drawing/2014/main" id="{11E0C97F-F6B3-EDD1-43AC-69D8C751DB29}"/>
              </a:ext>
            </a:extLst>
          </p:cNvPr>
          <p:cNvSpPr>
            <a:spLocks noGrp="1"/>
          </p:cNvSpPr>
          <p:nvPr>
            <p:ph idx="1"/>
          </p:nvPr>
        </p:nvSpPr>
        <p:spPr>
          <a:xfrm>
            <a:off x="333955" y="1194684"/>
            <a:ext cx="11608904" cy="5183755"/>
          </a:xfrm>
        </p:spPr>
        <p:txBody>
          <a:bodyPr vert="horz" lIns="91440" tIns="45720" rIns="91440" bIns="45720" rtlCol="0" anchor="t">
            <a:noAutofit/>
          </a:bodyPr>
          <a:lstStyle/>
          <a:p>
            <a:pPr>
              <a:lnSpc>
                <a:spcPct val="100000"/>
              </a:lnSpc>
              <a:spcBef>
                <a:spcPts val="0"/>
              </a:spcBef>
              <a:spcAft>
                <a:spcPts val="600"/>
              </a:spcAft>
            </a:pPr>
            <a:r>
              <a:rPr lang="en-GB" sz="1000">
                <a:effectLst/>
                <a:latin typeface="Arial"/>
                <a:ea typeface="Aptos" panose="020B0004020202020204" pitchFamily="34" charset="0"/>
                <a:cs typeface="Arial"/>
              </a:rPr>
              <a:t>The LSC Elective Recovery Programme reconstituted a provider collaborative “Elective Recovery Health Inequalities Network” meeting at the start of 24/25 to drive increasing awareness and improvement opportunities around existing and emerging health inequalities within the system elective waiting lists. </a:t>
            </a:r>
          </a:p>
          <a:p>
            <a:pPr>
              <a:lnSpc>
                <a:spcPct val="100000"/>
              </a:lnSpc>
              <a:spcBef>
                <a:spcPts val="0"/>
              </a:spcBef>
              <a:spcAft>
                <a:spcPts val="600"/>
              </a:spcAft>
            </a:pPr>
            <a:r>
              <a:rPr lang="en-US" sz="1000">
                <a:effectLst/>
                <a:latin typeface="Arial"/>
                <a:ea typeface="Aptos" panose="020B0004020202020204" pitchFamily="34" charset="0"/>
                <a:cs typeface="Arial"/>
              </a:rPr>
              <a:t>The network brings stakeholders together from across LSC to ensure health inequalities are identified, understood and actions being taken forward to address. It is a development space, allowing learning between providers and a consistent approach to shared challenges.</a:t>
            </a:r>
            <a:r>
              <a:rPr lang="en-US" sz="1000">
                <a:latin typeface="Arial"/>
                <a:ea typeface="Aptos" panose="020B0004020202020204" pitchFamily="34" charset="0"/>
                <a:cs typeface="Arial"/>
              </a:rPr>
              <a:t> </a:t>
            </a:r>
            <a:endParaRPr lang="en-GB" sz="1000">
              <a:latin typeface="Arial" panose="020B0604020202020204" pitchFamily="34" charset="0"/>
              <a:ea typeface="Aptos" panose="020B0004020202020204" pitchFamily="34" charset="0"/>
              <a:cs typeface="Arial" panose="020B0604020202020204" pitchFamily="34" charset="0"/>
            </a:endParaRPr>
          </a:p>
          <a:p>
            <a:pPr>
              <a:lnSpc>
                <a:spcPct val="100000"/>
              </a:lnSpc>
              <a:spcBef>
                <a:spcPts val="0"/>
              </a:spcBef>
              <a:spcAft>
                <a:spcPts val="600"/>
              </a:spcAft>
            </a:pPr>
            <a:r>
              <a:rPr lang="en-GB" sz="1000">
                <a:latin typeface="Arial"/>
                <a:cs typeface="Arial"/>
              </a:rPr>
              <a:t>The monthly meeting includes expert membership from identified leads across Elective Recovery, ICB Public Health, Secondary care providers and BI support from the MLCSU with an agreed set of Terms of Reference.</a:t>
            </a:r>
          </a:p>
          <a:p>
            <a:pPr>
              <a:lnSpc>
                <a:spcPct val="100000"/>
              </a:lnSpc>
              <a:spcBef>
                <a:spcPts val="0"/>
              </a:spcBef>
              <a:spcAft>
                <a:spcPts val="600"/>
              </a:spcAft>
            </a:pPr>
            <a:r>
              <a:rPr lang="en-US" sz="1000">
                <a:latin typeface="Arial"/>
                <a:cs typeface="Arial"/>
              </a:rPr>
              <a:t>The meeting has reviewed several health inequality data deep-dives to date, </a:t>
            </a:r>
            <a:r>
              <a:rPr lang="en-US" sz="1000" err="1">
                <a:latin typeface="Arial"/>
                <a:cs typeface="Arial"/>
              </a:rPr>
              <a:t>utilising</a:t>
            </a:r>
            <a:r>
              <a:rPr lang="en-US" sz="1000">
                <a:latin typeface="Arial"/>
                <a:cs typeface="Arial"/>
              </a:rPr>
              <a:t> several </a:t>
            </a:r>
            <a:r>
              <a:rPr lang="en-US" sz="1000" err="1">
                <a:latin typeface="Arial"/>
                <a:cs typeface="Arial"/>
              </a:rPr>
              <a:t>recognised</a:t>
            </a:r>
            <a:r>
              <a:rPr lang="en-US" sz="1000">
                <a:latin typeface="Arial"/>
                <a:cs typeface="Arial"/>
              </a:rPr>
              <a:t> data analysis methodologies, including provider and specialty level waiting list delineation by Core20 patient demographics including IMD, ethnicity, age and gender. </a:t>
            </a:r>
            <a:endParaRPr lang="en-US" sz="1000">
              <a:latin typeface="Arial" panose="020B0604020202020204" pitchFamily="34" charset="0"/>
              <a:cs typeface="Arial" panose="020B0604020202020204" pitchFamily="34" charset="0"/>
            </a:endParaRPr>
          </a:p>
          <a:p>
            <a:pPr>
              <a:lnSpc>
                <a:spcPct val="100000"/>
              </a:lnSpc>
              <a:spcBef>
                <a:spcPts val="0"/>
              </a:spcBef>
              <a:spcAft>
                <a:spcPts val="600"/>
              </a:spcAft>
            </a:pPr>
            <a:r>
              <a:rPr lang="en-US" sz="1000">
                <a:latin typeface="Arial"/>
                <a:cs typeface="Arial"/>
              </a:rPr>
              <a:t>Whilst each methodology has presented some variance in considerations across the Core20 patient demographics at provider level, the consistent indication across each approach has been that there is no single ‘theme’ or shared challenge across LSC providers. </a:t>
            </a:r>
            <a:endParaRPr lang="en-US" sz="1000">
              <a:latin typeface="Arial" panose="020B0604020202020204" pitchFamily="34" charset="0"/>
              <a:cs typeface="Arial" panose="020B0604020202020204" pitchFamily="34" charset="0"/>
            </a:endParaRPr>
          </a:p>
          <a:p>
            <a:pPr marL="0" indent="0">
              <a:lnSpc>
                <a:spcPct val="110000"/>
              </a:lnSpc>
              <a:spcAft>
                <a:spcPts val="1200"/>
              </a:spcAft>
              <a:buNone/>
            </a:pPr>
            <a:r>
              <a:rPr lang="en-GB" sz="1000">
                <a:effectLst/>
                <a:latin typeface="Arial"/>
                <a:ea typeface="Aptos" panose="020B0004020202020204" pitchFamily="34" charset="0"/>
                <a:cs typeface="Arial"/>
              </a:rPr>
              <a:t>The Elective Recovery Health Inequalities Network has identified several key issues or considerations relating to the interpretation of waiting list HI datasets that require further work to mitigate. These include:</a:t>
            </a:r>
          </a:p>
          <a:p>
            <a:pPr marL="0" indent="0">
              <a:lnSpc>
                <a:spcPct val="110000"/>
              </a:lnSpc>
              <a:spcAft>
                <a:spcPts val="1200"/>
              </a:spcAft>
              <a:buNone/>
            </a:pPr>
            <a:endParaRPr lang="en-GB" sz="1000">
              <a:latin typeface="Arial" panose="020B0604020202020204" pitchFamily="34" charset="0"/>
              <a:ea typeface="Aptos" panose="020B0004020202020204" pitchFamily="34" charset="0"/>
              <a:cs typeface="Arial" panose="020B0604020202020204" pitchFamily="34" charset="0"/>
            </a:endParaRPr>
          </a:p>
          <a:p>
            <a:pPr marL="0" indent="0">
              <a:lnSpc>
                <a:spcPct val="110000"/>
              </a:lnSpc>
              <a:spcAft>
                <a:spcPts val="1200"/>
              </a:spcAft>
              <a:buNone/>
              <a:tabLst>
                <a:tab pos="457200" algn="l"/>
              </a:tabLst>
            </a:pPr>
            <a:endParaRPr lang="en-GB" sz="1000">
              <a:latin typeface="Arial"/>
              <a:ea typeface="Aptos" panose="020B0004020202020204" pitchFamily="34" charset="0"/>
              <a:cs typeface="Arial"/>
            </a:endParaRPr>
          </a:p>
          <a:p>
            <a:pPr marL="0" indent="0">
              <a:lnSpc>
                <a:spcPct val="110000"/>
              </a:lnSpc>
              <a:spcAft>
                <a:spcPts val="1200"/>
              </a:spcAft>
              <a:buNone/>
              <a:tabLst>
                <a:tab pos="457200" algn="l"/>
              </a:tabLst>
            </a:pPr>
            <a:endParaRPr lang="en-GB" sz="1000">
              <a:latin typeface="Arial"/>
              <a:ea typeface="Aptos" panose="020B0004020202020204" pitchFamily="34" charset="0"/>
              <a:cs typeface="Arial"/>
            </a:endParaRPr>
          </a:p>
          <a:p>
            <a:pPr marL="0" indent="0">
              <a:lnSpc>
                <a:spcPct val="120000"/>
              </a:lnSpc>
              <a:spcBef>
                <a:spcPts val="0"/>
              </a:spcBef>
              <a:buSzPts val="1000"/>
              <a:buNone/>
              <a:tabLst>
                <a:tab pos="457200" algn="l"/>
              </a:tabLst>
            </a:pPr>
            <a:r>
              <a:rPr lang="en-GB" sz="1000">
                <a:effectLst/>
                <a:latin typeface="Arial"/>
                <a:ea typeface="Aptos" panose="020B0004020202020204" pitchFamily="34" charset="0"/>
                <a:cs typeface="Arial"/>
              </a:rPr>
              <a:t>The objectives of the Elective Recovery Health Inequalities Network throughout 24/25 have been agreed to be:</a:t>
            </a:r>
          </a:p>
          <a:p>
            <a:pPr marL="0" indent="0">
              <a:lnSpc>
                <a:spcPct val="120000"/>
              </a:lnSpc>
              <a:spcBef>
                <a:spcPts val="0"/>
              </a:spcBef>
              <a:buSzPts val="1000"/>
              <a:buNone/>
              <a:tabLst>
                <a:tab pos="457200" algn="l"/>
              </a:tabLst>
            </a:pPr>
            <a:endParaRPr lang="en-GB" sz="1000">
              <a:effectLst/>
              <a:latin typeface="Arial" panose="020B0604020202020204" pitchFamily="34" charset="0"/>
              <a:ea typeface="Aptos" panose="020B0004020202020204" pitchFamily="34" charset="0"/>
              <a:cs typeface="Arial" panose="020B0604020202020204" pitchFamily="34" charset="0"/>
            </a:endParaRPr>
          </a:p>
          <a:p>
            <a:pPr marL="457200" indent="-457200">
              <a:lnSpc>
                <a:spcPct val="100000"/>
              </a:lnSpc>
              <a:spcBef>
                <a:spcPts val="0"/>
              </a:spcBef>
              <a:spcAft>
                <a:spcPts val="600"/>
              </a:spcAft>
              <a:buAutoNum type="arabicParenR"/>
              <a:tabLst>
                <a:tab pos="443230" algn="l"/>
              </a:tabLst>
            </a:pPr>
            <a:r>
              <a:rPr lang="en-GB" sz="1000" kern="100">
                <a:latin typeface="Arial"/>
                <a:ea typeface="Yu Mincho"/>
                <a:cs typeface="Arial"/>
              </a:rPr>
              <a:t>S</a:t>
            </a:r>
            <a:r>
              <a:rPr lang="en-GB" sz="1000">
                <a:effectLst/>
                <a:latin typeface="Arial"/>
                <a:ea typeface="Yu Mincho"/>
                <a:cs typeface="Arial"/>
              </a:rPr>
              <a:t>upport provider leads </a:t>
            </a:r>
            <a:r>
              <a:rPr lang="en-US" sz="1000">
                <a:latin typeface="Arial"/>
                <a:ea typeface="Yu Mincho"/>
                <a:cs typeface="Arial"/>
              </a:rPr>
              <a:t>to build identification and u</a:t>
            </a:r>
            <a:r>
              <a:rPr lang="en-US" sz="1000">
                <a:effectLst/>
                <a:latin typeface="Arial"/>
                <a:ea typeface="Yu Mincho"/>
                <a:cs typeface="Arial"/>
              </a:rPr>
              <a:t>nderstanding of local areas of inequity in access, experience and outcomes </a:t>
            </a:r>
            <a:r>
              <a:rPr lang="en-US" sz="1000">
                <a:latin typeface="Arial"/>
                <a:ea typeface="Yu Mincho"/>
                <a:cs typeface="Arial"/>
              </a:rPr>
              <a:t>and establish a consistent approach to</a:t>
            </a:r>
            <a:r>
              <a:rPr lang="en-US" sz="1000">
                <a:effectLst/>
                <a:latin typeface="Arial"/>
                <a:ea typeface="Yu Mincho"/>
                <a:cs typeface="Arial"/>
              </a:rPr>
              <a:t> Health Inequality reporting to Trust Boards.</a:t>
            </a:r>
          </a:p>
          <a:p>
            <a:pPr marL="457200" indent="-457200">
              <a:lnSpc>
                <a:spcPct val="100000"/>
              </a:lnSpc>
              <a:spcBef>
                <a:spcPts val="0"/>
              </a:spcBef>
              <a:spcAft>
                <a:spcPts val="600"/>
              </a:spcAft>
              <a:buAutoNum type="arabicParenR"/>
              <a:tabLst>
                <a:tab pos="443230" algn="l"/>
              </a:tabLst>
            </a:pPr>
            <a:r>
              <a:rPr lang="en-GB" sz="1000" kern="100">
                <a:effectLst/>
                <a:latin typeface="Arial"/>
                <a:ea typeface="Yu Mincho"/>
                <a:cs typeface="Arial"/>
              </a:rPr>
              <a:t>Refresh Elective </a:t>
            </a:r>
            <a:r>
              <a:rPr lang="en-GB" sz="1000" kern="100">
                <a:latin typeface="Arial"/>
                <a:ea typeface="Yu Mincho"/>
                <a:cs typeface="Arial"/>
              </a:rPr>
              <a:t>R</a:t>
            </a:r>
            <a:r>
              <a:rPr lang="en-GB" sz="1000" kern="100">
                <a:effectLst/>
                <a:latin typeface="Arial"/>
                <a:ea typeface="Yu Mincho"/>
                <a:cs typeface="Arial"/>
              </a:rPr>
              <a:t>ecovery </a:t>
            </a:r>
            <a:r>
              <a:rPr lang="en-GB" sz="1000" kern="100">
                <a:latin typeface="Arial"/>
                <a:ea typeface="Yu Mincho"/>
                <a:cs typeface="Arial"/>
              </a:rPr>
              <a:t>P</a:t>
            </a:r>
            <a:r>
              <a:rPr lang="en-GB" sz="1000" kern="100">
                <a:effectLst/>
                <a:latin typeface="Arial"/>
                <a:ea typeface="Yu Mincho"/>
                <a:cs typeface="Arial"/>
              </a:rPr>
              <a:t>rogramme governance to ensure that improving health equity is a consistent theme throughout Elective Recovery prioritised transformation programmes.</a:t>
            </a:r>
          </a:p>
          <a:p>
            <a:pPr marL="457200" indent="-457200">
              <a:lnSpc>
                <a:spcPct val="100000"/>
              </a:lnSpc>
              <a:spcBef>
                <a:spcPts val="0"/>
              </a:spcBef>
              <a:spcAft>
                <a:spcPts val="600"/>
              </a:spcAft>
              <a:buAutoNum type="arabicParenR"/>
              <a:tabLst>
                <a:tab pos="443230" algn="l"/>
              </a:tabLst>
            </a:pPr>
            <a:r>
              <a:rPr lang="en-GB" sz="1000" kern="100">
                <a:effectLst/>
                <a:latin typeface="Arial"/>
                <a:ea typeface="Yu Mincho"/>
                <a:cs typeface="Arial"/>
              </a:rPr>
              <a:t>Establish Improvement Collaborative approach to embed and support the work across LSC.</a:t>
            </a:r>
          </a:p>
          <a:p>
            <a:pPr marL="457200" indent="-457200">
              <a:lnSpc>
                <a:spcPct val="100000"/>
              </a:lnSpc>
              <a:spcBef>
                <a:spcPts val="0"/>
              </a:spcBef>
              <a:spcAft>
                <a:spcPts val="600"/>
              </a:spcAft>
              <a:buAutoNum type="arabicParenR"/>
              <a:tabLst>
                <a:tab pos="443230" algn="l"/>
              </a:tabLst>
            </a:pPr>
            <a:r>
              <a:rPr lang="en-GB" sz="1000" kern="100">
                <a:effectLst/>
                <a:latin typeface="Arial"/>
                <a:ea typeface="Yu Mincho"/>
                <a:cs typeface="Arial"/>
              </a:rPr>
              <a:t>Undertake deep-dive into the consequences of patient choice and use of independent sector and mutual support to understand impact in terms of equity of access, experience, and outcomes.</a:t>
            </a:r>
          </a:p>
          <a:p>
            <a:pPr marL="457200" indent="-457200">
              <a:lnSpc>
                <a:spcPct val="100000"/>
              </a:lnSpc>
              <a:spcBef>
                <a:spcPts val="0"/>
              </a:spcBef>
              <a:spcAft>
                <a:spcPts val="600"/>
              </a:spcAft>
              <a:buAutoNum type="arabicParenR"/>
              <a:tabLst>
                <a:tab pos="443230" algn="l"/>
              </a:tabLst>
            </a:pPr>
            <a:r>
              <a:rPr lang="en-GB" sz="1000">
                <a:effectLst/>
                <a:latin typeface="Arial"/>
                <a:ea typeface="Yu Mincho"/>
                <a:cs typeface="Arial"/>
              </a:rPr>
              <a:t>Increase visibility of the work within Trust, Provider Collaborative and ICB comms and help showcase areas of good practice and build an understanding that </a:t>
            </a:r>
            <a:r>
              <a:rPr lang="en-GB" sz="1000">
                <a:latin typeface="Arial"/>
                <a:ea typeface="Yu Mincho"/>
                <a:cs typeface="Arial"/>
              </a:rPr>
              <a:t>eliminating </a:t>
            </a:r>
            <a:r>
              <a:rPr lang="en-GB" sz="1000">
                <a:effectLst/>
                <a:latin typeface="Arial"/>
                <a:ea typeface="Yu Mincho"/>
                <a:cs typeface="Arial"/>
              </a:rPr>
              <a:t>Health Inequalities is everyone’s business.</a:t>
            </a:r>
            <a:endParaRPr lang="en-GB" sz="1000">
              <a:latin typeface="Arial"/>
              <a:ea typeface="Yu Mincho"/>
              <a:cs typeface="Arial"/>
            </a:endParaRPr>
          </a:p>
          <a:p>
            <a:pPr>
              <a:lnSpc>
                <a:spcPct val="100000"/>
              </a:lnSpc>
              <a:spcBef>
                <a:spcPts val="0"/>
              </a:spcBef>
              <a:spcAft>
                <a:spcPts val="600"/>
              </a:spcAft>
            </a:pPr>
            <a:endParaRPr lang="en-GB" sz="1000">
              <a:effectLst/>
              <a:latin typeface="Arial" panose="020B0604020202020204" pitchFamily="34" charset="0"/>
              <a:ea typeface="Aptos" panose="020B0004020202020204" pitchFamily="34" charset="0"/>
              <a:cs typeface="Arial" panose="020B0604020202020204" pitchFamily="34" charset="0"/>
            </a:endParaRPr>
          </a:p>
          <a:p>
            <a:pPr marL="0" indent="0">
              <a:buNone/>
            </a:pPr>
            <a:endParaRPr lang="en-GB" sz="1000"/>
          </a:p>
        </p:txBody>
      </p:sp>
      <p:graphicFrame>
        <p:nvGraphicFramePr>
          <p:cNvPr id="3" name="Table 3">
            <a:extLst>
              <a:ext uri="{FF2B5EF4-FFF2-40B4-BE49-F238E27FC236}">
                <a16:creationId xmlns:a16="http://schemas.microsoft.com/office/drawing/2014/main" id="{964C50CC-0138-1DDD-68EA-FF65F85EFEDF}"/>
              </a:ext>
            </a:extLst>
          </p:cNvPr>
          <p:cNvGraphicFramePr>
            <a:graphicFrameLocks noGrp="1"/>
          </p:cNvGraphicFramePr>
          <p:nvPr>
            <p:extLst>
              <p:ext uri="{D42A27DB-BD31-4B8C-83A1-F6EECF244321}">
                <p14:modId xmlns:p14="http://schemas.microsoft.com/office/powerpoint/2010/main" val="69780623"/>
              </p:ext>
            </p:extLst>
          </p:nvPr>
        </p:nvGraphicFramePr>
        <p:xfrm>
          <a:off x="592205" y="3638611"/>
          <a:ext cx="11359282" cy="1244600"/>
        </p:xfrm>
        <a:graphic>
          <a:graphicData uri="http://schemas.openxmlformats.org/drawingml/2006/table">
            <a:tbl>
              <a:tblPr bandRow="1">
                <a:tableStyleId>{5C22544A-7EE6-4342-B048-85BDC9FD1C3A}</a:tableStyleId>
              </a:tblPr>
              <a:tblGrid>
                <a:gridCol w="1305099">
                  <a:extLst>
                    <a:ext uri="{9D8B030D-6E8A-4147-A177-3AD203B41FA5}">
                      <a16:colId xmlns:a16="http://schemas.microsoft.com/office/drawing/2014/main" val="3433214861"/>
                    </a:ext>
                  </a:extLst>
                </a:gridCol>
                <a:gridCol w="10054183">
                  <a:extLst>
                    <a:ext uri="{9D8B030D-6E8A-4147-A177-3AD203B41FA5}">
                      <a16:colId xmlns:a16="http://schemas.microsoft.com/office/drawing/2014/main" val="2852199911"/>
                    </a:ext>
                  </a:extLst>
                </a:gridCol>
              </a:tblGrid>
              <a:tr h="370840">
                <a:tc>
                  <a:txBody>
                    <a:bodyPr/>
                    <a:lstStyle/>
                    <a:p>
                      <a:r>
                        <a:rPr lang="en-GB" sz="900" b="1">
                          <a:latin typeface="Arial" panose="020B0604020202020204" pitchFamily="34" charset="0"/>
                          <a:ea typeface="Aptos" panose="020B0004020202020204" pitchFamily="34" charset="0"/>
                          <a:cs typeface="Arial" panose="020B0604020202020204" pitchFamily="34" charset="0"/>
                        </a:rPr>
                        <a:t>Ethnicity</a:t>
                      </a:r>
                      <a:endParaRPr lang="en-GB" sz="900">
                        <a:latin typeface="Arial" panose="020B0604020202020204" pitchFamily="34" charset="0"/>
                        <a:cs typeface="Arial" panose="020B0604020202020204" pitchFamily="34" charset="0"/>
                      </a:endParaRPr>
                    </a:p>
                  </a:txBody>
                  <a:tcPr/>
                </a:tc>
                <a:tc>
                  <a:txBody>
                    <a:bodyPr/>
                    <a:lstStyle/>
                    <a:p>
                      <a:r>
                        <a:rPr lang="en-GB" sz="900">
                          <a:latin typeface="Arial" panose="020B0604020202020204" pitchFamily="34" charset="0"/>
                          <a:ea typeface="Aptos" panose="020B0004020202020204" pitchFamily="34" charset="0"/>
                          <a:cs typeface="Arial" panose="020B0604020202020204" pitchFamily="34" charset="0"/>
                        </a:rPr>
                        <a:t>Nationally, there are challenges around the completeness and accuracy of Ethnicity data captured within provider source platforms. This is also true of LSC with around 20% of patients ethnicity either unknown or not stated. This makes it very difficult to make any clear conclusions around true health inequalities vs data quality. </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4461078"/>
                  </a:ext>
                </a:extLst>
              </a:tr>
              <a:tr h="370840">
                <a:tc>
                  <a:txBody>
                    <a:bodyPr/>
                    <a:lstStyle/>
                    <a:p>
                      <a:r>
                        <a:rPr lang="en-GB" sz="900" b="1">
                          <a:latin typeface="Arial" panose="020B0604020202020204" pitchFamily="34" charset="0"/>
                          <a:cs typeface="Arial" panose="020B0604020202020204" pitchFamily="34" charset="0"/>
                        </a:rPr>
                        <a:t>Context</a:t>
                      </a:r>
                      <a:endParaRPr lang="en-GB" sz="9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cs typeface="Arial" panose="020B0604020202020204" pitchFamily="34" charset="0"/>
                        </a:rPr>
                        <a:t>Many of the datasets considered to date both within and external to the network have a single lens comparing the proportionality of Core20 status of activity on the waiting list/delivered  however does not consider to what degree this is representative or otherwise of the population demographic for the respective localities. This could lead to a ‘false flagging’ effect on interpretation of these datasets and therefore needs further development. </a:t>
                      </a:r>
                    </a:p>
                  </a:txBody>
                  <a:tcPr/>
                </a:tc>
                <a:extLst>
                  <a:ext uri="{0D108BD9-81ED-4DB2-BD59-A6C34878D82A}">
                    <a16:rowId xmlns:a16="http://schemas.microsoft.com/office/drawing/2014/main" val="4063288804"/>
                  </a:ext>
                </a:extLst>
              </a:tr>
              <a:tr h="370840">
                <a:tc>
                  <a:txBody>
                    <a:bodyPr/>
                    <a:lstStyle/>
                    <a:p>
                      <a:r>
                        <a:rPr lang="en-GB" sz="900" b="1">
                          <a:latin typeface="Arial" panose="020B0604020202020204" pitchFamily="34" charset="0"/>
                          <a:cs typeface="Arial" panose="020B0604020202020204" pitchFamily="34" charset="0"/>
                        </a:rPr>
                        <a:t>Explainable Difference </a:t>
                      </a:r>
                      <a:endParaRPr lang="en-GB" sz="9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cs typeface="Arial" panose="020B0604020202020204" pitchFamily="34" charset="0"/>
                        </a:rPr>
                        <a:t>Speciality level deep-dive reviews to date have identified the effect of operational and clinical service configuration differences on the data which have initially been identified as likely areas of health inequality. Locally contextualised data review is therefore more likely to identify true areas of existing waiting list health inequality. </a:t>
                      </a:r>
                    </a:p>
                  </a:txBody>
                  <a:tcPr/>
                </a:tc>
                <a:extLst>
                  <a:ext uri="{0D108BD9-81ED-4DB2-BD59-A6C34878D82A}">
                    <a16:rowId xmlns:a16="http://schemas.microsoft.com/office/drawing/2014/main" val="4033373106"/>
                  </a:ext>
                </a:extLst>
              </a:tr>
            </a:tbl>
          </a:graphicData>
        </a:graphic>
      </p:graphicFrame>
    </p:spTree>
    <p:extLst>
      <p:ext uri="{BB962C8B-B14F-4D97-AF65-F5344CB8AC3E}">
        <p14:creationId xmlns:p14="http://schemas.microsoft.com/office/powerpoint/2010/main" val="362813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8EEC-5A23-19EE-6F90-E9A48D534766}"/>
              </a:ext>
            </a:extLst>
          </p:cNvPr>
          <p:cNvSpPr>
            <a:spLocks noGrp="1"/>
          </p:cNvSpPr>
          <p:nvPr>
            <p:ph type="title"/>
          </p:nvPr>
        </p:nvSpPr>
        <p:spPr>
          <a:xfrm>
            <a:off x="333955" y="158392"/>
            <a:ext cx="11752028" cy="899132"/>
          </a:xfrm>
        </p:spPr>
        <p:txBody>
          <a:bodyPr>
            <a:normAutofit/>
          </a:bodyPr>
          <a:lstStyle/>
          <a:p>
            <a:r>
              <a:rPr lang="en-US" sz="3200"/>
              <a:t>Elective Waiting List – Health Inequality Data Reviews</a:t>
            </a:r>
            <a:endParaRPr lang="en-GB" sz="3200"/>
          </a:p>
        </p:txBody>
      </p:sp>
      <p:sp>
        <p:nvSpPr>
          <p:cNvPr id="6" name="Content Placeholder 5">
            <a:extLst>
              <a:ext uri="{FF2B5EF4-FFF2-40B4-BE49-F238E27FC236}">
                <a16:creationId xmlns:a16="http://schemas.microsoft.com/office/drawing/2014/main" id="{11E0C97F-F6B3-EDD1-43AC-69D8C751DB29}"/>
              </a:ext>
            </a:extLst>
          </p:cNvPr>
          <p:cNvSpPr>
            <a:spLocks noGrp="1"/>
          </p:cNvSpPr>
          <p:nvPr>
            <p:ph idx="1"/>
          </p:nvPr>
        </p:nvSpPr>
        <p:spPr>
          <a:xfrm>
            <a:off x="29156" y="1439225"/>
            <a:ext cx="1866199" cy="4591038"/>
          </a:xfrm>
        </p:spPr>
        <p:txBody>
          <a:bodyPr>
            <a:normAutofit/>
          </a:bodyPr>
          <a:lstStyle/>
          <a:p>
            <a:pPr marL="0" indent="0">
              <a:buNone/>
            </a:pPr>
            <a:endParaRPr lang="en-GB" sz="1800" b="1">
              <a:latin typeface="Arial"/>
              <a:cs typeface="Arial"/>
            </a:endParaRPr>
          </a:p>
          <a:p>
            <a:pPr marL="0" indent="0">
              <a:buNone/>
            </a:pPr>
            <a:endParaRPr lang="en-GB" sz="1800" b="1">
              <a:latin typeface="Arial"/>
              <a:cs typeface="Arial"/>
            </a:endParaRPr>
          </a:p>
          <a:p>
            <a:r>
              <a:rPr lang="en-GB" sz="2400" b="1">
                <a:latin typeface="Arial"/>
                <a:cs typeface="Arial"/>
              </a:rPr>
              <a:t>IMD </a:t>
            </a:r>
          </a:p>
          <a:p>
            <a:pPr marL="0" indent="0">
              <a:buNone/>
            </a:pPr>
            <a:endParaRPr lang="en-GB" sz="2400" b="1">
              <a:latin typeface="Arial"/>
              <a:cs typeface="Arial"/>
            </a:endParaRPr>
          </a:p>
          <a:p>
            <a:pPr marL="0" indent="0">
              <a:buNone/>
            </a:pPr>
            <a:endParaRPr lang="en-GB" sz="2400" b="1">
              <a:latin typeface="Arial"/>
              <a:cs typeface="Arial"/>
            </a:endParaRPr>
          </a:p>
          <a:p>
            <a:pPr marL="0" indent="0">
              <a:buNone/>
            </a:pPr>
            <a:endParaRPr lang="en-GB" sz="2400" b="1">
              <a:latin typeface="Arial"/>
              <a:cs typeface="Arial"/>
            </a:endParaRPr>
          </a:p>
          <a:p>
            <a:pPr marL="0" indent="0">
              <a:buNone/>
            </a:pPr>
            <a:endParaRPr lang="en-GB" sz="2400" b="1">
              <a:latin typeface="Arial"/>
              <a:cs typeface="Arial"/>
            </a:endParaRPr>
          </a:p>
          <a:p>
            <a:pPr marL="0" indent="0">
              <a:buNone/>
            </a:pPr>
            <a:endParaRPr lang="en-GB" sz="2400" b="1">
              <a:latin typeface="Arial"/>
              <a:cs typeface="Arial"/>
            </a:endParaRPr>
          </a:p>
          <a:p>
            <a:r>
              <a:rPr lang="en-GB" sz="2400" b="1">
                <a:latin typeface="Arial"/>
                <a:cs typeface="Arial"/>
              </a:rPr>
              <a:t>Ethnicity </a:t>
            </a:r>
          </a:p>
          <a:p>
            <a:endParaRPr lang="en-GB" sz="2400">
              <a:effectLst/>
              <a:latin typeface="Arial"/>
              <a:ea typeface="Aptos" panose="020B0004020202020204" pitchFamily="34" charset="0"/>
              <a:cs typeface="Arial"/>
            </a:endParaRPr>
          </a:p>
          <a:p>
            <a:endParaRPr lang="en-GB">
              <a:latin typeface="Arial"/>
              <a:cs typeface="Arial"/>
            </a:endParaRPr>
          </a:p>
        </p:txBody>
      </p:sp>
      <p:sp>
        <p:nvSpPr>
          <p:cNvPr id="9" name="TextBox 8">
            <a:extLst>
              <a:ext uri="{FF2B5EF4-FFF2-40B4-BE49-F238E27FC236}">
                <a16:creationId xmlns:a16="http://schemas.microsoft.com/office/drawing/2014/main" id="{749992D6-E469-3913-1402-FDC0D344EA3A}"/>
              </a:ext>
            </a:extLst>
          </p:cNvPr>
          <p:cNvSpPr txBox="1"/>
          <p:nvPr/>
        </p:nvSpPr>
        <p:spPr>
          <a:xfrm>
            <a:off x="333955" y="827737"/>
            <a:ext cx="11608903" cy="1200329"/>
          </a:xfrm>
          <a:prstGeom prst="rect">
            <a:avLst/>
          </a:prstGeom>
          <a:noFill/>
        </p:spPr>
        <p:txBody>
          <a:bodyPr wrap="square" rtlCol="0">
            <a:spAutoFit/>
          </a:bodyPr>
          <a:lstStyle/>
          <a:p>
            <a:r>
              <a:rPr lang="en-GB" sz="1800">
                <a:latin typeface="Arial"/>
                <a:cs typeface="Arial"/>
              </a:rPr>
              <a:t>Examples of Health Inequality deep-dive outputs have included variable trends in average waiting times by IMD &amp; Ethnicity across admitted &amp; non-admitted pathways. </a:t>
            </a:r>
          </a:p>
          <a:p>
            <a:endParaRPr lang="en-GB">
              <a:latin typeface="Arial"/>
              <a:cs typeface="Arial"/>
            </a:endParaRPr>
          </a:p>
          <a:p>
            <a:endParaRPr lang="en-GB" sz="1800">
              <a:latin typeface="Arial"/>
              <a:cs typeface="Arial"/>
            </a:endParaRPr>
          </a:p>
        </p:txBody>
      </p:sp>
      <p:pic>
        <p:nvPicPr>
          <p:cNvPr id="3" name="Picture 2">
            <a:extLst>
              <a:ext uri="{FF2B5EF4-FFF2-40B4-BE49-F238E27FC236}">
                <a16:creationId xmlns:a16="http://schemas.microsoft.com/office/drawing/2014/main" id="{17036C88-0F4B-2C86-30E7-2DA6D377AE03}"/>
              </a:ext>
            </a:extLst>
          </p:cNvPr>
          <p:cNvPicPr>
            <a:picLocks noChangeAspect="1"/>
          </p:cNvPicPr>
          <p:nvPr/>
        </p:nvPicPr>
        <p:blipFill>
          <a:blip r:embed="rId3"/>
          <a:stretch>
            <a:fillRect/>
          </a:stretch>
        </p:blipFill>
        <p:spPr>
          <a:xfrm>
            <a:off x="1907079" y="1521285"/>
            <a:ext cx="4827727" cy="2468824"/>
          </a:xfrm>
          <a:prstGeom prst="rect">
            <a:avLst/>
          </a:prstGeom>
        </p:spPr>
      </p:pic>
      <p:pic>
        <p:nvPicPr>
          <p:cNvPr id="4" name="Picture 3">
            <a:extLst>
              <a:ext uri="{FF2B5EF4-FFF2-40B4-BE49-F238E27FC236}">
                <a16:creationId xmlns:a16="http://schemas.microsoft.com/office/drawing/2014/main" id="{F142F12A-A887-D896-8ABE-2300425E51AD}"/>
              </a:ext>
            </a:extLst>
          </p:cNvPr>
          <p:cNvPicPr>
            <a:picLocks noChangeAspect="1"/>
          </p:cNvPicPr>
          <p:nvPr/>
        </p:nvPicPr>
        <p:blipFill>
          <a:blip r:embed="rId4"/>
          <a:stretch>
            <a:fillRect/>
          </a:stretch>
        </p:blipFill>
        <p:spPr>
          <a:xfrm>
            <a:off x="6819655" y="1521286"/>
            <a:ext cx="4544147" cy="2468824"/>
          </a:xfrm>
          <a:prstGeom prst="rect">
            <a:avLst/>
          </a:prstGeom>
        </p:spPr>
      </p:pic>
      <p:pic>
        <p:nvPicPr>
          <p:cNvPr id="5" name="Picture 4">
            <a:extLst>
              <a:ext uri="{FF2B5EF4-FFF2-40B4-BE49-F238E27FC236}">
                <a16:creationId xmlns:a16="http://schemas.microsoft.com/office/drawing/2014/main" id="{63D7988B-A1F0-AA77-B098-78BBE337383D}"/>
              </a:ext>
            </a:extLst>
          </p:cNvPr>
          <p:cNvPicPr>
            <a:picLocks noChangeAspect="1"/>
          </p:cNvPicPr>
          <p:nvPr/>
        </p:nvPicPr>
        <p:blipFill>
          <a:blip r:embed="rId5"/>
          <a:stretch>
            <a:fillRect/>
          </a:stretch>
        </p:blipFill>
        <p:spPr>
          <a:xfrm>
            <a:off x="1907078" y="4044799"/>
            <a:ext cx="4827727" cy="2714703"/>
          </a:xfrm>
          <a:prstGeom prst="rect">
            <a:avLst/>
          </a:prstGeom>
        </p:spPr>
      </p:pic>
      <p:pic>
        <p:nvPicPr>
          <p:cNvPr id="7" name="Picture 6">
            <a:extLst>
              <a:ext uri="{FF2B5EF4-FFF2-40B4-BE49-F238E27FC236}">
                <a16:creationId xmlns:a16="http://schemas.microsoft.com/office/drawing/2014/main" id="{A79A0845-1B76-F67D-9264-9788DE121463}"/>
              </a:ext>
            </a:extLst>
          </p:cNvPr>
          <p:cNvPicPr>
            <a:picLocks noChangeAspect="1"/>
          </p:cNvPicPr>
          <p:nvPr/>
        </p:nvPicPr>
        <p:blipFill>
          <a:blip r:embed="rId6"/>
          <a:stretch>
            <a:fillRect/>
          </a:stretch>
        </p:blipFill>
        <p:spPr>
          <a:xfrm>
            <a:off x="6819654" y="4044799"/>
            <a:ext cx="4544147" cy="2714703"/>
          </a:xfrm>
          <a:prstGeom prst="rect">
            <a:avLst/>
          </a:prstGeom>
        </p:spPr>
      </p:pic>
    </p:spTree>
    <p:extLst>
      <p:ext uri="{BB962C8B-B14F-4D97-AF65-F5344CB8AC3E}">
        <p14:creationId xmlns:p14="http://schemas.microsoft.com/office/powerpoint/2010/main" val="21125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378E-BD87-F44E-BB76-CCFA6552BAFE}"/>
              </a:ext>
            </a:extLst>
          </p:cNvPr>
          <p:cNvSpPr>
            <a:spLocks noGrp="1"/>
          </p:cNvSpPr>
          <p:nvPr>
            <p:ph type="title"/>
          </p:nvPr>
        </p:nvSpPr>
        <p:spPr>
          <a:xfrm>
            <a:off x="838200" y="365125"/>
            <a:ext cx="10515600" cy="1325563"/>
          </a:xfrm>
        </p:spPr>
        <p:txBody>
          <a:bodyPr>
            <a:noAutofit/>
          </a:bodyPr>
          <a:lstStyle/>
          <a:p>
            <a:r>
              <a:rPr lang="en-US" sz="3200"/>
              <a:t>Emergency attendances </a:t>
            </a:r>
            <a:br>
              <a:rPr lang="en-US" sz="3200"/>
            </a:br>
            <a:r>
              <a:rPr lang="en-US" sz="1600"/>
              <a:t>Age </a:t>
            </a:r>
            <a:r>
              <a:rPr lang="en-US" sz="1600" err="1"/>
              <a:t>standardised</a:t>
            </a:r>
            <a:r>
              <a:rPr lang="en-US" sz="1600"/>
              <a:t> activity rates with 95% confidence</a:t>
            </a:r>
            <a:endParaRPr lang="en-US" sz="3200">
              <a:cs typeface="Calibri Light"/>
            </a:endParaRPr>
          </a:p>
        </p:txBody>
      </p:sp>
      <p:sp>
        <p:nvSpPr>
          <p:cNvPr id="3" name="TextBox 2">
            <a:extLst>
              <a:ext uri="{FF2B5EF4-FFF2-40B4-BE49-F238E27FC236}">
                <a16:creationId xmlns:a16="http://schemas.microsoft.com/office/drawing/2014/main" id="{4F30B4DC-5A03-CE4E-4170-C219C306ADF3}"/>
              </a:ext>
            </a:extLst>
          </p:cNvPr>
          <p:cNvSpPr txBox="1"/>
          <p:nvPr/>
        </p:nvSpPr>
        <p:spPr>
          <a:xfrm>
            <a:off x="8437633" y="2143829"/>
            <a:ext cx="3634153"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Aft>
                <a:spcPts val="600"/>
              </a:spcAft>
              <a:buFont typeface="Arial" panose="020B0604020202020204" pitchFamily="34" charset="0"/>
              <a:buChar char="•"/>
            </a:pPr>
            <a:r>
              <a:rPr lang="en-GB" sz="1100">
                <a:cs typeface="Calibri"/>
              </a:rPr>
              <a:t>This slide includes all A&amp;E attendances including those not admitted.</a:t>
            </a:r>
          </a:p>
          <a:p>
            <a:pPr marL="171450" indent="-171450">
              <a:spcAft>
                <a:spcPts val="600"/>
              </a:spcAft>
              <a:buFont typeface="Arial" panose="020B0604020202020204" pitchFamily="34" charset="0"/>
              <a:buChar char="•"/>
            </a:pPr>
            <a:r>
              <a:rPr lang="en-GB" sz="1100">
                <a:cs typeface="Calibri"/>
              </a:rPr>
              <a:t>The top chart shows </a:t>
            </a:r>
            <a:r>
              <a:rPr lang="en-GB" sz="1100">
                <a:cs typeface="Leelawadee UI Semilight" panose="020B0402040204020203" pitchFamily="34" charset="-34"/>
              </a:rPr>
              <a:t>a direct correlation between the index of multiple deprivation (IMD) score of an electoral ward and the rate of unplanned hospital admissions.</a:t>
            </a:r>
          </a:p>
          <a:p>
            <a:pPr marL="171450" indent="-171450">
              <a:spcAft>
                <a:spcPts val="600"/>
              </a:spcAft>
              <a:buFont typeface="Arial" panose="020B0604020202020204" pitchFamily="34" charset="0"/>
              <a:buChar char="•"/>
            </a:pPr>
            <a:r>
              <a:rPr lang="en-GB" sz="1100">
                <a:cs typeface="Leelawadee UI Semilight" panose="020B0402040204020203" pitchFamily="34" charset="-34"/>
              </a:rPr>
              <a:t>In general terms, the more disadvantaged the ward, the greater the rate of admission.  </a:t>
            </a:r>
          </a:p>
          <a:p>
            <a:pPr marL="171450" indent="-171450">
              <a:spcAft>
                <a:spcPts val="600"/>
              </a:spcAft>
              <a:buFont typeface="Arial" panose="020B0604020202020204" pitchFamily="34" charset="0"/>
              <a:buChar char="•"/>
            </a:pPr>
            <a:r>
              <a:rPr lang="en-GB" sz="1100">
                <a:cs typeface="Leelawadee UI Semilight" panose="020B0402040204020203" pitchFamily="34" charset="-34"/>
              </a:rPr>
              <a:t>Analysis originally undertaken by NHS Right Care and Prof. Chris Bentley in 2018 identified that within this overall pattern there is a level of variation, suggesting that this pattern could be influenced. Electoral wards with a high level of deprivation but relatively low levels of unplanned hospital admission were termed exemplar wards and those with very high rates of admission were termed priority wards.</a:t>
            </a:r>
          </a:p>
          <a:p>
            <a:pPr marL="171450" indent="-171450">
              <a:spcAft>
                <a:spcPts val="600"/>
              </a:spcAft>
              <a:buFont typeface="Arial" panose="020B0604020202020204" pitchFamily="34" charset="0"/>
              <a:buChar char="•"/>
            </a:pPr>
            <a:r>
              <a:rPr lang="en-GB" sz="1100">
                <a:cs typeface="Leelawadee UI Semilight" panose="020B0402040204020203" pitchFamily="34" charset="-34"/>
              </a:rPr>
              <a:t>Th slide below summarises our work on this. </a:t>
            </a:r>
          </a:p>
        </p:txBody>
      </p:sp>
      <p:pic>
        <p:nvPicPr>
          <p:cNvPr id="8" name="Picture 7" descr="A graph of blue bars&#10;&#10;Description automatically generated with medium confidence">
            <a:extLst>
              <a:ext uri="{FF2B5EF4-FFF2-40B4-BE49-F238E27FC236}">
                <a16:creationId xmlns:a16="http://schemas.microsoft.com/office/drawing/2014/main" id="{F66FD61B-FFDF-FA1D-E37F-7339231989C5}"/>
              </a:ext>
            </a:extLst>
          </p:cNvPr>
          <p:cNvPicPr>
            <a:picLocks noChangeAspect="1"/>
          </p:cNvPicPr>
          <p:nvPr/>
        </p:nvPicPr>
        <p:blipFill>
          <a:blip r:embed="rId2"/>
          <a:stretch>
            <a:fillRect/>
          </a:stretch>
        </p:blipFill>
        <p:spPr>
          <a:xfrm>
            <a:off x="834536" y="4163890"/>
            <a:ext cx="7449283" cy="2362200"/>
          </a:xfrm>
          <a:prstGeom prst="rect">
            <a:avLst/>
          </a:prstGeom>
        </p:spPr>
      </p:pic>
      <p:pic>
        <p:nvPicPr>
          <p:cNvPr id="9" name="Picture 8" descr="A graph with blue rectangular bars&#10;&#10;Description automatically generated with medium confidence">
            <a:extLst>
              <a:ext uri="{FF2B5EF4-FFF2-40B4-BE49-F238E27FC236}">
                <a16:creationId xmlns:a16="http://schemas.microsoft.com/office/drawing/2014/main" id="{D9C8619C-3D48-15C2-A574-0E38A4D9A53C}"/>
              </a:ext>
            </a:extLst>
          </p:cNvPr>
          <p:cNvPicPr>
            <a:picLocks noChangeAspect="1"/>
          </p:cNvPicPr>
          <p:nvPr/>
        </p:nvPicPr>
        <p:blipFill>
          <a:blip r:embed="rId3"/>
          <a:stretch>
            <a:fillRect/>
          </a:stretch>
        </p:blipFill>
        <p:spPr>
          <a:xfrm>
            <a:off x="836734" y="1704242"/>
            <a:ext cx="7439758" cy="2462579"/>
          </a:xfrm>
          <a:prstGeom prst="rect">
            <a:avLst/>
          </a:prstGeom>
        </p:spPr>
      </p:pic>
    </p:spTree>
    <p:extLst>
      <p:ext uri="{BB962C8B-B14F-4D97-AF65-F5344CB8AC3E}">
        <p14:creationId xmlns:p14="http://schemas.microsoft.com/office/powerpoint/2010/main" val="395193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378E-BD87-F44E-BB76-CCFA6552BAFE}"/>
              </a:ext>
            </a:extLst>
          </p:cNvPr>
          <p:cNvSpPr>
            <a:spLocks noGrp="1"/>
          </p:cNvSpPr>
          <p:nvPr>
            <p:ph type="title"/>
          </p:nvPr>
        </p:nvSpPr>
        <p:spPr/>
        <p:txBody>
          <a:bodyPr>
            <a:noAutofit/>
          </a:bodyPr>
          <a:lstStyle/>
          <a:p>
            <a:r>
              <a:rPr lang="en-US" sz="3200"/>
              <a:t>Non-elective activity</a:t>
            </a:r>
            <a:br>
              <a:rPr lang="en-US" sz="3200"/>
            </a:br>
            <a:r>
              <a:rPr lang="en-US" sz="1800"/>
              <a:t>Age </a:t>
            </a:r>
            <a:r>
              <a:rPr lang="en-US" sz="1800" err="1"/>
              <a:t>standardised</a:t>
            </a:r>
            <a:r>
              <a:rPr lang="en-US" sz="1800"/>
              <a:t> activity rates with 95% confidence intervals</a:t>
            </a:r>
            <a:endParaRPr lang="en-GB" sz="3200"/>
          </a:p>
        </p:txBody>
      </p:sp>
      <p:pic>
        <p:nvPicPr>
          <p:cNvPr id="6" name="Picture 5" descr="A graph with blue rectangular bars&#10;&#10;Description automatically generated with medium confidence">
            <a:extLst>
              <a:ext uri="{FF2B5EF4-FFF2-40B4-BE49-F238E27FC236}">
                <a16:creationId xmlns:a16="http://schemas.microsoft.com/office/drawing/2014/main" id="{18E4ED7B-7072-ACF4-F732-8D969B1A98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582" y="1690688"/>
            <a:ext cx="7991475" cy="2274570"/>
          </a:xfrm>
          <a:prstGeom prst="rect">
            <a:avLst/>
          </a:prstGeom>
        </p:spPr>
      </p:pic>
      <p:pic>
        <p:nvPicPr>
          <p:cNvPr id="7" name="Picture 6" descr="A graph of blue bars&#10;&#10;Description automatically generated with medium confidence">
            <a:extLst>
              <a:ext uri="{FF2B5EF4-FFF2-40B4-BE49-F238E27FC236}">
                <a16:creationId xmlns:a16="http://schemas.microsoft.com/office/drawing/2014/main" id="{B5B313B1-27F0-1080-9E50-4776A4438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92" y="4100513"/>
            <a:ext cx="7961630" cy="2446655"/>
          </a:xfrm>
          <a:prstGeom prst="rect">
            <a:avLst/>
          </a:prstGeom>
        </p:spPr>
      </p:pic>
    </p:spTree>
    <p:extLst>
      <p:ext uri="{BB962C8B-B14F-4D97-AF65-F5344CB8AC3E}">
        <p14:creationId xmlns:p14="http://schemas.microsoft.com/office/powerpoint/2010/main" val="175697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D847-DC89-2406-9080-174C464D8224}"/>
              </a:ext>
            </a:extLst>
          </p:cNvPr>
          <p:cNvSpPr>
            <a:spLocks noGrp="1"/>
          </p:cNvSpPr>
          <p:nvPr>
            <p:ph type="title"/>
          </p:nvPr>
        </p:nvSpPr>
        <p:spPr>
          <a:xfrm>
            <a:off x="663894" y="365126"/>
            <a:ext cx="10515600" cy="657340"/>
          </a:xfrm>
        </p:spPr>
        <p:txBody>
          <a:bodyPr>
            <a:normAutofit/>
          </a:bodyPr>
          <a:lstStyle/>
          <a:p>
            <a:r>
              <a:rPr lang="en-GB" sz="3200"/>
              <a:t>Priority wards</a:t>
            </a:r>
          </a:p>
        </p:txBody>
      </p:sp>
      <p:sp>
        <p:nvSpPr>
          <p:cNvPr id="3" name="Content Placeholder 2">
            <a:extLst>
              <a:ext uri="{FF2B5EF4-FFF2-40B4-BE49-F238E27FC236}">
                <a16:creationId xmlns:a16="http://schemas.microsoft.com/office/drawing/2014/main" id="{608ADD69-D5A3-6195-E406-674F15A51C7A}"/>
              </a:ext>
            </a:extLst>
          </p:cNvPr>
          <p:cNvSpPr>
            <a:spLocks noGrp="1"/>
          </p:cNvSpPr>
          <p:nvPr>
            <p:ph idx="1"/>
          </p:nvPr>
        </p:nvSpPr>
        <p:spPr>
          <a:xfrm>
            <a:off x="7132321" y="2037252"/>
            <a:ext cx="4638501" cy="4455622"/>
          </a:xfrm>
          <a:solidFill>
            <a:schemeClr val="accent1">
              <a:lumMod val="40000"/>
              <a:lumOff val="60000"/>
            </a:schemeClr>
          </a:solidFill>
        </p:spPr>
        <p:txBody>
          <a:bodyPr>
            <a:noAutofit/>
          </a:bodyPr>
          <a:lstStyle/>
          <a:p>
            <a:pPr marL="0" marR="0" indent="0" algn="ctr" rtl="0" eaLnBrk="1" fontAlgn="auto" latinLnBrk="0" hangingPunct="1">
              <a:lnSpc>
                <a:spcPct val="100000"/>
              </a:lnSpc>
              <a:spcBef>
                <a:spcPts val="0"/>
              </a:spcBef>
              <a:spcAft>
                <a:spcPts val="600"/>
              </a:spcAft>
              <a:buNone/>
            </a:pPr>
            <a:r>
              <a:rPr lang="en-GB" sz="900">
                <a:solidFill>
                  <a:srgbClr val="0072BC"/>
                </a:solidFill>
                <a:latin typeface="Arial" panose="020B0604020202020204" pitchFamily="34" charset="0"/>
                <a:ea typeface="+mj-ea"/>
                <a:cs typeface="Arial" panose="020B0604020202020204" pitchFamily="34" charset="0"/>
              </a:rPr>
              <a:t>Summary of Insights generated</a:t>
            </a:r>
          </a:p>
          <a:p>
            <a:pPr marL="0" marR="0" indent="0" algn="l" rtl="0" eaLnBrk="1" fontAlgn="auto" latinLnBrk="0" hangingPunct="1">
              <a:lnSpc>
                <a:spcPct val="100000"/>
              </a:lnSpc>
              <a:spcBef>
                <a:spcPts val="0"/>
              </a:spcBef>
              <a:spcAft>
                <a:spcPts val="600"/>
              </a:spcAft>
              <a:buNone/>
            </a:pPr>
            <a:r>
              <a:rPr lang="en-GB" sz="900">
                <a:solidFill>
                  <a:srgbClr val="0072BC"/>
                </a:solidFill>
                <a:latin typeface="Arial" panose="020B0604020202020204" pitchFamily="34" charset="0"/>
                <a:ea typeface="+mj-ea"/>
                <a:cs typeface="Arial" panose="020B0604020202020204" pitchFamily="34" charset="0"/>
              </a:rPr>
              <a:t>Population</a:t>
            </a:r>
          </a:p>
          <a:p>
            <a:pPr marL="285750" marR="0" indent="-285750" algn="l" rtl="0" eaLnBrk="1" fontAlgn="auto" latinLnBrk="0" hangingPunct="1">
              <a:lnSpc>
                <a:spcPct val="100000"/>
              </a:lnSpc>
              <a:spcBef>
                <a:spcPts val="0"/>
              </a:spcBef>
              <a:spcAft>
                <a:spcPts val="600"/>
              </a:spcAft>
              <a:buFont typeface="Arial" panose="020B0604020202020204" pitchFamily="34" charset="0"/>
              <a:buChar char="•"/>
            </a:pPr>
            <a:r>
              <a:rPr lang="en-GB" sz="900" i="0" u="none" strike="noStrike" kern="1200">
                <a:effectLst/>
                <a:latin typeface="Arial" panose="020B0604020202020204" pitchFamily="34" charset="0"/>
                <a:cs typeface="Arial" panose="020B0604020202020204" pitchFamily="34" charset="0"/>
              </a:rPr>
              <a:t>Lack of awareness from people in Priority Wards about existing services</a:t>
            </a:r>
            <a:endParaRPr lang="en-GB" sz="900" i="0" u="none" strike="noStrike">
              <a:effectLst/>
              <a:latin typeface="Arial" panose="020B0604020202020204" pitchFamily="34" charset="0"/>
              <a:cs typeface="Arial" panose="020B0604020202020204" pitchFamily="34" charset="0"/>
            </a:endParaRP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GB" sz="900" i="0" u="none" strike="noStrike" kern="1200">
                <a:effectLst/>
                <a:latin typeface="Arial" panose="020B0604020202020204" pitchFamily="34" charset="0"/>
                <a:cs typeface="Arial" panose="020B0604020202020204" pitchFamily="34" charset="0"/>
              </a:rPr>
              <a:t>Confidence in population to manage symptoms independently</a:t>
            </a:r>
            <a:endParaRPr lang="en-GB" sz="900" i="0" u="none" strike="noStrike">
              <a:effectLst/>
              <a:latin typeface="Arial" panose="020B0604020202020204" pitchFamily="34" charset="0"/>
              <a:cs typeface="Arial" panose="020B0604020202020204" pitchFamily="34" charset="0"/>
            </a:endParaRP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GB" sz="900" i="0" u="none" strike="noStrike" kern="1200">
                <a:effectLst/>
                <a:latin typeface="Arial" panose="020B0604020202020204" pitchFamily="34" charset="0"/>
                <a:cs typeface="Arial" panose="020B0604020202020204" pitchFamily="34" charset="0"/>
              </a:rPr>
              <a:t>Alignment between service provision and population need</a:t>
            </a:r>
            <a:endParaRPr lang="en-GB" sz="900" i="0" u="none" strike="noStrike">
              <a:effectLst/>
              <a:latin typeface="Arial" panose="020B0604020202020204" pitchFamily="34" charset="0"/>
              <a:cs typeface="Arial" panose="020B0604020202020204" pitchFamily="34" charset="0"/>
            </a:endParaRP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GB" sz="900" i="0" u="none" strike="noStrike" kern="1200">
                <a:effectLst/>
                <a:latin typeface="Arial" panose="020B0604020202020204" pitchFamily="34" charset="0"/>
                <a:cs typeface="Arial" panose="020B0604020202020204" pitchFamily="34" charset="0"/>
              </a:rPr>
              <a:t>People do not understand staff roles in particular Social Prescribers and Reception staff </a:t>
            </a:r>
            <a:endParaRPr lang="en-GB" sz="900" i="0" u="none" strike="noStrike">
              <a:effectLst/>
              <a:latin typeface="Arial" panose="020B0604020202020204" pitchFamily="34" charset="0"/>
              <a:cs typeface="Arial" panose="020B0604020202020204" pitchFamily="34" charset="0"/>
            </a:endParaRPr>
          </a:p>
          <a:p>
            <a:pPr marL="285750" indent="-285750" fontAlgn="t">
              <a:lnSpc>
                <a:spcPct val="100000"/>
              </a:lnSpc>
              <a:spcBef>
                <a:spcPts val="0"/>
              </a:spcBef>
              <a:spcAft>
                <a:spcPts val="600"/>
              </a:spcAft>
              <a:buFont typeface="Arial" panose="020B0604020202020204" pitchFamily="34" charset="0"/>
              <a:buChar char="•"/>
            </a:pPr>
            <a:r>
              <a:rPr lang="en-GB" sz="900" i="0" u="none" strike="noStrike" kern="1200">
                <a:effectLst/>
                <a:latin typeface="Arial" panose="020B0604020202020204" pitchFamily="34" charset="0"/>
                <a:cs typeface="Arial" panose="020B0604020202020204" pitchFamily="34" charset="0"/>
              </a:rPr>
              <a:t>Prevalence of </a:t>
            </a:r>
            <a:r>
              <a:rPr lang="en-GB" sz="800" i="0" u="none" strike="noStrike" kern="1200">
                <a:effectLst/>
                <a:latin typeface="Arial" panose="020B0604020202020204" pitchFamily="34" charset="0"/>
                <a:cs typeface="Arial" panose="020B0604020202020204" pitchFamily="34" charset="0"/>
              </a:rPr>
              <a:t>depression</a:t>
            </a:r>
            <a:r>
              <a:rPr lang="en-GB" sz="900" i="0" u="none" strike="noStrike" kern="1200">
                <a:effectLst/>
                <a:latin typeface="Arial" panose="020B0604020202020204" pitchFamily="34" charset="0"/>
                <a:cs typeface="Arial" panose="020B0604020202020204" pitchFamily="34" charset="0"/>
              </a:rPr>
              <a:t> is high and exacerbated by cost of living crisis</a:t>
            </a: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GB" sz="900" i="0" u="none" strike="noStrike" kern="1200">
                <a:effectLst/>
                <a:latin typeface="Arial" panose="020B0604020202020204" pitchFamily="34" charset="0"/>
                <a:cs typeface="Arial" panose="020B0604020202020204" pitchFamily="34" charset="0"/>
              </a:rPr>
              <a:t>High concentration of PLUS communities</a:t>
            </a:r>
            <a:r>
              <a:rPr lang="en-GB" sz="900">
                <a:latin typeface="Arial" panose="020B0604020202020204" pitchFamily="34" charset="0"/>
                <a:cs typeface="Arial" panose="020B0604020202020204" pitchFamily="34" charset="0"/>
              </a:rPr>
              <a:t> with </a:t>
            </a:r>
            <a:r>
              <a:rPr lang="en-GB" sz="900" i="0" u="none" strike="noStrike" kern="1200">
                <a:effectLst/>
                <a:latin typeface="Arial" panose="020B0604020202020204" pitchFamily="34" charset="0"/>
                <a:cs typeface="Arial" panose="020B0604020202020204" pitchFamily="34" charset="0"/>
              </a:rPr>
              <a:t>challenges due to language and cultural barriers</a:t>
            </a:r>
          </a:p>
          <a:p>
            <a:pPr marL="0" indent="0" fontAlgn="t">
              <a:lnSpc>
                <a:spcPct val="100000"/>
              </a:lnSpc>
              <a:spcBef>
                <a:spcPts val="0"/>
              </a:spcBef>
              <a:spcAft>
                <a:spcPts val="600"/>
              </a:spcAft>
              <a:buNone/>
            </a:pPr>
            <a:r>
              <a:rPr lang="en-GB" sz="900">
                <a:solidFill>
                  <a:srgbClr val="0072BC"/>
                </a:solidFill>
                <a:latin typeface="Arial" panose="020B0604020202020204" pitchFamily="34" charset="0"/>
                <a:ea typeface="+mj-ea"/>
                <a:cs typeface="Arial" panose="020B0604020202020204" pitchFamily="34" charset="0"/>
              </a:rPr>
              <a:t>Service</a:t>
            </a:r>
          </a:p>
          <a:p>
            <a:pPr marL="285750" indent="-285750" fontAlgn="t">
              <a:lnSpc>
                <a:spcPct val="100000"/>
              </a:lnSpc>
              <a:spcBef>
                <a:spcPts val="0"/>
              </a:spcBef>
              <a:spcAft>
                <a:spcPts val="600"/>
              </a:spcAft>
              <a:buFont typeface="Arial" panose="020B0604020202020204" pitchFamily="34" charset="0"/>
              <a:buChar char="•"/>
            </a:pPr>
            <a:r>
              <a:rPr lang="en-GB" sz="900">
                <a:latin typeface="Arial" panose="020B0604020202020204" pitchFamily="34" charset="0"/>
                <a:cs typeface="Arial" panose="020B0604020202020204" pitchFamily="34" charset="0"/>
              </a:rPr>
              <a:t>Access to Primary Care was highlighted as a barrier</a:t>
            </a: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GB" sz="900" i="0" u="none" strike="noStrike" kern="1200">
                <a:effectLst/>
                <a:latin typeface="Arial" panose="020B0604020202020204" pitchFamily="34" charset="0"/>
                <a:cs typeface="Arial" panose="020B0604020202020204" pitchFamily="34" charset="0"/>
              </a:rPr>
              <a:t>Varying levels of community facilities with travel required to access ‘hub’ type models of care </a:t>
            </a: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GB" sz="900" i="0" u="none" strike="noStrike" kern="1200">
                <a:effectLst/>
                <a:latin typeface="Arial" panose="020B0604020202020204" pitchFamily="34" charset="0"/>
                <a:cs typeface="Arial" panose="020B0604020202020204" pitchFamily="34" charset="0"/>
              </a:rPr>
              <a:t>Fragmented service provision with hand off between services making </a:t>
            </a:r>
            <a:r>
              <a:rPr lang="en-GB" sz="900">
                <a:latin typeface="Arial" panose="020B0604020202020204" pitchFamily="34" charset="0"/>
                <a:cs typeface="Arial" panose="020B0604020202020204" pitchFamily="34" charset="0"/>
              </a:rPr>
              <a:t>it difficult to </a:t>
            </a:r>
            <a:r>
              <a:rPr lang="en-GB" sz="900" i="0" u="none" strike="noStrike" kern="1200">
                <a:effectLst/>
                <a:latin typeface="Arial" panose="020B0604020202020204" pitchFamily="34" charset="0"/>
                <a:cs typeface="Arial" panose="020B0604020202020204" pitchFamily="34" charset="0"/>
              </a:rPr>
              <a:t>navigate</a:t>
            </a:r>
            <a:endParaRPr lang="en-GB" sz="900" i="0" u="none" strike="noStrike">
              <a:effectLst/>
              <a:latin typeface="Arial" panose="020B0604020202020204" pitchFamily="34" charset="0"/>
              <a:cs typeface="Arial" panose="020B0604020202020204" pitchFamily="34" charset="0"/>
            </a:endParaRPr>
          </a:p>
          <a:p>
            <a:pPr marL="285750" marR="0" indent="-285750" algn="l" rtl="0" eaLnBrk="1" fontAlgn="auto" latinLnBrk="0" hangingPunct="1">
              <a:lnSpc>
                <a:spcPct val="100000"/>
              </a:lnSpc>
              <a:spcBef>
                <a:spcPts val="0"/>
              </a:spcBef>
              <a:spcAft>
                <a:spcPts val="600"/>
              </a:spcAft>
              <a:buFont typeface="Arial" panose="020B0604020202020204" pitchFamily="34" charset="0"/>
              <a:buChar char="•"/>
            </a:pPr>
            <a:r>
              <a:rPr lang="en-GB" sz="900" i="0" u="none" strike="noStrike" kern="1200">
                <a:effectLst/>
                <a:latin typeface="Arial" panose="020B0604020202020204" pitchFamily="34" charset="0"/>
                <a:cs typeface="Arial" panose="020B0604020202020204" pitchFamily="34" charset="0"/>
              </a:rPr>
              <a:t>Data informed case finding and proactive care less common place than in pre covid years</a:t>
            </a:r>
            <a:endParaRPr lang="en-GB" sz="900" i="0" u="none" strike="noStrike">
              <a:effectLst/>
              <a:latin typeface="Arial" panose="020B0604020202020204" pitchFamily="34" charset="0"/>
              <a:cs typeface="Arial" panose="020B0604020202020204" pitchFamily="34" charset="0"/>
            </a:endParaRP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GB" sz="900" i="0" u="none" strike="noStrike" kern="1200">
                <a:effectLst/>
                <a:latin typeface="Arial" panose="020B0604020202020204" pitchFamily="34" charset="0"/>
                <a:cs typeface="Arial" panose="020B0604020202020204" pitchFamily="34" charset="0"/>
              </a:rPr>
              <a:t>People struggle to access MH services in timely way.  </a:t>
            </a:r>
            <a:endParaRPr lang="en-GB" sz="900" i="0" u="none" strike="noStrike">
              <a:effectLst/>
              <a:latin typeface="Arial" panose="020B0604020202020204" pitchFamily="34" charset="0"/>
              <a:cs typeface="Arial" panose="020B0604020202020204" pitchFamily="34" charset="0"/>
            </a:endParaRPr>
          </a:p>
          <a:p>
            <a:pPr marL="0" indent="0" fontAlgn="t">
              <a:lnSpc>
                <a:spcPct val="100000"/>
              </a:lnSpc>
              <a:spcBef>
                <a:spcPts val="0"/>
              </a:spcBef>
              <a:spcAft>
                <a:spcPts val="600"/>
              </a:spcAft>
              <a:buNone/>
            </a:pPr>
            <a:r>
              <a:rPr lang="en-GB" sz="900">
                <a:solidFill>
                  <a:srgbClr val="0072BC"/>
                </a:solidFill>
                <a:latin typeface="Arial" panose="020B0604020202020204" pitchFamily="34" charset="0"/>
                <a:ea typeface="+mj-ea"/>
                <a:cs typeface="Arial" panose="020B0604020202020204" pitchFamily="34" charset="0"/>
              </a:rPr>
              <a:t>Wider determinants</a:t>
            </a:r>
          </a:p>
          <a:p>
            <a:pPr marL="285750" indent="-285750" algn="l" rtl="0" eaLnBrk="1" fontAlgn="t" latinLnBrk="0" hangingPunct="1">
              <a:lnSpc>
                <a:spcPct val="100000"/>
              </a:lnSpc>
              <a:spcBef>
                <a:spcPts val="0"/>
              </a:spcBef>
              <a:spcAft>
                <a:spcPts val="600"/>
              </a:spcAft>
              <a:buFont typeface="Arial" panose="020B0604020202020204" pitchFamily="34" charset="0"/>
              <a:buChar char="•"/>
            </a:pPr>
            <a:r>
              <a:rPr lang="en-GB" sz="900" i="0" u="none" strike="noStrike" kern="1200">
                <a:effectLst/>
                <a:latin typeface="Arial" panose="020B0604020202020204" pitchFamily="34" charset="0"/>
                <a:cs typeface="Arial" panose="020B0604020202020204" pitchFamily="34" charset="0"/>
              </a:rPr>
              <a:t>The wider determinants of health including housing, employment, the condition of streets, levels of antisocial behaviour and crime were strong themes across data and community insight </a:t>
            </a:r>
            <a:endParaRPr lang="en-GB" sz="900" i="0" u="none" strike="noStrike">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72A96AF-5E33-0F99-94C8-A041E6C52D65}"/>
              </a:ext>
            </a:extLst>
          </p:cNvPr>
          <p:cNvSpPr txBox="1"/>
          <p:nvPr/>
        </p:nvSpPr>
        <p:spPr>
          <a:xfrm>
            <a:off x="663894" y="1022466"/>
            <a:ext cx="11106928" cy="1092607"/>
          </a:xfrm>
          <a:prstGeom prst="rect">
            <a:avLst/>
          </a:prstGeom>
          <a:noFill/>
        </p:spPr>
        <p:txBody>
          <a:bodyPr wrap="square">
            <a:spAutoFit/>
          </a:bodyPr>
          <a:lstStyle/>
          <a:p>
            <a:pPr>
              <a:spcAft>
                <a:spcPts val="600"/>
              </a:spcAft>
            </a:pPr>
            <a:r>
              <a:rPr lang="en-US" sz="1200">
                <a:cs typeface="Calibri"/>
              </a:rPr>
              <a:t>Across L&amp;SC we have undertaken work to understand these variations in access to emergency care in “Priority Wards” using a range of data sources. We have also funded work led by VCFSE </a:t>
            </a:r>
            <a:r>
              <a:rPr lang="en-US" sz="1200" err="1">
                <a:cs typeface="Calibri"/>
              </a:rPr>
              <a:t>organisations</a:t>
            </a:r>
            <a:r>
              <a:rPr lang="en-US" sz="1200">
                <a:cs typeface="Calibri"/>
              </a:rPr>
              <a:t> and Healthwatch to engage residents, community groups and wider </a:t>
            </a:r>
            <a:r>
              <a:rPr lang="en-US" sz="1200" err="1">
                <a:cs typeface="Calibri"/>
              </a:rPr>
              <a:t>organisations</a:t>
            </a:r>
            <a:r>
              <a:rPr lang="en-US" sz="1200">
                <a:cs typeface="Calibri"/>
              </a:rPr>
              <a:t> working in these areas to gain a deeper understanding of the causes and what could make a difference.</a:t>
            </a:r>
          </a:p>
          <a:p>
            <a:pPr>
              <a:spcAft>
                <a:spcPts val="600"/>
              </a:spcAft>
            </a:pPr>
            <a:r>
              <a:rPr lang="en-US" sz="1200">
                <a:cs typeface="Calibri"/>
              </a:rPr>
              <a:t>We are currently working with others across the NHS and with local partners to take this work further by building new approaches to working with communities, increasing the impact of what is already available and developing plans to improve access to more proactive care.</a:t>
            </a:r>
          </a:p>
        </p:txBody>
      </p:sp>
      <p:pic>
        <p:nvPicPr>
          <p:cNvPr id="6" name="Picture 5">
            <a:extLst>
              <a:ext uri="{FF2B5EF4-FFF2-40B4-BE49-F238E27FC236}">
                <a16:creationId xmlns:a16="http://schemas.microsoft.com/office/drawing/2014/main" id="{3C6FFD75-567F-2FE9-B50C-26DDD0628316}"/>
              </a:ext>
            </a:extLst>
          </p:cNvPr>
          <p:cNvPicPr>
            <a:picLocks noChangeAspect="1"/>
          </p:cNvPicPr>
          <p:nvPr/>
        </p:nvPicPr>
        <p:blipFill>
          <a:blip r:embed="rId2"/>
          <a:stretch>
            <a:fillRect/>
          </a:stretch>
        </p:blipFill>
        <p:spPr>
          <a:xfrm>
            <a:off x="663894" y="2574650"/>
            <a:ext cx="6313581" cy="3583229"/>
          </a:xfrm>
          <a:prstGeom prst="rect">
            <a:avLst/>
          </a:prstGeom>
        </p:spPr>
      </p:pic>
    </p:spTree>
    <p:extLst>
      <p:ext uri="{BB962C8B-B14F-4D97-AF65-F5344CB8AC3E}">
        <p14:creationId xmlns:p14="http://schemas.microsoft.com/office/powerpoint/2010/main" val="2045648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CA35-D58A-FFE4-D5E3-4D1EBE7FFD39}"/>
              </a:ext>
            </a:extLst>
          </p:cNvPr>
          <p:cNvSpPr>
            <a:spLocks noGrp="1"/>
          </p:cNvSpPr>
          <p:nvPr>
            <p:ph type="title"/>
          </p:nvPr>
        </p:nvSpPr>
        <p:spPr>
          <a:xfrm>
            <a:off x="838200" y="365125"/>
            <a:ext cx="10515600" cy="1006475"/>
          </a:xfrm>
        </p:spPr>
        <p:txBody>
          <a:bodyPr>
            <a:normAutofit/>
          </a:bodyPr>
          <a:lstStyle/>
          <a:p>
            <a:r>
              <a:rPr lang="en-GB" sz="3200"/>
              <a:t>Uptake of vaccination for respiratory disease by sociodemographic group</a:t>
            </a:r>
          </a:p>
        </p:txBody>
      </p:sp>
      <p:sp>
        <p:nvSpPr>
          <p:cNvPr id="6" name="Content Placeholder 2">
            <a:extLst>
              <a:ext uri="{FF2B5EF4-FFF2-40B4-BE49-F238E27FC236}">
                <a16:creationId xmlns:a16="http://schemas.microsoft.com/office/drawing/2014/main" id="{B715687B-7A99-F5D1-7FF0-583D3AFF2BE1}"/>
              </a:ext>
            </a:extLst>
          </p:cNvPr>
          <p:cNvSpPr>
            <a:spLocks noGrp="1"/>
          </p:cNvSpPr>
          <p:nvPr>
            <p:ph idx="1"/>
          </p:nvPr>
        </p:nvSpPr>
        <p:spPr>
          <a:xfrm>
            <a:off x="835824" y="1471353"/>
            <a:ext cx="10784676" cy="3192087"/>
          </a:xfrm>
        </p:spPr>
        <p:txBody>
          <a:bodyPr vert="horz" lIns="91440" tIns="45720" rIns="91440" bIns="45720" rtlCol="0" anchor="t">
            <a:noAutofit/>
          </a:bodyPr>
          <a:lstStyle/>
          <a:p>
            <a:pPr marL="0" indent="0">
              <a:lnSpc>
                <a:spcPct val="100000"/>
              </a:lnSpc>
              <a:spcBef>
                <a:spcPts val="0"/>
              </a:spcBef>
              <a:buNone/>
            </a:pPr>
            <a:r>
              <a:rPr lang="en-US" sz="900" b="1">
                <a:solidFill>
                  <a:srgbClr val="242424"/>
                </a:solidFill>
                <a:latin typeface="Arial"/>
                <a:cs typeface="Arial"/>
              </a:rPr>
              <a:t>Flu Vaccine</a:t>
            </a:r>
          </a:p>
          <a:p>
            <a:pPr marL="0" indent="0">
              <a:lnSpc>
                <a:spcPct val="100000"/>
              </a:lnSpc>
              <a:spcBef>
                <a:spcPts val="0"/>
              </a:spcBef>
              <a:buNone/>
            </a:pPr>
            <a:r>
              <a:rPr lang="en-US" sz="900">
                <a:solidFill>
                  <a:srgbClr val="242424"/>
                </a:solidFill>
                <a:latin typeface="Arial"/>
                <a:cs typeface="Arial"/>
              </a:rPr>
              <a:t>In the 2023/24 season, just over half a million people across Lancashire &amp; South Cumbria received their flu vaccine, which is just under half of those who were eligible. GP’s vaccinated the largest number of patients but community pharmacy was also a popular choice, particularly for those aged over 65. </a:t>
            </a:r>
          </a:p>
          <a:p>
            <a:pPr>
              <a:lnSpc>
                <a:spcPct val="100000"/>
              </a:lnSpc>
              <a:spcBef>
                <a:spcPts val="0"/>
              </a:spcBef>
            </a:pPr>
            <a:endParaRPr lang="en-US" sz="900">
              <a:solidFill>
                <a:srgbClr val="242424"/>
              </a:solidFill>
              <a:latin typeface="Arial"/>
              <a:cs typeface="Arial"/>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endParaRPr lang="en-US" sz="900">
              <a:solidFill>
                <a:srgbClr val="242424"/>
              </a:solidFill>
              <a:latin typeface="Arial"/>
              <a:cs typeface="Arial"/>
            </a:endParaRPr>
          </a:p>
          <a:p>
            <a:pPr>
              <a:lnSpc>
                <a:spcPct val="100000"/>
              </a:lnSpc>
              <a:spcBef>
                <a:spcPts val="0"/>
              </a:spcBef>
            </a:pPr>
            <a:r>
              <a:rPr lang="en-US" sz="900">
                <a:solidFill>
                  <a:srgbClr val="242424"/>
                </a:solidFill>
                <a:latin typeface="Arial"/>
                <a:cs typeface="Arial"/>
              </a:rPr>
              <a:t>Deprivation and being of an ethnicity other than white consistently contribute to inequalities in uptake rates. In the most disadvantaged areas (IMD deciles 1 and 2), uptake rates are lower than in the more affluent areas and those identified as of Asian ethnicity (Pakistani, Indian or Bangladeshi) for example, have uptake rates of half those of the White British/Irish population.  </a:t>
            </a:r>
            <a:endParaRPr lang="en-US" sz="900">
              <a:solidFill>
                <a:srgbClr val="000000"/>
              </a:solidFill>
              <a:latin typeface="Arial"/>
              <a:cs typeface="Arial"/>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r>
              <a:rPr lang="en-US" sz="900">
                <a:solidFill>
                  <a:srgbClr val="242424"/>
                </a:solidFill>
                <a:latin typeface="Arial"/>
                <a:cs typeface="Arial"/>
              </a:rPr>
              <a:t>Age is also a factor – the over 65 aged cohort consistently achieves the highest uptake rate (77.5% in 2023/24) – with all the younger cohorts seeing lower uptake rates. In those aged 2 and 3, a key cohort due their status as flu ‘super spreaders’, uptake remains lower than the peak rates achieved during the pandemic (36.5% and 40.3% respectively in 2023/24). Of more recent concern are the falling rates of uptake in those aged under 65 and ‘at risk’ which includes those who have diabetes, are immunocompromised or have chronic heart, kidney or liver disease. Uptake in this cohort fell by a further 7% in 2023/24 season to 39.6% .</a:t>
            </a:r>
            <a:endParaRPr lang="en-US" sz="900">
              <a:solidFill>
                <a:srgbClr val="000000"/>
              </a:solidFill>
              <a:latin typeface="Arial"/>
              <a:cs typeface="Arial"/>
            </a:endParaRPr>
          </a:p>
          <a:p>
            <a:pPr>
              <a:lnSpc>
                <a:spcPct val="100000"/>
              </a:lnSpc>
              <a:spcBef>
                <a:spcPts val="0"/>
              </a:spcBef>
            </a:pPr>
            <a:endParaRPr lang="en-US" sz="900">
              <a:solidFill>
                <a:srgbClr val="242424"/>
              </a:solidFill>
              <a:latin typeface="Arial" panose="020B0604020202020204" pitchFamily="34" charset="0"/>
              <a:cs typeface="Arial" panose="020B0604020202020204" pitchFamily="34" charset="0"/>
            </a:endParaRPr>
          </a:p>
          <a:p>
            <a:pPr>
              <a:lnSpc>
                <a:spcPct val="100000"/>
              </a:lnSpc>
              <a:spcBef>
                <a:spcPts val="0"/>
              </a:spcBef>
            </a:pPr>
            <a:r>
              <a:rPr lang="en-US" sz="900">
                <a:solidFill>
                  <a:srgbClr val="242424"/>
                </a:solidFill>
                <a:latin typeface="Arial"/>
                <a:cs typeface="Arial"/>
              </a:rPr>
              <a:t>Uptake by pregnant women is at the lowest rate since they became eligible for the vaccine (26% in 2023/24) although some Places saw signs of improvement in 2023/24.</a:t>
            </a:r>
            <a:endParaRPr lang="en-US" sz="900">
              <a:latin typeface="Arial"/>
              <a:cs typeface="Arial"/>
            </a:endParaRPr>
          </a:p>
          <a:p>
            <a:pPr marL="0" indent="0">
              <a:lnSpc>
                <a:spcPct val="100000"/>
              </a:lnSpc>
              <a:spcBef>
                <a:spcPts val="0"/>
              </a:spcBef>
              <a:buNone/>
            </a:pPr>
            <a:endParaRPr lang="en-US" sz="900" b="1">
              <a:solidFill>
                <a:srgbClr val="242424"/>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900" b="1">
                <a:solidFill>
                  <a:srgbClr val="242424"/>
                </a:solidFill>
                <a:latin typeface="Arial"/>
                <a:cs typeface="Arial"/>
              </a:rPr>
              <a:t>Pneumococcal </a:t>
            </a:r>
            <a:r>
              <a:rPr lang="en-US" sz="900" b="1" err="1">
                <a:solidFill>
                  <a:srgbClr val="242424"/>
                </a:solidFill>
                <a:latin typeface="Arial"/>
                <a:cs typeface="Arial"/>
              </a:rPr>
              <a:t>Polysacchariade</a:t>
            </a:r>
            <a:r>
              <a:rPr lang="en-US" sz="900" b="1">
                <a:solidFill>
                  <a:srgbClr val="242424"/>
                </a:solidFill>
                <a:latin typeface="Arial"/>
                <a:cs typeface="Arial"/>
              </a:rPr>
              <a:t> Vaccine (PPV):</a:t>
            </a:r>
            <a:endParaRPr lang="en-US" sz="900" b="1">
              <a:latin typeface="Arial"/>
              <a:cs typeface="Arial"/>
            </a:endParaRPr>
          </a:p>
          <a:p>
            <a:pPr>
              <a:lnSpc>
                <a:spcPct val="100000"/>
              </a:lnSpc>
              <a:spcBef>
                <a:spcPts val="0"/>
              </a:spcBef>
            </a:pPr>
            <a:r>
              <a:rPr lang="en-US" sz="900">
                <a:solidFill>
                  <a:srgbClr val="242424"/>
                </a:solidFill>
                <a:latin typeface="Arial"/>
                <a:cs typeface="Arial"/>
              </a:rPr>
              <a:t>All adults aged 65 and over are eligible to receive one dose of the PPV vaccine to protect against pneumococcal disease. For all those aged over 65, uptake in Lancashire and South Cumbria was 71.0%. (data to 31 March 2023). In those newly eligible, </a:t>
            </a:r>
            <a:r>
              <a:rPr lang="en-US" sz="900" err="1">
                <a:solidFill>
                  <a:srgbClr val="242424"/>
                </a:solidFill>
                <a:latin typeface="Arial"/>
                <a:cs typeface="Arial"/>
              </a:rPr>
              <a:t>ie</a:t>
            </a:r>
            <a:r>
              <a:rPr lang="en-US" sz="900">
                <a:solidFill>
                  <a:srgbClr val="242424"/>
                </a:solidFill>
                <a:latin typeface="Arial"/>
                <a:cs typeface="Arial"/>
              </a:rPr>
              <a:t> those turning 65 in the previous year, uptake was 31.7%. In those that have been eligible for longer, uptake rates had increased to 71.9% in those aged between 70 and 74, and 83.1% in those aged 75 and over.</a:t>
            </a:r>
            <a:endParaRPr lang="en-US" sz="900">
              <a:latin typeface="Arial"/>
              <a:cs typeface="Arial"/>
            </a:endParaRPr>
          </a:p>
          <a:p>
            <a:endParaRPr lang="en-US" sz="900">
              <a:solidFill>
                <a:srgbClr val="242424"/>
              </a:solidFill>
              <a:latin typeface="Arial"/>
              <a:cs typeface="Arial"/>
            </a:endParaRPr>
          </a:p>
          <a:p>
            <a:endParaRPr lang="en-US" sz="900">
              <a:solidFill>
                <a:srgbClr val="242424"/>
              </a:solidFill>
              <a:latin typeface="Arial"/>
              <a:cs typeface="Arial"/>
            </a:endParaRPr>
          </a:p>
          <a:p>
            <a:endParaRPr lang="en-US" sz="900">
              <a:solidFill>
                <a:srgbClr val="242424"/>
              </a:solidFill>
              <a:latin typeface="Arial"/>
              <a:cs typeface="Arial"/>
            </a:endParaRPr>
          </a:p>
          <a:p>
            <a:endParaRPr lang="en-US" sz="900">
              <a:solidFill>
                <a:srgbClr val="242424"/>
              </a:solidFill>
              <a:latin typeface="Arial"/>
              <a:cs typeface="Arial"/>
            </a:endParaRPr>
          </a:p>
          <a:p>
            <a:endParaRPr lang="en-US" sz="900">
              <a:solidFill>
                <a:srgbClr val="242424"/>
              </a:solidFill>
              <a:latin typeface="Arial"/>
              <a:cs typeface="Arial"/>
            </a:endParaRPr>
          </a:p>
          <a:p>
            <a:endParaRPr lang="en-US" sz="900">
              <a:solidFill>
                <a:srgbClr val="242424"/>
              </a:solidFill>
              <a:latin typeface="Arial"/>
              <a:cs typeface="Arial"/>
            </a:endParaRPr>
          </a:p>
          <a:p>
            <a:endParaRPr lang="en-US" sz="900">
              <a:solidFill>
                <a:srgbClr val="242424"/>
              </a:solidFill>
              <a:latin typeface="Arial"/>
              <a:cs typeface="Arial"/>
            </a:endParaRPr>
          </a:p>
          <a:p>
            <a:endParaRPr lang="en-US" sz="900">
              <a:solidFill>
                <a:srgbClr val="242424"/>
              </a:solidFill>
              <a:latin typeface="Arial"/>
              <a:cs typeface="Arial"/>
            </a:endParaRPr>
          </a:p>
          <a:p>
            <a:pPr marL="0" indent="0">
              <a:buNone/>
            </a:pPr>
            <a:endParaRPr lang="en-US" sz="900">
              <a:solidFill>
                <a:srgbClr val="242424"/>
              </a:solidFill>
              <a:latin typeface="Arial"/>
              <a:cs typeface="Arial"/>
            </a:endParaRPr>
          </a:p>
        </p:txBody>
      </p:sp>
      <p:pic>
        <p:nvPicPr>
          <p:cNvPr id="3" name="Picture 2" descr="A screenshot of a computer&#10;&#10;Description automatically generated">
            <a:extLst>
              <a:ext uri="{FF2B5EF4-FFF2-40B4-BE49-F238E27FC236}">
                <a16:creationId xmlns:a16="http://schemas.microsoft.com/office/drawing/2014/main" id="{1FCF958B-1281-46C8-6B4E-3A248E44E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992" y="1977269"/>
            <a:ext cx="9736015" cy="2686171"/>
          </a:xfrm>
          <a:prstGeom prst="rect">
            <a:avLst/>
          </a:prstGeom>
        </p:spPr>
      </p:pic>
    </p:spTree>
    <p:extLst>
      <p:ext uri="{BB962C8B-B14F-4D97-AF65-F5344CB8AC3E}">
        <p14:creationId xmlns:p14="http://schemas.microsoft.com/office/powerpoint/2010/main" val="1869193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4EE08F76271E47A8C9D53446E66A50" ma:contentTypeVersion="19" ma:contentTypeDescription="Create a new document." ma:contentTypeScope="" ma:versionID="91946706201e6df52d62286142213e02">
  <xsd:schema xmlns:xsd="http://www.w3.org/2001/XMLSchema" xmlns:xs="http://www.w3.org/2001/XMLSchema" xmlns:p="http://schemas.microsoft.com/office/2006/metadata/properties" xmlns:ns1="http://schemas.microsoft.com/sharepoint/v3" xmlns:ns2="6d6a54b7-fc96-4537-b515-e30173027318" xmlns:ns3="b41175ad-5aee-4862-9c19-d00d69a21c19" targetNamespace="http://schemas.microsoft.com/office/2006/metadata/properties" ma:root="true" ma:fieldsID="f2623ab05017c49ea60b81c19ec2fd4b" ns1:_="" ns2:_="" ns3:_="">
    <xsd:import namespace="http://schemas.microsoft.com/sharepoint/v3"/>
    <xsd:import namespace="6d6a54b7-fc96-4537-b515-e30173027318"/>
    <xsd:import namespace="b41175ad-5aee-4862-9c19-d00d69a21c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1:_ip_UnifiedCompliancePolicyProperties" minOccurs="0"/>
                <xsd:element ref="ns1:_ip_UnifiedCompliancePolicyUIActio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6a54b7-fc96-4537-b515-e30173027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1175ad-5aee-4862-9c19-d00d69a21c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9361c5e-0b12-4ff3-ab77-7bf8dc326cf0}" ma:internalName="TaxCatchAll" ma:showField="CatchAllData" ma:web="b41175ad-5aee-4862-9c19-d00d69a21c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6a54b7-fc96-4537-b515-e30173027318">
      <Terms xmlns="http://schemas.microsoft.com/office/infopath/2007/PartnerControls"/>
    </lcf76f155ced4ddcb4097134ff3c332f>
    <TaxCatchAll xmlns="b41175ad-5aee-4862-9c19-d00d69a21c19" xsi:nil="true"/>
    <_ip_UnifiedCompliancePolicyUIAction xmlns="http://schemas.microsoft.com/sharepoint/v3" xsi:nil="true"/>
    <_ip_UnifiedCompliancePolicyProperties xmlns="http://schemas.microsoft.com/sharepoint/v3" xsi:nil="true"/>
    <SharedWithUsers xmlns="b41175ad-5aee-4862-9c19-d00d69a21c19">
      <UserInfo>
        <DisplayName>WESTAWAY, Julia (NHS LANCASHIRE AND SOUTH CUMBRIA ICB - 02M)</DisplayName>
        <AccountId>14</AccountId>
        <AccountType/>
      </UserInfo>
      <UserInfo>
        <DisplayName>ROBINSON, Emma (NHS LANCASHIRE AND SOUTH CUMBRIA ICB - 02G)</DisplayName>
        <AccountId>78</AccountId>
        <AccountType/>
      </UserInfo>
    </SharedWithUsers>
  </documentManagement>
</p:properties>
</file>

<file path=customXml/itemProps1.xml><?xml version="1.0" encoding="utf-8"?>
<ds:datastoreItem xmlns:ds="http://schemas.openxmlformats.org/officeDocument/2006/customXml" ds:itemID="{B8C7BD53-0503-4D06-BF16-926DA6890649}">
  <ds:schemaRefs>
    <ds:schemaRef ds:uri="http://schemas.microsoft.com/sharepoint/v3/contenttype/forms"/>
  </ds:schemaRefs>
</ds:datastoreItem>
</file>

<file path=customXml/itemProps2.xml><?xml version="1.0" encoding="utf-8"?>
<ds:datastoreItem xmlns:ds="http://schemas.openxmlformats.org/officeDocument/2006/customXml" ds:itemID="{04B15D54-1545-4B26-B3BA-DD579AC872B5}">
  <ds:schemaRefs>
    <ds:schemaRef ds:uri="6d6a54b7-fc96-4537-b515-e30173027318"/>
    <ds:schemaRef ds:uri="b41175ad-5aee-4862-9c19-d00d69a21c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6C12470-5231-4992-A12C-602B02614380}">
  <ds:schemaRefs>
    <ds:schemaRef ds:uri="6d6a54b7-fc96-4537-b515-e30173027318"/>
    <ds:schemaRef ds:uri="b41175ad-5aee-4862-9c19-d00d69a21c1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0</TotalTime>
  <Words>4467</Words>
  <Application>Microsoft Office PowerPoint</Application>
  <PresentationFormat>Widescreen</PresentationFormat>
  <Paragraphs>236</Paragraphs>
  <Slides>24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Franklin Gothic Book</vt:lpstr>
      <vt:lpstr>Leelawadee UI Semilight</vt:lpstr>
      <vt:lpstr>Office Theme</vt:lpstr>
      <vt:lpstr>1_Office Theme</vt:lpstr>
      <vt:lpstr>DRAFT   Health Inequalities Metrics</vt:lpstr>
      <vt:lpstr>Introduction and overview</vt:lpstr>
      <vt:lpstr>Inequity in life expectancy</vt:lpstr>
      <vt:lpstr>Elective Waiting List </vt:lpstr>
      <vt:lpstr>Elective Waiting List – Health Inequality Data Reviews</vt:lpstr>
      <vt:lpstr>Emergency attendances  Age standardised activity rates with 95% confidence</vt:lpstr>
      <vt:lpstr>Non-elective activity Age standardised activity rates with 95% confidence intervals</vt:lpstr>
      <vt:lpstr>Priority wards</vt:lpstr>
      <vt:lpstr>Uptake of vaccination for respiratory disease by sociodemographic group</vt:lpstr>
      <vt:lpstr>Uptake of COVID vaccination by demographic group</vt:lpstr>
      <vt:lpstr>Improving health for people with Serious Mental Illness Overall number of SMI physical health checks</vt:lpstr>
      <vt:lpstr>Rates of total Mental Health Act detentions – by IMD</vt:lpstr>
      <vt:lpstr>Rates of total Mental Health Act detentions – by ethnicity</vt:lpstr>
      <vt:lpstr>Number of restrictive interventions</vt:lpstr>
      <vt:lpstr>NHS Talking Therapies (formerly IAPT) recovery</vt:lpstr>
      <vt:lpstr>Children and young people’s mental health access Rates per 100,000</vt:lpstr>
      <vt:lpstr>Atrial Fibrillation Percentage of patients with atrial fibrillation (AF) and a record of a CHA2DS2-VASc score of 2 or more, who are currently treated with anticoagulation drug therapy  CVDP002AF</vt:lpstr>
      <vt:lpstr>Cholesterol Percentage of patients no recorded CVD and a QRISK score of 20% or more on lipid lowering therapy CVDP003CHOL</vt:lpstr>
      <vt:lpstr>Treatment of hypertension Percentage of patients recorded hypertension with BP below threshold CVDP007HYP</vt:lpstr>
      <vt:lpstr>Type 1 Diabetes Variation in the proportion of patients with Type 1 receiving all 8 care processes</vt:lpstr>
      <vt:lpstr>Type 2 Diabetes Variation in the proportion of patients with Type 2 receiving all 8 care processes</vt:lpstr>
      <vt:lpstr>Type 1 &amp; 2 Diabetes Percentage of patients with Type 1 or Type 2 diabetes who meet all three treatment targets:  - HbA1c below 58mmol/mol  - Blood pressure below 140/80   - Prescribed a statin for prevention </vt:lpstr>
      <vt:lpstr>The number of learning disability annual health checks</vt:lpstr>
      <vt:lpstr>Adult mental health inpatient rates for people with a learning disability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FENBY-TAYLOR, Emily (NHS LANCASHIRE AND SOUTH CUMBRIA ICB - 00R)</dc:creator>
  <cp:lastModifiedBy>FENBY-TAYLOR, Emily (NHS LANCASHIRE AND SOUTH CUMBRIA ICB - 00R)</cp:lastModifiedBy>
  <cp:revision>1</cp:revision>
  <dcterms:created xsi:type="dcterms:W3CDTF">2024-05-07T08:41:56Z</dcterms:created>
  <dcterms:modified xsi:type="dcterms:W3CDTF">2024-08-13T07:35:43Z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0x010100434EE08F76271E47A8C9D53446E66A50</vt:lpwstr>
  </property>
</Properties>
</file>